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b" ContentType="application/vnd.ms-excel.sheet.binary.macroEnabled.12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4.xml" ContentType="application/vnd.openxmlformats-officedocument.them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5.xml" ContentType="application/vnd.openxmlformats-officedocument.them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6.xml" ContentType="application/vnd.openxmlformats-officedocument.them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tags/tag147.xml" ContentType="application/vnd.openxmlformats-officedocument.presentationml.tags+xml"/>
  <Override PartName="/ppt/notesSlides/notesSlide1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2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gs/tag392.xml" ContentType="application/vnd.openxmlformats-officedocument.presentationml.tags+xml"/>
  <Override PartName="/ppt/notesSlides/notesSlide3.xml" ContentType="application/vnd.openxmlformats-officedocument.presentationml.notesSlide+xml"/>
  <Override PartName="/ppt/tags/tag39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5"/>
    <p:sldMasterId id="2147484766" r:id="rId6"/>
    <p:sldMasterId id="2147484702" r:id="rId7"/>
    <p:sldMasterId id="2147484292" r:id="rId8"/>
    <p:sldMasterId id="2147484701" r:id="rId9"/>
    <p:sldMasterId id="2147484537" r:id="rId10"/>
  </p:sldMasterIdLst>
  <p:notesMasterIdLst>
    <p:notesMasterId r:id="rId16"/>
  </p:notesMasterIdLst>
  <p:handoutMasterIdLst>
    <p:handoutMasterId r:id="rId17"/>
  </p:handoutMasterIdLst>
  <p:sldIdLst>
    <p:sldId id="256" r:id="rId11"/>
    <p:sldId id="401" r:id="rId12"/>
    <p:sldId id="405" r:id="rId13"/>
    <p:sldId id="404" r:id="rId14"/>
    <p:sldId id="408" r:id="rId15"/>
  </p:sldIdLst>
  <p:sldSz cx="9144000" cy="5143500" type="screen16x9"/>
  <p:notesSz cx="6858000" cy="9144000"/>
  <p:custDataLst>
    <p:tags r:id="rId18"/>
  </p:custDataLst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олай Самойленко" initials="НС" lastIdx="1" clrIdx="0">
    <p:extLst>
      <p:ext uri="{19B8F6BF-5375-455C-9EA6-DF929625EA0E}">
        <p15:presenceInfo xmlns:p15="http://schemas.microsoft.com/office/powerpoint/2012/main" userId="fcfc93b243611c0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13C"/>
    <a:srgbClr val="77E2C3"/>
    <a:srgbClr val="E9F6DC"/>
    <a:srgbClr val="E7F4D8"/>
    <a:srgbClr val="92D050"/>
    <a:srgbClr val="E04E39"/>
    <a:srgbClr val="FABE19"/>
    <a:srgbClr val="008C95"/>
    <a:srgbClr val="E5E5E5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065" autoAdjust="0"/>
  </p:normalViewPr>
  <p:slideViewPr>
    <p:cSldViewPr snapToGrid="0">
      <p:cViewPr varScale="1">
        <p:scale>
          <a:sx n="146" d="100"/>
          <a:sy n="146" d="100"/>
        </p:scale>
        <p:origin x="108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82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6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Microsoft_Excel.xlsb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Microsoft_Excel1.xlsb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Microsoft_Excel2.xlsb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Microsoft_Excel3.xlsb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Microsoft_Excel4.xlsb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Microsoft_Excel5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746031746031744E-2"/>
          <c:y val="9.9426386233269604E-2"/>
          <c:w val="0.93650793650793651"/>
          <c:h val="0.8011472275334607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7973-4447-A18F-C36C42D5AD3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7973-4447-A18F-C36C42D5AD33}"/>
              </c:ext>
            </c:extLst>
          </c:dPt>
          <c:dPt>
            <c:idx val="3"/>
            <c:invertIfNegative val="0"/>
            <c:bubble3D val="0"/>
            <c:spPr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7973-4447-A18F-C36C42D5AD3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7973-4447-A18F-C36C42D5AD33}"/>
              </c:ext>
            </c:extLst>
          </c:dPt>
          <c:val>
            <c:numRef>
              <c:f>Sheet1!$A$1:$E$1</c:f>
              <c:numCache>
                <c:formatCode>General</c:formatCode>
                <c:ptCount val="5"/>
                <c:pt idx="0">
                  <c:v>57.344368600682571</c:v>
                </c:pt>
                <c:pt idx="1">
                  <c:v>43.944368600682594</c:v>
                </c:pt>
                <c:pt idx="2">
                  <c:v>35.744368600682606</c:v>
                </c:pt>
                <c:pt idx="3">
                  <c:v>17.244368600682606</c:v>
                </c:pt>
                <c:pt idx="4">
                  <c:v>26.144368600682583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73-4447-A18F-C36C42D5AD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483397688"/>
        <c:axId val="1"/>
      </c:barChart>
      <c:catAx>
        <c:axId val="48339768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57.34436860068257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83397688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419939577039278E-2"/>
          <c:y val="9.9426386233269604E-2"/>
          <c:w val="0.93716012084592148"/>
          <c:h val="0.8011472275334607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9021-402A-9C24-529DCF18B96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9021-402A-9C24-529DCF18B96E}"/>
              </c:ext>
            </c:extLst>
          </c:dPt>
          <c:dPt>
            <c:idx val="3"/>
            <c:invertIfNegative val="0"/>
            <c:bubble3D val="0"/>
            <c:spPr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9021-402A-9C24-529DCF18B96E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9021-402A-9C24-529DCF18B96E}"/>
              </c:ext>
            </c:extLst>
          </c:dPt>
          <c:val>
            <c:numRef>
              <c:f>Sheet1!$A$1:$E$1</c:f>
              <c:numCache>
                <c:formatCode>General</c:formatCode>
                <c:ptCount val="5"/>
                <c:pt idx="0">
                  <c:v>0.34678327645051188</c:v>
                </c:pt>
                <c:pt idx="1">
                  <c:v>0.28688327645051193</c:v>
                </c:pt>
                <c:pt idx="2">
                  <c:v>0.21278327645051187</c:v>
                </c:pt>
                <c:pt idx="3">
                  <c:v>0.10428327645051194</c:v>
                </c:pt>
                <c:pt idx="4">
                  <c:v>0.13428327645051186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21-402A-9C24-529DCF18B9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483405888"/>
        <c:axId val="1"/>
      </c:barChart>
      <c:catAx>
        <c:axId val="48340588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0.34678327645051188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83405888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784841075794622E-2"/>
          <c:y val="9.9426386233269604E-2"/>
          <c:w val="0.9364303178484108"/>
          <c:h val="0.8011472275334607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3"/>
            </a:solidFill>
            <a:ln>
              <a:noFill/>
            </a:ln>
          </c:spPr>
          <c:invertIfNegative val="0"/>
          <c:dPt>
            <c:idx val="3"/>
            <c:invertIfNegative val="0"/>
            <c:bubble3D val="0"/>
            <c:spPr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F746-4C6C-9EE5-DD59CA26B38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F746-4C6C-9EE5-DD59CA26B385}"/>
              </c:ext>
            </c:extLst>
          </c:dPt>
          <c:val>
            <c:numRef>
              <c:f>Sheet1!$A$1:$E$1</c:f>
              <c:numCache>
                <c:formatCode>General</c:formatCode>
                <c:ptCount val="5"/>
                <c:pt idx="0">
                  <c:v>1.8147440273037538E-2</c:v>
                </c:pt>
                <c:pt idx="1">
                  <c:v>2.9447440273037535E-2</c:v>
                </c:pt>
                <c:pt idx="2">
                  <c:v>6.0347440273037532E-2</c:v>
                </c:pt>
                <c:pt idx="3">
                  <c:v>6.0347440273037532E-2</c:v>
                </c:pt>
                <c:pt idx="4">
                  <c:v>6.0347440273037532E-2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46-4C6C-9EE5-DD59CA26B3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1106872"/>
        <c:axId val="1"/>
      </c:barChart>
      <c:catAx>
        <c:axId val="19110687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6.0347440273037532E-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110687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572556162720096E-2"/>
          <c:y val="9.9426386233269604E-2"/>
          <c:w val="0.93685488767455982"/>
          <c:h val="0.8011472275334607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8C74-4007-8D95-3B9A6C6D274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8C74-4007-8D95-3B9A6C6D274F}"/>
              </c:ext>
            </c:extLst>
          </c:dPt>
          <c:dPt>
            <c:idx val="3"/>
            <c:invertIfNegative val="0"/>
            <c:bubble3D val="0"/>
            <c:spPr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8C74-4007-8D95-3B9A6C6D274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8C74-4007-8D95-3B9A6C6D274F}"/>
              </c:ext>
            </c:extLst>
          </c:dPt>
          <c:val>
            <c:numRef>
              <c:f>Sheet1!$A$1:$E$1</c:f>
              <c:numCache>
                <c:formatCode>General</c:formatCode>
                <c:ptCount val="5"/>
                <c:pt idx="0">
                  <c:v>18.49146757679182</c:v>
                </c:pt>
                <c:pt idx="1">
                  <c:v>28.99146757679182</c:v>
                </c:pt>
                <c:pt idx="2">
                  <c:v>37.891467576791825</c:v>
                </c:pt>
                <c:pt idx="3">
                  <c:v>61.49146757679182</c:v>
                </c:pt>
                <c:pt idx="4">
                  <c:v>61.49146757679182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74-4007-8D95-3B9A6C6D27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79783952"/>
        <c:axId val="1"/>
      </c:barChart>
      <c:catAx>
        <c:axId val="57978395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61.4914675767918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57978395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457955232909861E-2"/>
          <c:y val="9.9426386233269604E-2"/>
          <c:w val="0.93708408953418032"/>
          <c:h val="0.8011472275334607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81D5-4B75-A0C6-4994F579339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81D5-4B75-A0C6-4994F5793395}"/>
              </c:ext>
            </c:extLst>
          </c:dPt>
          <c:dPt>
            <c:idx val="3"/>
            <c:invertIfNegative val="0"/>
            <c:bubble3D val="0"/>
            <c:spPr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81D5-4B75-A0C6-4994F579339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81D5-4B75-A0C6-4994F5793395}"/>
              </c:ext>
            </c:extLst>
          </c:dPt>
          <c:val>
            <c:numRef>
              <c:f>Sheet1!$A$1:$E$1</c:f>
              <c:numCache>
                <c:formatCode>General</c:formatCode>
                <c:ptCount val="5"/>
                <c:pt idx="0">
                  <c:v>15.301365187713316</c:v>
                </c:pt>
                <c:pt idx="1">
                  <c:v>10.701365187713307</c:v>
                </c:pt>
                <c:pt idx="2">
                  <c:v>9.0013651877133185</c:v>
                </c:pt>
                <c:pt idx="3">
                  <c:v>4.6013651877133128</c:v>
                </c:pt>
                <c:pt idx="4">
                  <c:v>4.6013651877133128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D5-4B75-A0C6-4994F5793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77696304"/>
        <c:axId val="1"/>
      </c:barChart>
      <c:catAx>
        <c:axId val="57769630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5.30136518771331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57769630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687995124923825E-2"/>
          <c:y val="9.9426386233269604E-2"/>
          <c:w val="0.93662400975015236"/>
          <c:h val="0.8011472275334607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6AE9-41AC-AECC-8AF5BF19F61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6AE9-41AC-AECC-8AF5BF19F619}"/>
              </c:ext>
            </c:extLst>
          </c:dPt>
          <c:dPt>
            <c:idx val="3"/>
            <c:invertIfNegative val="0"/>
            <c:bubble3D val="0"/>
            <c:spPr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6AE9-41AC-AECC-8AF5BF19F61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6AE9-41AC-AECC-8AF5BF19F619}"/>
              </c:ext>
            </c:extLst>
          </c:dPt>
          <c:val>
            <c:numRef>
              <c:f>Sheet1!$A$1:$E$1</c:f>
              <c:numCache>
                <c:formatCode>General</c:formatCode>
                <c:ptCount val="5"/>
                <c:pt idx="0">
                  <c:v>4.6190102389078516E-2</c:v>
                </c:pt>
                <c:pt idx="1">
                  <c:v>1.4590102389078513E-2</c:v>
                </c:pt>
                <c:pt idx="2">
                  <c:v>1.3890102389078507E-2</c:v>
                </c:pt>
                <c:pt idx="3">
                  <c:v>2.5190102389078511E-2</c:v>
                </c:pt>
                <c:pt idx="4">
                  <c:v>1.3890102389078507E-2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E9-41AC-AECC-8AF5BF19F6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77695648"/>
        <c:axId val="1"/>
      </c:barChart>
      <c:catAx>
        <c:axId val="57769564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.6190102389078516E-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577695648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123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FE8BF-4455-4782-A4B4-2C36F5E3DAC2}" type="datetime4">
              <a:rPr lang="ru-RU" smtClean="0"/>
              <a:t>11 июля 2024 г.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B5374-BFD1-4068-ABE3-5F919E1EE3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277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123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84DEC-FBBD-41C5-B6F1-9167CD694591}" type="datetime4">
              <a:rPr lang="ru-RU" smtClean="0"/>
              <a:t>11 июля 2024 г.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C9E7D-DF78-4283-97F9-86BECCE66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6281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123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0484DEC-FBBD-41C5-B6F1-9167CD694591}" type="datetime4">
              <a:rPr lang="ru-RU" smtClean="0"/>
              <a:t>11 июля 2024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DC9E7D-DF78-4283-97F9-86BECCE66EA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904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123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0484DEC-FBBD-41C5-B6F1-9167CD694591}" type="datetime4">
              <a:rPr lang="ru-RU" smtClean="0"/>
              <a:t>11 июля 2024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DC9E7D-DF78-4283-97F9-86BECCE66EA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75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123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0484DEC-FBBD-41C5-B6F1-9167CD694591}" type="datetime4">
              <a:rPr lang="ru-RU" smtClean="0"/>
              <a:t>11 июля 2024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DC9E7D-DF78-4283-97F9-86BECCE66EA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972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123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0484DEC-FBBD-41C5-B6F1-9167CD694591}" type="datetime4">
              <a:rPr lang="ru-RU" smtClean="0"/>
              <a:t>11 июля 2024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DC9E7D-DF78-4283-97F9-86BECCE66EA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6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9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0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1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2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3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4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5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6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7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10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9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11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0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1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2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3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4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5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6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7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8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9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0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1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2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3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4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5.bin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6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7.bin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8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9.bin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0.bin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1.bin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13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2.bin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3.bin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4.bin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5.bin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1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6.bin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1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7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5.xml"/><Relationship Id="rId1" Type="http://schemas.openxmlformats.org/officeDocument/2006/relationships/vmlDrawing" Target="../drawings/vmlDrawing1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8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1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9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3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3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4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5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6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7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8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9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1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2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3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4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5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6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7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8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3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9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4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0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1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2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3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4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5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6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7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8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9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0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1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2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3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4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5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6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7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8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9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1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3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4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8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1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5.bin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7.bin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8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6092065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4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0286"/>
            <a:ext cx="8462137" cy="207289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="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6" y="4623050"/>
            <a:ext cx="5269908" cy="3439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29" name="Текст 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" name="Группа 2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2" name="Прямоугольник 31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Прямая соединительная линия 33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0" name="Группа 7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1" name="Прямоугольник 8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83" name="Прямоугольник 8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84" name="Прямоугольник 8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85" name="Прямоугольник 8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86" name="Прямоугольник 8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87" name="Прямоугольник 8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6289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47153590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4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75770"/>
            <a:ext cx="6768592" cy="139337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40102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63310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Полилиния 55"/>
          <p:cNvSpPr>
            <a:spLocks/>
          </p:cNvSpPr>
          <p:nvPr userDrawn="1"/>
        </p:nvSpPr>
        <p:spPr bwMode="auto">
          <a:xfrm>
            <a:off x="7430400" y="3429900"/>
            <a:ext cx="1713600" cy="171360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790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26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624284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10893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3588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78240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6289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5239384" y="113963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5239384" y="1624284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5239384" y="210893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5239384" y="2593588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5239384" y="3078240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5239384" y="404754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5239384" y="356289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4739958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739958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4739958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4739958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4739958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4739958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4739958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229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40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624284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10893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3588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78240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6289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3719046" y="113963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3719046" y="1624284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3719046" y="210893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3719046" y="2593588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3719046" y="3078240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3719046" y="404754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3719046" y="356289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3219620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3219620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3219620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3219620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3219620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3219620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3219620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9"/>
          </p:nvPr>
        </p:nvSpPr>
        <p:spPr>
          <a:xfrm>
            <a:off x="6728310" y="113963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8" name="Текст 8"/>
          <p:cNvSpPr>
            <a:spLocks noGrp="1"/>
          </p:cNvSpPr>
          <p:nvPr>
            <p:ph type="body" sz="quarter" idx="80"/>
          </p:nvPr>
        </p:nvSpPr>
        <p:spPr>
          <a:xfrm>
            <a:off x="6728310" y="1624284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9" name="Текст 8"/>
          <p:cNvSpPr>
            <a:spLocks noGrp="1"/>
          </p:cNvSpPr>
          <p:nvPr>
            <p:ph type="body" sz="quarter" idx="81"/>
          </p:nvPr>
        </p:nvSpPr>
        <p:spPr>
          <a:xfrm>
            <a:off x="6728310" y="210893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0" name="Текст 8"/>
          <p:cNvSpPr>
            <a:spLocks noGrp="1"/>
          </p:cNvSpPr>
          <p:nvPr>
            <p:ph type="body" sz="quarter" idx="82"/>
          </p:nvPr>
        </p:nvSpPr>
        <p:spPr>
          <a:xfrm>
            <a:off x="6728310" y="2593588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83"/>
          </p:nvPr>
        </p:nvSpPr>
        <p:spPr>
          <a:xfrm>
            <a:off x="6728310" y="3078240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2" name="Текст 8"/>
          <p:cNvSpPr>
            <a:spLocks noGrp="1"/>
          </p:cNvSpPr>
          <p:nvPr>
            <p:ph type="body" sz="quarter" idx="84"/>
          </p:nvPr>
        </p:nvSpPr>
        <p:spPr>
          <a:xfrm>
            <a:off x="6728310" y="404754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3" name="Текст 8"/>
          <p:cNvSpPr>
            <a:spLocks noGrp="1"/>
          </p:cNvSpPr>
          <p:nvPr>
            <p:ph type="body" sz="quarter" idx="85"/>
          </p:nvPr>
        </p:nvSpPr>
        <p:spPr>
          <a:xfrm>
            <a:off x="6728310" y="356289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86" hasCustomPrompt="1"/>
          </p:nvPr>
        </p:nvSpPr>
        <p:spPr>
          <a:xfrm>
            <a:off x="6228884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87" hasCustomPrompt="1"/>
          </p:nvPr>
        </p:nvSpPr>
        <p:spPr>
          <a:xfrm>
            <a:off x="6228884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88" hasCustomPrompt="1"/>
          </p:nvPr>
        </p:nvSpPr>
        <p:spPr>
          <a:xfrm>
            <a:off x="6228884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89" hasCustomPrompt="1"/>
          </p:nvPr>
        </p:nvSpPr>
        <p:spPr>
          <a:xfrm>
            <a:off x="6228884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90" hasCustomPrompt="1"/>
          </p:nvPr>
        </p:nvSpPr>
        <p:spPr>
          <a:xfrm>
            <a:off x="6228884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91" hasCustomPrompt="1"/>
          </p:nvPr>
        </p:nvSpPr>
        <p:spPr>
          <a:xfrm>
            <a:off x="6228884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92" hasCustomPrompt="1"/>
          </p:nvPr>
        </p:nvSpPr>
        <p:spPr>
          <a:xfrm>
            <a:off x="6228884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952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05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11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6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00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73618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193225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73618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193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709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7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31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2496186" cy="684889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234370" y="439586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4371" y="1959617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234372" y="3471713"/>
            <a:ext cx="648000" cy="648000"/>
          </a:xfr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>
              <a:defRPr lang="ru-RU" sz="4400" dirty="0"/>
            </a:lvl1pPr>
          </a:lstStyle>
          <a:p>
            <a:pPr lvl="0" algn="ctr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068741" y="201894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068741" y="1721925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068741" y="3234021"/>
            <a:ext cx="4716483" cy="1123384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79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90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67053" y="3444258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736440" y="3417713"/>
            <a:ext cx="406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67055" y="306142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73644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719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93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516416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678821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841225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516416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678821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841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350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95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089583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825155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5560727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7296299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089583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82515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5560727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7296299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073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9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766654" y="1528614"/>
            <a:ext cx="1260000" cy="1338828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179297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591940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6004583" y="1528614"/>
            <a:ext cx="1260000" cy="1338828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7525225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1766654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179297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919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6004583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752522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212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86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9359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233171" y="1527175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0" y="3417713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3293591" y="3417713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6233171" y="3417713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9359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23317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9359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623317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7231095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0286"/>
            <a:ext cx="8462137" cy="1381344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8426450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8426450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8426449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5032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8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540416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726821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913225" y="1520917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358775" y="3417713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2540416" y="3417713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54041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72682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913226" y="11432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877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254041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4726821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72682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6913225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691322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18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02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089583" y="1527175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825155" y="1527175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5549911" y="1520917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7296299" y="1520917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354012" y="3417713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089583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82515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5549911" y="11432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7296299" y="11432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2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2089583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2089583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3825155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382515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45" name="Текст 8"/>
          <p:cNvSpPr>
            <a:spLocks noGrp="1"/>
          </p:cNvSpPr>
          <p:nvPr>
            <p:ph type="body" sz="quarter" idx="72"/>
          </p:nvPr>
        </p:nvSpPr>
        <p:spPr>
          <a:xfrm>
            <a:off x="5549911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55499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09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4"/>
          </p:nvPr>
        </p:nvSpPr>
        <p:spPr>
          <a:xfrm>
            <a:off x="7296299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7296299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852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05241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3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131888"/>
            <a:ext cx="4572000" cy="341947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572000" y="1131888"/>
            <a:ext cx="4572000" cy="341947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29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82716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572000" cy="45513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572000" y="0"/>
            <a:ext cx="4572000" cy="4551363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4063236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4721989" y="339724"/>
            <a:ext cx="4063236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/>
              <a:t>Образец заголовка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367748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85804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29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131888"/>
            <a:ext cx="3048000" cy="341947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3048000" y="1131889"/>
            <a:ext cx="3048000" cy="341947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6096000" y="1131888"/>
            <a:ext cx="3048000" cy="3419476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73618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193225" y="1528614"/>
            <a:ext cx="2592000" cy="1123384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73618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193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201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7081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06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048000" cy="45513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3048000" y="0"/>
            <a:ext cx="3048000" cy="4551363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6096000" y="-1"/>
            <a:ext cx="3048000" cy="455136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2506346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73618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193225" y="1528614"/>
            <a:ext cx="2592000" cy="1123384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73618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193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 userDrawn="1"/>
        </p:nvSpPr>
        <p:spPr>
          <a:xfrm>
            <a:off x="3273618" y="339724"/>
            <a:ext cx="2506346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smtClean="0"/>
              <a:t>Образец заголовка</a:t>
            </a:r>
            <a:endParaRPr lang="ru-RU" kern="0" dirty="0"/>
          </a:p>
        </p:txBody>
      </p:sp>
      <p:sp>
        <p:nvSpPr>
          <p:cNvPr id="18" name="Заголовок 1"/>
          <p:cNvSpPr txBox="1">
            <a:spLocks/>
          </p:cNvSpPr>
          <p:nvPr userDrawn="1"/>
        </p:nvSpPr>
        <p:spPr>
          <a:xfrm>
            <a:off x="6193225" y="339724"/>
            <a:ext cx="2592000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>
                <a:solidFill>
                  <a:schemeClr val="bg1"/>
                </a:solidFill>
              </a:rPr>
              <a:t>Образец заголовка</a:t>
            </a:r>
            <a:endParaRPr lang="ru-RU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43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495191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22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3048000" y="0"/>
            <a:ext cx="6096000" cy="15271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3048000" y="1527173"/>
            <a:ext cx="6096000" cy="151288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3048000" y="3040063"/>
            <a:ext cx="6096000" cy="151130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2496186" cy="684889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234370" y="439586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4371" y="1959617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234372" y="3471713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>
                <a:solidFill>
                  <a:schemeClr val="bg1"/>
                </a:solidFill>
              </a:defRPr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068741" y="201894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068741" y="1721925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068741" y="3234021"/>
            <a:ext cx="4716483" cy="1123384"/>
          </a:xfrm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56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8709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7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4572000" y="1144341"/>
            <a:ext cx="4572000" cy="3396756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8775" y="3417713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73644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736440" y="3417713"/>
            <a:ext cx="406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8778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7364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73644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49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176764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09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4572000" y="0"/>
            <a:ext cx="4572000" cy="4541097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9"/>
          <p:cNvSpPr>
            <a:spLocks noGrp="1"/>
          </p:cNvSpPr>
          <p:nvPr>
            <p:ph type="pic" sz="quarter" idx="60"/>
          </p:nvPr>
        </p:nvSpPr>
        <p:spPr>
          <a:xfrm>
            <a:off x="0" y="0"/>
            <a:ext cx="4572000" cy="4541097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4063236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8775" y="3417713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73644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736440" y="3417713"/>
            <a:ext cx="406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8778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7364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73644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4736440" y="339724"/>
            <a:ext cx="4063236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/>
              <a:t>Образец заголовка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206392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359513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11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Рисунок 9"/>
          <p:cNvSpPr>
            <a:spLocks noGrp="1"/>
          </p:cNvSpPr>
          <p:nvPr>
            <p:ph type="pic" sz="quarter" idx="59"/>
          </p:nvPr>
        </p:nvSpPr>
        <p:spPr>
          <a:xfrm>
            <a:off x="4572000" y="0"/>
            <a:ext cx="4572000" cy="4541097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27" name="Рисунок 9"/>
          <p:cNvSpPr>
            <a:spLocks noGrp="1"/>
          </p:cNvSpPr>
          <p:nvPr>
            <p:ph type="pic" sz="quarter" idx="67"/>
          </p:nvPr>
        </p:nvSpPr>
        <p:spPr>
          <a:xfrm>
            <a:off x="0" y="0"/>
            <a:ext cx="4572000" cy="4541097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4053642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540416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56394" y="3427146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2542798" y="3420888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4731584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6913225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54041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6394" y="3044312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2542799" y="3043238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731584" y="114952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6913225" y="114952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4726821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72682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6913225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691322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68"/>
          </p:nvPr>
        </p:nvSpPr>
        <p:spPr>
          <a:xfrm>
            <a:off x="4727575" y="339725"/>
            <a:ext cx="4057650" cy="684213"/>
          </a:xfr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1800" b="1">
                <a:solidFill>
                  <a:schemeClr val="tx2"/>
                </a:solidFill>
                <a:latin typeface="+mj-lt"/>
              </a:defRPr>
            </a:lvl2pPr>
            <a:lvl3pPr>
              <a:defRPr sz="1200" b="1">
                <a:solidFill>
                  <a:schemeClr val="tx2"/>
                </a:solidFill>
                <a:latin typeface="+mj-lt"/>
              </a:defRPr>
            </a:lvl3pPr>
            <a:lvl4pPr>
              <a:defRPr sz="1100" b="1">
                <a:solidFill>
                  <a:schemeClr val="tx2"/>
                </a:solidFill>
                <a:latin typeface="+mj-lt"/>
              </a:defRPr>
            </a:lvl4pPr>
            <a:lvl5pPr>
              <a:defRPr sz="1050" b="1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15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90598579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20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314974"/>
            <a:ext cx="6768592" cy="1380754"/>
          </a:xfrm>
          <a:effectLst/>
        </p:spPr>
        <p:txBody>
          <a:bodyPr vert="horz" lIns="0" tIns="0" rIns="0" bIns="0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41210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050392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0987" y="120560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0987" y="16878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0987" y="217003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0987" y="2652245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0987" y="313445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0987" y="361666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0987" y="40988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81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531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09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489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2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456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19367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1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4027137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0"/>
            <a:ext cx="4572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477911" y="1527175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2477911" y="3420994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7791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24779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72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92047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19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4060208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0"/>
            <a:ext cx="4572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1774497" y="1527175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194982" y="1527175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1774497" y="3420994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3194982" y="3417713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1774497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19498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774497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194982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357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46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8607" y="122636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8607" y="170730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8607" y="218825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8607" y="266919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8607" y="315013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8607" y="36310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860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66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49758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44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8607" y="122636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8607" y="170730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8607" y="218825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8607" y="266919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8607" y="315013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8607" y="36310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860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377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4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8607" y="122636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8607" y="170730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8607" y="218825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8607" y="266919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8607" y="315013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8607" y="36310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860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407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17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56489196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4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26800" y="3425398"/>
            <a:ext cx="1717200" cy="1718102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304800"/>
            <a:ext cx="6768592" cy="134982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63899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FFFFFF"/>
                </a:solidFill>
              </a:rPr>
              <a:t>Партнеры</a:t>
            </a:r>
            <a:r>
              <a:rPr lang="ru-RU" sz="1100" baseline="0" dirty="0" smtClean="0">
                <a:solidFill>
                  <a:srgbClr val="FFFFFF"/>
                </a:solidFill>
              </a:rPr>
              <a:t> для роста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5398"/>
            <a:ext cx="7422299" cy="171810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7" name="Группа 6"/>
          <p:cNvGrpSpPr>
            <a:grpSpLocks noChangeAspect="1"/>
          </p:cNvGrpSpPr>
          <p:nvPr userDrawn="1"/>
        </p:nvGrpSpPr>
        <p:grpSpPr>
          <a:xfrm>
            <a:off x="7426800" y="1712699"/>
            <a:ext cx="1717200" cy="1718102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Полилиния 103"/>
          <p:cNvSpPr>
            <a:spLocks noChangeAspect="1"/>
          </p:cNvSpPr>
          <p:nvPr userDrawn="1"/>
        </p:nvSpPr>
        <p:spPr bwMode="auto">
          <a:xfrm>
            <a:off x="7426804" y="0"/>
            <a:ext cx="1717196" cy="1718102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103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1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507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1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40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1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132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19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852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21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00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преамбула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083627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56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1" y="0"/>
            <a:ext cx="3047999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0" y="339724"/>
            <a:ext cx="5546725" cy="684214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238500" y="1185888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38500" y="167611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238500" y="216634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238500" y="2656575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238500" y="314680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8500" y="363703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38500" y="4127262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4"/>
          </p:nvPr>
        </p:nvSpPr>
        <p:spPr>
          <a:xfrm>
            <a:off x="3717925" y="1131888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45"/>
          </p:nvPr>
        </p:nvSpPr>
        <p:spPr>
          <a:xfrm>
            <a:off x="3717925" y="1622117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46"/>
          </p:nvPr>
        </p:nvSpPr>
        <p:spPr>
          <a:xfrm>
            <a:off x="3717925" y="2112346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6"/>
          <p:cNvSpPr>
            <a:spLocks noGrp="1"/>
          </p:cNvSpPr>
          <p:nvPr>
            <p:ph type="body" sz="quarter" idx="47"/>
          </p:nvPr>
        </p:nvSpPr>
        <p:spPr>
          <a:xfrm>
            <a:off x="3717925" y="2602575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6"/>
          <p:cNvSpPr>
            <a:spLocks noGrp="1"/>
          </p:cNvSpPr>
          <p:nvPr>
            <p:ph type="body" sz="quarter" idx="48"/>
          </p:nvPr>
        </p:nvSpPr>
        <p:spPr>
          <a:xfrm>
            <a:off x="3717925" y="3092804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49"/>
          </p:nvPr>
        </p:nvSpPr>
        <p:spPr>
          <a:xfrm>
            <a:off x="3717925" y="3583033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50"/>
          </p:nvPr>
        </p:nvSpPr>
        <p:spPr>
          <a:xfrm>
            <a:off x="3717925" y="4073262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51"/>
          </p:nvPr>
        </p:nvSpPr>
        <p:spPr>
          <a:xfrm>
            <a:off x="358775" y="339725"/>
            <a:ext cx="2513965" cy="4211638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60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198339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51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4220" y="339724"/>
            <a:ext cx="5501005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1" y="0"/>
            <a:ext cx="3047999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284220" y="121461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84220" y="169558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284220" y="217654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284220" y="265751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284220" y="31384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84220" y="361944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84220" y="410041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3"/>
          </p:nvPr>
        </p:nvSpPr>
        <p:spPr>
          <a:xfrm>
            <a:off x="3843338" y="1131888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4"/>
          </p:nvPr>
        </p:nvSpPr>
        <p:spPr>
          <a:xfrm>
            <a:off x="3843338" y="1612107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5"/>
          </p:nvPr>
        </p:nvSpPr>
        <p:spPr>
          <a:xfrm>
            <a:off x="3843338" y="2092326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6"/>
          </p:nvPr>
        </p:nvSpPr>
        <p:spPr>
          <a:xfrm>
            <a:off x="3843338" y="2572545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7"/>
          </p:nvPr>
        </p:nvSpPr>
        <p:spPr>
          <a:xfrm>
            <a:off x="3843338" y="3052764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8"/>
          </p:nvPr>
        </p:nvSpPr>
        <p:spPr>
          <a:xfrm>
            <a:off x="3843338" y="3532983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49"/>
          </p:nvPr>
        </p:nvSpPr>
        <p:spPr>
          <a:xfrm>
            <a:off x="3843338" y="4017679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8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43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08" y="339724"/>
            <a:ext cx="5546092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358775" y="1131888"/>
            <a:ext cx="5546970" cy="341947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766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78173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5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08" y="339724"/>
            <a:ext cx="3999867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9620" y="0"/>
            <a:ext cx="456438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358775" y="1131888"/>
            <a:ext cx="4000500" cy="341947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24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 + текст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45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9300" y="339724"/>
            <a:ext cx="5495925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3288430" y="1131888"/>
            <a:ext cx="5496795" cy="3419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70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6824031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21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6768592" cy="1364369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105050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616825" y="3047472"/>
            <a:ext cx="133466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3429900"/>
            <a:ext cx="5715898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342990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5716800" y="342990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smtClean="0"/>
              <a:t>Подзаголовок (заполняется по необходимости)</a:t>
            </a:r>
            <a:endParaRPr lang="ru-RU" dirty="0" smtClean="0"/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4854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 + текс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56009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5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358" y="339724"/>
            <a:ext cx="3999867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56438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4784725" y="1131888"/>
            <a:ext cx="4000500" cy="3419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4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79355394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1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6768592" cy="134982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105050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616825" y="3047472"/>
            <a:ext cx="133466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3429900"/>
            <a:ext cx="5715898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 userDrawn="1"/>
        </p:nvGrpSpPr>
        <p:grpSpPr>
          <a:xfrm>
            <a:off x="5710499" y="3425398"/>
            <a:ext cx="1717200" cy="1718102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 userDrawn="1"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 userDrawn="1"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 userDrawn="1"/>
        </p:nvGrpSpPr>
        <p:grpSpPr>
          <a:xfrm>
            <a:off x="7427701" y="3426300"/>
            <a:ext cx="1716299" cy="171720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326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801983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3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40931" y="283237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105050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616825" y="3047472"/>
            <a:ext cx="133466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3423920"/>
            <a:ext cx="5715898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 userDrawn="1"/>
        </p:nvGrpSpPr>
        <p:grpSpPr>
          <a:xfrm>
            <a:off x="5710499" y="3425398"/>
            <a:ext cx="1717200" cy="1718102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 userDrawn="1"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 userDrawn="1"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 userDrawn="1"/>
        </p:nvGrpSpPr>
        <p:grpSpPr>
          <a:xfrm>
            <a:off x="7427701" y="3426300"/>
            <a:ext cx="1716299" cy="171720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4295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864017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1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40931" y="299295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3906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7055534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76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26800" y="3425398"/>
            <a:ext cx="1717200" cy="171810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3237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5398"/>
            <a:ext cx="7430397" cy="171810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8" name="Прямоугольник 57"/>
          <p:cNvSpPr>
            <a:spLocks noChangeAspect="1"/>
          </p:cNvSpPr>
          <p:nvPr userDrawn="1"/>
        </p:nvSpPr>
        <p:spPr bwMode="auto">
          <a:xfrm>
            <a:off x="7426800" y="1712699"/>
            <a:ext cx="1717200" cy="17181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0" name="Группа 59"/>
          <p:cNvGrpSpPr>
            <a:grpSpLocks noChangeAspect="1"/>
          </p:cNvGrpSpPr>
          <p:nvPr userDrawn="1"/>
        </p:nvGrpSpPr>
        <p:grpSpPr>
          <a:xfrm>
            <a:off x="7427701" y="0"/>
            <a:ext cx="1716299" cy="1717200"/>
            <a:chOff x="6573600" y="0"/>
            <a:chExt cx="2570400" cy="2571750"/>
          </a:xfrm>
        </p:grpSpPr>
        <p:sp>
          <p:nvSpPr>
            <p:cNvPr id="61" name="Прямоугольник 60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Полилиния 61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31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59118079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8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0986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2431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3690388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44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 userDrawn="1"/>
        </p:nvSpPr>
        <p:spPr bwMode="auto">
          <a:xfrm>
            <a:off x="3999600" y="0"/>
            <a:ext cx="5144400" cy="514440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4289"/>
            <a:ext cx="8462137" cy="206889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6" y="4623050"/>
            <a:ext cx="5269908" cy="3439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0" name="Прямоугольник 3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6145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13632127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1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6255"/>
            <a:ext cx="6768592" cy="144448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24886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38475"/>
            <a:ext cx="859271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51600" y="3429900"/>
            <a:ext cx="3992400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717198" y="3429900"/>
            <a:ext cx="1717201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-1" y="3429900"/>
            <a:ext cx="1717200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434398" y="3429900"/>
            <a:ext cx="1717202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TextBox 55"/>
          <p:cNvSpPr txBox="1"/>
          <p:nvPr userDrawn="1"/>
        </p:nvSpPr>
        <p:spPr>
          <a:xfrm>
            <a:off x="7543929" y="63310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7298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5624474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69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8506"/>
            <a:ext cx="6768592" cy="144448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24886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38475"/>
            <a:ext cx="859271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51600" y="3429900"/>
            <a:ext cx="39924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TextBox 55"/>
          <p:cNvSpPr txBox="1"/>
          <p:nvPr userDrawn="1"/>
        </p:nvSpPr>
        <p:spPr>
          <a:xfrm>
            <a:off x="7543929" y="63310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 userDrawn="1"/>
        </p:nvGrpSpPr>
        <p:grpSpPr>
          <a:xfrm>
            <a:off x="3434400" y="3425398"/>
            <a:ext cx="1717200" cy="1718102"/>
            <a:chOff x="3425397" y="3425398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 userDrawn="1"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Кольцо 7"/>
            <p:cNvSpPr/>
            <p:nvPr userDrawn="1"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Кольцо 58"/>
            <p:cNvSpPr/>
            <p:nvPr userDrawn="1"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 userDrawn="1"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Группа 1"/>
          <p:cNvGrpSpPr/>
          <p:nvPr userDrawn="1"/>
        </p:nvGrpSpPr>
        <p:grpSpPr>
          <a:xfrm>
            <a:off x="1717200" y="3425398"/>
            <a:ext cx="1717200" cy="1718102"/>
            <a:chOff x="7431300" y="1712699"/>
            <a:chExt cx="1717200" cy="1718102"/>
          </a:xfrm>
        </p:grpSpPr>
        <p:sp>
          <p:nvSpPr>
            <p:cNvPr id="60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2" name="Группа 61"/>
          <p:cNvGrpSpPr/>
          <p:nvPr userDrawn="1"/>
        </p:nvGrpSpPr>
        <p:grpSpPr>
          <a:xfrm>
            <a:off x="0" y="3425398"/>
            <a:ext cx="1717200" cy="1718102"/>
            <a:chOff x="7431300" y="1712699"/>
            <a:chExt cx="1717200" cy="1718102"/>
          </a:xfrm>
        </p:grpSpPr>
        <p:sp>
          <p:nvSpPr>
            <p:cNvPr id="63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6" name="Группа 45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Прямоугольник 7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2359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151047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3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1954275"/>
            <a:ext cx="8462137" cy="116348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863100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87505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40796" y="0"/>
            <a:ext cx="4003203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713599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0" y="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427197" y="0"/>
            <a:ext cx="1713601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287520"/>
            <a:ext cx="1104679" cy="208800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7543929" y="458052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358775" y="3260267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6482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3470595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1949554"/>
            <a:ext cx="8462137" cy="122651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40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863100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87505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40796" y="0"/>
            <a:ext cx="4003203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287520"/>
            <a:ext cx="1104679" cy="208800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7543929" y="458052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 userDrawn="1"/>
        </p:nvGrpSpPr>
        <p:grpSpPr>
          <a:xfrm>
            <a:off x="3423594" y="0"/>
            <a:ext cx="1717200" cy="1718102"/>
            <a:chOff x="3425397" y="3425398"/>
            <a:chExt cx="1717200" cy="1718102"/>
          </a:xfrm>
        </p:grpSpPr>
        <p:sp>
          <p:nvSpPr>
            <p:cNvPr id="59" name="Прямоугольник 58"/>
            <p:cNvSpPr>
              <a:spLocks noChangeAspect="1"/>
            </p:cNvSpPr>
            <p:nvPr userDrawn="1"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Кольцо 59"/>
            <p:cNvSpPr/>
            <p:nvPr userDrawn="1"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Кольцо 60"/>
            <p:cNvSpPr/>
            <p:nvPr userDrawn="1"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Овал 61"/>
            <p:cNvSpPr/>
            <p:nvPr userDrawn="1"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Группа 62"/>
          <p:cNvGrpSpPr/>
          <p:nvPr userDrawn="1"/>
        </p:nvGrpSpPr>
        <p:grpSpPr>
          <a:xfrm>
            <a:off x="1717200" y="0"/>
            <a:ext cx="1717200" cy="1718102"/>
            <a:chOff x="7431300" y="1712699"/>
            <a:chExt cx="1717200" cy="1718102"/>
          </a:xfrm>
        </p:grpSpPr>
        <p:sp>
          <p:nvSpPr>
            <p:cNvPr id="64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0" y="0"/>
            <a:ext cx="1717200" cy="1718102"/>
            <a:chOff x="7431300" y="1712699"/>
            <a:chExt cx="1717200" cy="1718102"/>
          </a:xfrm>
        </p:grpSpPr>
        <p:sp>
          <p:nvSpPr>
            <p:cNvPr id="67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3260267"/>
            <a:ext cx="6732905" cy="4857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46" name="Группа 45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70" name="Прямоугольник 6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Прямоугольник 7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Прямоугольник 7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Прямоугольник 8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1918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4294951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47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6573598" cy="5143500"/>
          </a:xfrm>
          <a:solidFill>
            <a:schemeClr val="tx2"/>
          </a:solidFill>
          <a:ln w="9525" cap="flat" cmpd="sng" algn="ctr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1666273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56" name="Прямоугольник 55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3447133"/>
            <a:ext cx="5866765" cy="4857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9" name="Группа 3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690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8572797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3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6573598" cy="51435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1682928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3411402"/>
            <a:ext cx="5879250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4936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837898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89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1682928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20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3411402"/>
            <a:ext cx="5879250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 userDrawn="1"/>
        </p:nvSpPr>
        <p:spPr>
          <a:xfrm>
            <a:off x="1965288" y="427329"/>
            <a:ext cx="1548000" cy="162176"/>
          </a:xfrm>
          <a:prstGeom prst="rect">
            <a:avLst/>
          </a:prstGeom>
        </p:spPr>
        <p:txBody>
          <a:bodyPr vert="horz" wrap="square" lIns="0" tIns="7509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76" defTabSz="914400">
              <a:spcBef>
                <a:spcPts val="59"/>
              </a:spcBef>
            </a:pPr>
            <a:r>
              <a:rPr lang="ru-RU" sz="1182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182" kern="0" spc="7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182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182" kern="0" spc="9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182" kern="0" spc="-5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182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 userDrawn="1"/>
        </p:nvSpPr>
        <p:spPr>
          <a:xfrm>
            <a:off x="358775" y="367065"/>
            <a:ext cx="1156927" cy="21833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573601" y="2573100"/>
            <a:ext cx="2570399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506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2375258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92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6573598" cy="51444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1682928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3411402"/>
            <a:ext cx="5879250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 userDrawn="1"/>
        </p:nvSpPr>
        <p:spPr>
          <a:xfrm>
            <a:off x="1965288" y="427329"/>
            <a:ext cx="1548000" cy="162176"/>
          </a:xfrm>
          <a:prstGeom prst="rect">
            <a:avLst/>
          </a:prstGeom>
        </p:spPr>
        <p:txBody>
          <a:bodyPr vert="horz" wrap="square" lIns="0" tIns="7509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76" defTabSz="914400">
              <a:spcBef>
                <a:spcPts val="59"/>
              </a:spcBef>
            </a:pPr>
            <a:r>
              <a:rPr lang="ru-RU" sz="1182" kern="0" dirty="0" smtClean="0">
                <a:solidFill>
                  <a:schemeClr val="bg1"/>
                </a:solidFill>
                <a:latin typeface="+mn-lt"/>
                <a:cs typeface="Roboto"/>
              </a:rPr>
              <a:t>Партнеры</a:t>
            </a:r>
            <a:r>
              <a:rPr lang="ru-RU" sz="1182" kern="0" spc="7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182" kern="0" dirty="0" smtClean="0">
                <a:solidFill>
                  <a:schemeClr val="bg1"/>
                </a:solidFill>
                <a:latin typeface="+mn-lt"/>
                <a:cs typeface="Roboto"/>
              </a:rPr>
              <a:t>для</a:t>
            </a:r>
            <a:r>
              <a:rPr lang="ru-RU" sz="1182" kern="0" spc="9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182" kern="0" spc="-5" dirty="0" smtClean="0">
                <a:solidFill>
                  <a:schemeClr val="bg1"/>
                </a:solidFill>
                <a:latin typeface="+mn-lt"/>
                <a:cs typeface="Roboto"/>
              </a:rPr>
              <a:t>роста</a:t>
            </a:r>
            <a:endParaRPr lang="ru-RU" sz="1182" kern="0" dirty="0">
              <a:solidFill>
                <a:schemeClr val="bg1"/>
              </a:solidFill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 userDrawn="1"/>
        </p:nvSpPr>
        <p:spPr>
          <a:xfrm>
            <a:off x="358775" y="367065"/>
            <a:ext cx="1156927" cy="21833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573601" y="2573100"/>
            <a:ext cx="2570399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38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43409396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94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6573598" cy="51444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1682928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3411402"/>
            <a:ext cx="5879250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 userDrawn="1"/>
        </p:nvSpPr>
        <p:spPr>
          <a:xfrm>
            <a:off x="1965288" y="427329"/>
            <a:ext cx="1548000" cy="162176"/>
          </a:xfrm>
          <a:prstGeom prst="rect">
            <a:avLst/>
          </a:prstGeom>
        </p:spPr>
        <p:txBody>
          <a:bodyPr vert="horz" wrap="square" lIns="0" tIns="7509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76" defTabSz="914400">
              <a:spcBef>
                <a:spcPts val="59"/>
              </a:spcBef>
            </a:pPr>
            <a:r>
              <a:rPr lang="ru-RU" sz="1182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182" kern="0" spc="7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182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182" kern="0" spc="9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182" kern="0" spc="-5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182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 userDrawn="1"/>
        </p:nvSpPr>
        <p:spPr>
          <a:xfrm>
            <a:off x="358775" y="367065"/>
            <a:ext cx="1156927" cy="21833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573601" y="2573100"/>
            <a:ext cx="2570399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473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7254084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7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9144000" cy="41904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279043" y="4189500"/>
            <a:ext cx="954000" cy="95400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312376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052933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20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710823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2470548"/>
            <a:ext cx="5879250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234521" y="4189500"/>
            <a:ext cx="954000" cy="95400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8190000" y="4189500"/>
            <a:ext cx="954000" cy="95400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 userDrawn="1"/>
        </p:nvSpPr>
        <p:spPr>
          <a:xfrm>
            <a:off x="476688" y="4535553"/>
            <a:ext cx="1378146" cy="260207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13"/>
          <p:cNvSpPr txBox="1"/>
          <p:nvPr userDrawn="1"/>
        </p:nvSpPr>
        <p:spPr>
          <a:xfrm>
            <a:off x="2241063" y="4621554"/>
            <a:ext cx="1775244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73"/>
              </a:lnSpc>
            </a:pPr>
            <a:r>
              <a:rPr sz="1433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1433" spc="7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1433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1433" spc="11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1433" spc="-5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1433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75440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5937091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47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61257"/>
            <a:ext cx="8462137" cy="210192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6" y="4623050"/>
            <a:ext cx="5269908" cy="3439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5867320" y="470535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0" name="Прямоугольник 3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726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9405040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9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9144000" cy="41904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279043" y="4189500"/>
            <a:ext cx="954000" cy="95400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312376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052933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710823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2470548"/>
            <a:ext cx="5879250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234521" y="4189500"/>
            <a:ext cx="954000" cy="95400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8190000" y="4189500"/>
            <a:ext cx="954000" cy="95400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 userDrawn="1"/>
        </p:nvSpPr>
        <p:spPr>
          <a:xfrm>
            <a:off x="476688" y="4535553"/>
            <a:ext cx="1378146" cy="260207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13"/>
          <p:cNvSpPr txBox="1"/>
          <p:nvPr userDrawn="1"/>
        </p:nvSpPr>
        <p:spPr>
          <a:xfrm>
            <a:off x="2241063" y="4621554"/>
            <a:ext cx="1775244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73"/>
              </a:lnSpc>
            </a:pPr>
            <a:r>
              <a:rPr sz="1433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1433" spc="7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1433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1433" spc="11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1433" spc="-5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1433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48423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420734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57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271" y="296595"/>
            <a:ext cx="6881248" cy="682940"/>
          </a:xfrm>
        </p:spPr>
        <p:txBody>
          <a:bodyPr vert="horz"/>
          <a:lstStyle>
            <a:lvl1pPr>
              <a:lnSpc>
                <a:spcPct val="85000"/>
              </a:lnSpc>
              <a:defRPr sz="5400"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7426798" y="1713150"/>
            <a:ext cx="1716299" cy="17172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7" name="Группа 6"/>
          <p:cNvGrpSpPr>
            <a:grpSpLocks noChangeAspect="1"/>
          </p:cNvGrpSpPr>
          <p:nvPr userDrawn="1"/>
        </p:nvGrpSpPr>
        <p:grpSpPr>
          <a:xfrm>
            <a:off x="7426798" y="0"/>
            <a:ext cx="1716299" cy="1717200"/>
            <a:chOff x="6573600" y="0"/>
            <a:chExt cx="2570400" cy="2571750"/>
          </a:xfrm>
        </p:grpSpPr>
        <p:sp>
          <p:nvSpPr>
            <p:cNvPr id="8" name="Прямоугольник 7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Группа 9"/>
          <p:cNvGrpSpPr>
            <a:grpSpLocks noChangeAspect="1"/>
          </p:cNvGrpSpPr>
          <p:nvPr userDrawn="1"/>
        </p:nvGrpSpPr>
        <p:grpSpPr>
          <a:xfrm>
            <a:off x="7426798" y="3426300"/>
            <a:ext cx="1717202" cy="1717200"/>
            <a:chOff x="8230698" y="2542004"/>
            <a:chExt cx="1116001" cy="1116000"/>
          </a:xfrm>
        </p:grpSpPr>
        <p:sp>
          <p:nvSpPr>
            <p:cNvPr id="11" name="Прямоугольник 10"/>
            <p:cNvSpPr>
              <a:spLocks noChangeAspect="1"/>
            </p:cNvSpPr>
            <p:nvPr/>
          </p:nvSpPr>
          <p:spPr bwMode="auto">
            <a:xfrm>
              <a:off x="8230698" y="2542004"/>
              <a:ext cx="1116001" cy="11160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Полилиния 11"/>
            <p:cNvSpPr>
              <a:spLocks noChangeAspect="1"/>
            </p:cNvSpPr>
            <p:nvPr/>
          </p:nvSpPr>
          <p:spPr bwMode="auto">
            <a:xfrm>
              <a:off x="8614859" y="2885944"/>
              <a:ext cx="410362" cy="409942"/>
            </a:xfrm>
            <a:custGeom>
              <a:avLst/>
              <a:gdLst>
                <a:gd name="connsiteX0" fmla="*/ 324001 w 410362"/>
                <a:gd name="connsiteY0" fmla="*/ 0 h 409942"/>
                <a:gd name="connsiteX1" fmla="*/ 389299 w 410362"/>
                <a:gd name="connsiteY1" fmla="*/ 6583 h 409942"/>
                <a:gd name="connsiteX2" fmla="*/ 400493 w 410362"/>
                <a:gd name="connsiteY2" fmla="*/ 10058 h 409942"/>
                <a:gd name="connsiteX3" fmla="*/ 403779 w 410362"/>
                <a:gd name="connsiteY3" fmla="*/ 20645 h 409942"/>
                <a:gd name="connsiteX4" fmla="*/ 410362 w 410362"/>
                <a:gd name="connsiteY4" fmla="*/ 85942 h 409942"/>
                <a:gd name="connsiteX5" fmla="*/ 86361 w 410362"/>
                <a:gd name="connsiteY5" fmla="*/ 409942 h 409942"/>
                <a:gd name="connsiteX6" fmla="*/ 21063 w 410362"/>
                <a:gd name="connsiteY6" fmla="*/ 403359 h 409942"/>
                <a:gd name="connsiteX7" fmla="*/ 9869 w 410362"/>
                <a:gd name="connsiteY7" fmla="*/ 399884 h 409942"/>
                <a:gd name="connsiteX8" fmla="*/ 6583 w 410362"/>
                <a:gd name="connsiteY8" fmla="*/ 389297 h 409942"/>
                <a:gd name="connsiteX9" fmla="*/ 0 w 410362"/>
                <a:gd name="connsiteY9" fmla="*/ 324000 h 409942"/>
                <a:gd name="connsiteX10" fmla="*/ 324001 w 410362"/>
                <a:gd name="connsiteY10" fmla="*/ 0 h 40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362" h="409942">
                  <a:moveTo>
                    <a:pt x="324001" y="0"/>
                  </a:moveTo>
                  <a:cubicBezTo>
                    <a:pt x="346369" y="0"/>
                    <a:pt x="368207" y="2267"/>
                    <a:pt x="389299" y="6583"/>
                  </a:cubicBezTo>
                  <a:lnTo>
                    <a:pt x="400493" y="10058"/>
                  </a:lnTo>
                  <a:lnTo>
                    <a:pt x="403779" y="20645"/>
                  </a:lnTo>
                  <a:cubicBezTo>
                    <a:pt x="408095" y="41737"/>
                    <a:pt x="410362" y="63575"/>
                    <a:pt x="410362" y="85942"/>
                  </a:cubicBezTo>
                  <a:cubicBezTo>
                    <a:pt x="410362" y="264882"/>
                    <a:pt x="265302" y="409942"/>
                    <a:pt x="86361" y="409942"/>
                  </a:cubicBezTo>
                  <a:cubicBezTo>
                    <a:pt x="63993" y="409942"/>
                    <a:pt x="42155" y="407676"/>
                    <a:pt x="21063" y="403359"/>
                  </a:cubicBezTo>
                  <a:lnTo>
                    <a:pt x="9869" y="399884"/>
                  </a:lnTo>
                  <a:lnTo>
                    <a:pt x="6583" y="389297"/>
                  </a:lnTo>
                  <a:cubicBezTo>
                    <a:pt x="2267" y="368206"/>
                    <a:pt x="0" y="346368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олилиния 12"/>
            <p:cNvSpPr>
              <a:spLocks noChangeAspect="1"/>
            </p:cNvSpPr>
            <p:nvPr/>
          </p:nvSpPr>
          <p:spPr bwMode="auto">
            <a:xfrm>
              <a:off x="8377219" y="2647886"/>
              <a:ext cx="638133" cy="637942"/>
            </a:xfrm>
            <a:custGeom>
              <a:avLst/>
              <a:gdLst>
                <a:gd name="connsiteX0" fmla="*/ 324001 w 638133"/>
                <a:gd name="connsiteY0" fmla="*/ 0 h 637942"/>
                <a:gd name="connsiteX1" fmla="*/ 622540 w 638133"/>
                <a:gd name="connsiteY1" fmla="*/ 197885 h 637942"/>
                <a:gd name="connsiteX2" fmla="*/ 638133 w 638133"/>
                <a:gd name="connsiteY2" fmla="*/ 248116 h 637942"/>
                <a:gd name="connsiteX3" fmla="*/ 626939 w 638133"/>
                <a:gd name="connsiteY3" fmla="*/ 244641 h 637942"/>
                <a:gd name="connsiteX4" fmla="*/ 561641 w 638133"/>
                <a:gd name="connsiteY4" fmla="*/ 238058 h 637942"/>
                <a:gd name="connsiteX5" fmla="*/ 237640 w 638133"/>
                <a:gd name="connsiteY5" fmla="*/ 562058 h 637942"/>
                <a:gd name="connsiteX6" fmla="*/ 244223 w 638133"/>
                <a:gd name="connsiteY6" fmla="*/ 627355 h 637942"/>
                <a:gd name="connsiteX7" fmla="*/ 247509 w 638133"/>
                <a:gd name="connsiteY7" fmla="*/ 637942 h 637942"/>
                <a:gd name="connsiteX8" fmla="*/ 197885 w 638133"/>
                <a:gd name="connsiteY8" fmla="*/ 622538 h 637942"/>
                <a:gd name="connsiteX9" fmla="*/ 0 w 638133"/>
                <a:gd name="connsiteY9" fmla="*/ 324000 h 637942"/>
                <a:gd name="connsiteX10" fmla="*/ 324001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24001" y="0"/>
                  </a:moveTo>
                  <a:cubicBezTo>
                    <a:pt x="458207" y="0"/>
                    <a:pt x="573354" y="81596"/>
                    <a:pt x="622540" y="197885"/>
                  </a:cubicBezTo>
                  <a:lnTo>
                    <a:pt x="638133" y="248116"/>
                  </a:lnTo>
                  <a:lnTo>
                    <a:pt x="626939" y="244641"/>
                  </a:lnTo>
                  <a:cubicBezTo>
                    <a:pt x="605847" y="240325"/>
                    <a:pt x="584009" y="238058"/>
                    <a:pt x="561641" y="238058"/>
                  </a:cubicBezTo>
                  <a:cubicBezTo>
                    <a:pt x="382700" y="238058"/>
                    <a:pt x="237640" y="383118"/>
                    <a:pt x="237640" y="562058"/>
                  </a:cubicBezTo>
                  <a:cubicBezTo>
                    <a:pt x="237640" y="584426"/>
                    <a:pt x="239907" y="606264"/>
                    <a:pt x="244223" y="627355"/>
                  </a:cubicBezTo>
                  <a:lnTo>
                    <a:pt x="247509" y="637942"/>
                  </a:lnTo>
                  <a:lnTo>
                    <a:pt x="197885" y="622538"/>
                  </a:lnTo>
                  <a:cubicBezTo>
                    <a:pt x="81596" y="573353"/>
                    <a:pt x="0" y="458205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олилиния 13"/>
            <p:cNvSpPr>
              <a:spLocks noChangeAspect="1"/>
            </p:cNvSpPr>
            <p:nvPr/>
          </p:nvSpPr>
          <p:spPr bwMode="auto">
            <a:xfrm>
              <a:off x="8624728" y="2896002"/>
              <a:ext cx="638133" cy="637942"/>
            </a:xfrm>
            <a:custGeom>
              <a:avLst/>
              <a:gdLst>
                <a:gd name="connsiteX0" fmla="*/ 390624 w 638133"/>
                <a:gd name="connsiteY0" fmla="*/ 0 h 637942"/>
                <a:gd name="connsiteX1" fmla="*/ 440248 w 638133"/>
                <a:gd name="connsiteY1" fmla="*/ 15404 h 637942"/>
                <a:gd name="connsiteX2" fmla="*/ 638133 w 638133"/>
                <a:gd name="connsiteY2" fmla="*/ 313942 h 637942"/>
                <a:gd name="connsiteX3" fmla="*/ 314132 w 638133"/>
                <a:gd name="connsiteY3" fmla="*/ 637942 h 637942"/>
                <a:gd name="connsiteX4" fmla="*/ 15593 w 638133"/>
                <a:gd name="connsiteY4" fmla="*/ 440057 h 637942"/>
                <a:gd name="connsiteX5" fmla="*/ 0 w 638133"/>
                <a:gd name="connsiteY5" fmla="*/ 389826 h 637942"/>
                <a:gd name="connsiteX6" fmla="*/ 11194 w 638133"/>
                <a:gd name="connsiteY6" fmla="*/ 393301 h 637942"/>
                <a:gd name="connsiteX7" fmla="*/ 76492 w 638133"/>
                <a:gd name="connsiteY7" fmla="*/ 399884 h 637942"/>
                <a:gd name="connsiteX8" fmla="*/ 400493 w 638133"/>
                <a:gd name="connsiteY8" fmla="*/ 75884 h 637942"/>
                <a:gd name="connsiteX9" fmla="*/ 393910 w 638133"/>
                <a:gd name="connsiteY9" fmla="*/ 10587 h 637942"/>
                <a:gd name="connsiteX10" fmla="*/ 390624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90624" y="0"/>
                  </a:moveTo>
                  <a:lnTo>
                    <a:pt x="440248" y="15404"/>
                  </a:lnTo>
                  <a:cubicBezTo>
                    <a:pt x="556537" y="64590"/>
                    <a:pt x="638133" y="179737"/>
                    <a:pt x="638133" y="313942"/>
                  </a:cubicBezTo>
                  <a:cubicBezTo>
                    <a:pt x="638133" y="492882"/>
                    <a:pt x="493073" y="637942"/>
                    <a:pt x="314132" y="637942"/>
                  </a:cubicBezTo>
                  <a:cubicBezTo>
                    <a:pt x="179926" y="637942"/>
                    <a:pt x="64779" y="556346"/>
                    <a:pt x="15593" y="440057"/>
                  </a:cubicBezTo>
                  <a:lnTo>
                    <a:pt x="0" y="389826"/>
                  </a:lnTo>
                  <a:lnTo>
                    <a:pt x="11194" y="393301"/>
                  </a:lnTo>
                  <a:cubicBezTo>
                    <a:pt x="32286" y="397618"/>
                    <a:pt x="54124" y="399884"/>
                    <a:pt x="76492" y="399884"/>
                  </a:cubicBezTo>
                  <a:cubicBezTo>
                    <a:pt x="255433" y="399884"/>
                    <a:pt x="400493" y="254824"/>
                    <a:pt x="400493" y="75884"/>
                  </a:cubicBezTo>
                  <a:cubicBezTo>
                    <a:pt x="400493" y="53517"/>
                    <a:pt x="398226" y="31679"/>
                    <a:pt x="393910" y="10587"/>
                  </a:cubicBezTo>
                  <a:lnTo>
                    <a:pt x="39062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3265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7148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59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49" y="305219"/>
            <a:ext cx="6859560" cy="682940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540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4" name="Группа 3"/>
          <p:cNvGrpSpPr>
            <a:grpSpLocks noChangeAspect="1"/>
          </p:cNvGrpSpPr>
          <p:nvPr userDrawn="1"/>
        </p:nvGrpSpPr>
        <p:grpSpPr>
          <a:xfrm>
            <a:off x="7426800" y="0"/>
            <a:ext cx="1717200" cy="1718102"/>
            <a:chOff x="3425397" y="3425398"/>
            <a:chExt cx="1717200" cy="1718102"/>
          </a:xfrm>
        </p:grpSpPr>
        <p:sp>
          <p:nvSpPr>
            <p:cNvPr id="5" name="Прямоугольник 4"/>
            <p:cNvSpPr>
              <a:spLocks noChangeAspect="1"/>
            </p:cNvSpPr>
            <p:nvPr userDrawn="1"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Кольцо 5"/>
            <p:cNvSpPr/>
            <p:nvPr userDrawn="1"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Кольцо 6"/>
            <p:cNvSpPr/>
            <p:nvPr userDrawn="1"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Овал 7"/>
            <p:cNvSpPr/>
            <p:nvPr userDrawn="1"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/>
          <p:nvPr userDrawn="1"/>
        </p:nvGrpSpPr>
        <p:grpSpPr>
          <a:xfrm>
            <a:off x="7426800" y="3425398"/>
            <a:ext cx="1717200" cy="1718102"/>
            <a:chOff x="7431300" y="1712699"/>
            <a:chExt cx="1717200" cy="1718102"/>
          </a:xfrm>
        </p:grpSpPr>
        <p:sp>
          <p:nvSpPr>
            <p:cNvPr id="10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Группа 11"/>
          <p:cNvGrpSpPr/>
          <p:nvPr userDrawn="1"/>
        </p:nvGrpSpPr>
        <p:grpSpPr>
          <a:xfrm>
            <a:off x="7426800" y="1718100"/>
            <a:ext cx="1716299" cy="1717200"/>
            <a:chOff x="7427701" y="1718100"/>
            <a:chExt cx="1716299" cy="1717200"/>
          </a:xfrm>
        </p:grpSpPr>
        <p:sp>
          <p:nvSpPr>
            <p:cNvPr id="13" name="Прямоугольник 12"/>
            <p:cNvSpPr/>
            <p:nvPr userDrawn="1"/>
          </p:nvSpPr>
          <p:spPr bwMode="auto">
            <a:xfrm>
              <a:off x="7427701" y="1718100"/>
              <a:ext cx="1716299" cy="171720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Полилиния 13"/>
            <p:cNvSpPr/>
            <p:nvPr userDrawn="1"/>
          </p:nvSpPr>
          <p:spPr bwMode="auto">
            <a:xfrm>
              <a:off x="7427701" y="1718100"/>
              <a:ext cx="1716299" cy="1717200"/>
            </a:xfrm>
            <a:custGeom>
              <a:avLst/>
              <a:gdLst>
                <a:gd name="connsiteX0" fmla="*/ 0 w 1716299"/>
                <a:gd name="connsiteY0" fmla="*/ 1313726 h 1717200"/>
                <a:gd name="connsiteX1" fmla="*/ 402843 w 1716299"/>
                <a:gd name="connsiteY1" fmla="*/ 1717200 h 1717200"/>
                <a:gd name="connsiteX2" fmla="*/ 0 w 1716299"/>
                <a:gd name="connsiteY2" fmla="*/ 1717200 h 1717200"/>
                <a:gd name="connsiteX3" fmla="*/ 0 w 1716299"/>
                <a:gd name="connsiteY3" fmla="*/ 550698 h 1717200"/>
                <a:gd name="connsiteX4" fmla="*/ 1164676 w 1716299"/>
                <a:gd name="connsiteY4" fmla="*/ 1717200 h 1717200"/>
                <a:gd name="connsiteX5" fmla="*/ 748795 w 1716299"/>
                <a:gd name="connsiteY5" fmla="*/ 1717200 h 1717200"/>
                <a:gd name="connsiteX6" fmla="*/ 0 w 1716299"/>
                <a:gd name="connsiteY6" fmla="*/ 966900 h 1717200"/>
                <a:gd name="connsiteX7" fmla="*/ 1311613 w 1716299"/>
                <a:gd name="connsiteY7" fmla="*/ 0 h 1717200"/>
                <a:gd name="connsiteX8" fmla="*/ 1716299 w 1716299"/>
                <a:gd name="connsiteY8" fmla="*/ 0 h 1717200"/>
                <a:gd name="connsiteX9" fmla="*/ 1716299 w 1716299"/>
                <a:gd name="connsiteY9" fmla="*/ 405500 h 1717200"/>
                <a:gd name="connsiteX10" fmla="*/ 559772 w 1716299"/>
                <a:gd name="connsiteY10" fmla="*/ 0 h 1717200"/>
                <a:gd name="connsiteX11" fmla="*/ 964903 w 1716299"/>
                <a:gd name="connsiteY11" fmla="*/ 0 h 1717200"/>
                <a:gd name="connsiteX12" fmla="*/ 1716299 w 1716299"/>
                <a:gd name="connsiteY12" fmla="*/ 752574 h 1717200"/>
                <a:gd name="connsiteX13" fmla="*/ 1716299 w 1716299"/>
                <a:gd name="connsiteY13" fmla="*/ 1158853 h 1717200"/>
                <a:gd name="connsiteX14" fmla="*/ 0 w 1716299"/>
                <a:gd name="connsiteY14" fmla="*/ 0 h 1717200"/>
                <a:gd name="connsiteX15" fmla="*/ 213062 w 1716299"/>
                <a:gd name="connsiteY15" fmla="*/ 0 h 1717200"/>
                <a:gd name="connsiteX16" fmla="*/ 1716299 w 1716299"/>
                <a:gd name="connsiteY16" fmla="*/ 1505594 h 1717200"/>
                <a:gd name="connsiteX17" fmla="*/ 1716299 w 1716299"/>
                <a:gd name="connsiteY17" fmla="*/ 1717200 h 1717200"/>
                <a:gd name="connsiteX18" fmla="*/ 1510628 w 1716299"/>
                <a:gd name="connsiteY18" fmla="*/ 1717200 h 1717200"/>
                <a:gd name="connsiteX19" fmla="*/ 0 w 1716299"/>
                <a:gd name="connsiteY19" fmla="*/ 203535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6299" h="1717200">
                  <a:moveTo>
                    <a:pt x="0" y="1313726"/>
                  </a:moveTo>
                  <a:lnTo>
                    <a:pt x="402843" y="1717200"/>
                  </a:lnTo>
                  <a:lnTo>
                    <a:pt x="0" y="1717200"/>
                  </a:lnTo>
                  <a:close/>
                  <a:moveTo>
                    <a:pt x="0" y="550698"/>
                  </a:moveTo>
                  <a:lnTo>
                    <a:pt x="1164676" y="1717200"/>
                  </a:lnTo>
                  <a:lnTo>
                    <a:pt x="748795" y="1717200"/>
                  </a:lnTo>
                  <a:lnTo>
                    <a:pt x="0" y="966900"/>
                  </a:lnTo>
                  <a:close/>
                  <a:moveTo>
                    <a:pt x="1311613" y="0"/>
                  </a:moveTo>
                  <a:lnTo>
                    <a:pt x="1716299" y="0"/>
                  </a:lnTo>
                  <a:lnTo>
                    <a:pt x="1716299" y="405500"/>
                  </a:lnTo>
                  <a:close/>
                  <a:moveTo>
                    <a:pt x="559772" y="0"/>
                  </a:moveTo>
                  <a:lnTo>
                    <a:pt x="964903" y="0"/>
                  </a:lnTo>
                  <a:lnTo>
                    <a:pt x="1716299" y="752574"/>
                  </a:lnTo>
                  <a:lnTo>
                    <a:pt x="1716299" y="1158853"/>
                  </a:lnTo>
                  <a:close/>
                  <a:moveTo>
                    <a:pt x="0" y="0"/>
                  </a:moveTo>
                  <a:lnTo>
                    <a:pt x="213062" y="0"/>
                  </a:lnTo>
                  <a:lnTo>
                    <a:pt x="1716299" y="1505594"/>
                  </a:lnTo>
                  <a:lnTo>
                    <a:pt x="1716299" y="1717200"/>
                  </a:lnTo>
                  <a:lnTo>
                    <a:pt x="1510628" y="1717200"/>
                  </a:lnTo>
                  <a:lnTo>
                    <a:pt x="0" y="2035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701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805135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1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49" y="305219"/>
            <a:ext cx="6910116" cy="682940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540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 userDrawn="1"/>
        </p:nvSpPr>
        <p:spPr bwMode="auto">
          <a:xfrm>
            <a:off x="7426800" y="0"/>
            <a:ext cx="1716299" cy="17172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Ромб 4"/>
          <p:cNvSpPr/>
          <p:nvPr userDrawn="1"/>
        </p:nvSpPr>
        <p:spPr bwMode="auto">
          <a:xfrm>
            <a:off x="7426800" y="0"/>
            <a:ext cx="1717200" cy="1717200"/>
          </a:xfrm>
          <a:prstGeom prst="diamond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Овал 5"/>
          <p:cNvSpPr/>
          <p:nvPr userDrawn="1"/>
        </p:nvSpPr>
        <p:spPr bwMode="auto">
          <a:xfrm>
            <a:off x="8009825" y="583025"/>
            <a:ext cx="551150" cy="55115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 userDrawn="1"/>
        </p:nvSpPr>
        <p:spPr bwMode="auto">
          <a:xfrm>
            <a:off x="7426800" y="3426300"/>
            <a:ext cx="1716299" cy="171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426800" y="1713150"/>
            <a:ext cx="1716299" cy="1717200"/>
            <a:chOff x="7427701" y="1713150"/>
            <a:chExt cx="1716299" cy="1717200"/>
          </a:xfrm>
        </p:grpSpPr>
        <p:sp>
          <p:nvSpPr>
            <p:cNvPr id="9" name="Прямоугольник 8"/>
            <p:cNvSpPr/>
            <p:nvPr userDrawn="1"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 userDrawn="1"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266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04415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64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48" y="305219"/>
            <a:ext cx="6884237" cy="682940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540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 userDrawn="1"/>
        </p:nvSpPr>
        <p:spPr bwMode="auto">
          <a:xfrm>
            <a:off x="7426800" y="0"/>
            <a:ext cx="1716299" cy="17172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 userDrawn="1"/>
        </p:nvSpPr>
        <p:spPr bwMode="auto">
          <a:xfrm>
            <a:off x="7426798" y="3426300"/>
            <a:ext cx="1717202" cy="17172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7426800" y="1713150"/>
            <a:ext cx="1717200" cy="1717200"/>
            <a:chOff x="5642293" y="1669691"/>
            <a:chExt cx="1717200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5642293" y="1669691"/>
              <a:ext cx="1717200" cy="171720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5642293" y="1674497"/>
              <a:ext cx="814205" cy="1707588"/>
            </a:xfrm>
            <a:custGeom>
              <a:avLst/>
              <a:gdLst>
                <a:gd name="connsiteX0" fmla="*/ 0 w 631564"/>
                <a:gd name="connsiteY0" fmla="*/ 0 h 1324544"/>
                <a:gd name="connsiteX1" fmla="*/ 97634 w 631564"/>
                <a:gd name="connsiteY1" fmla="*/ 9803 h 1324544"/>
                <a:gd name="connsiteX2" fmla="*/ 631564 w 631564"/>
                <a:gd name="connsiteY2" fmla="*/ 662272 h 1324544"/>
                <a:gd name="connsiteX3" fmla="*/ 97634 w 631564"/>
                <a:gd name="connsiteY3" fmla="*/ 1314741 h 1324544"/>
                <a:gd name="connsiteX4" fmla="*/ 0 w 631564"/>
                <a:gd name="connsiteY4" fmla="*/ 1324544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0" y="0"/>
                  </a:moveTo>
                  <a:lnTo>
                    <a:pt x="97634" y="9803"/>
                  </a:lnTo>
                  <a:cubicBezTo>
                    <a:pt x="402348" y="71905"/>
                    <a:pt x="631564" y="340428"/>
                    <a:pt x="631564" y="662272"/>
                  </a:cubicBezTo>
                  <a:cubicBezTo>
                    <a:pt x="631564" y="984116"/>
                    <a:pt x="402348" y="1252639"/>
                    <a:pt x="97634" y="1314741"/>
                  </a:cubicBezTo>
                  <a:lnTo>
                    <a:pt x="0" y="132454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 noChangeAspect="1"/>
            </p:cNvSpPr>
            <p:nvPr/>
          </p:nvSpPr>
          <p:spPr bwMode="auto">
            <a:xfrm>
              <a:off x="6545288" y="1674497"/>
              <a:ext cx="814205" cy="1707588"/>
            </a:xfrm>
            <a:custGeom>
              <a:avLst/>
              <a:gdLst>
                <a:gd name="connsiteX0" fmla="*/ 631564 w 631564"/>
                <a:gd name="connsiteY0" fmla="*/ 0 h 1324544"/>
                <a:gd name="connsiteX1" fmla="*/ 631564 w 631564"/>
                <a:gd name="connsiteY1" fmla="*/ 1324544 h 1324544"/>
                <a:gd name="connsiteX2" fmla="*/ 533931 w 631564"/>
                <a:gd name="connsiteY2" fmla="*/ 1314741 h 1324544"/>
                <a:gd name="connsiteX3" fmla="*/ 0 w 631564"/>
                <a:gd name="connsiteY3" fmla="*/ 662272 h 1324544"/>
                <a:gd name="connsiteX4" fmla="*/ 533931 w 631564"/>
                <a:gd name="connsiteY4" fmla="*/ 9803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631564" y="0"/>
                  </a:moveTo>
                  <a:lnTo>
                    <a:pt x="631564" y="1324544"/>
                  </a:lnTo>
                  <a:lnTo>
                    <a:pt x="533931" y="1314741"/>
                  </a:lnTo>
                  <a:cubicBezTo>
                    <a:pt x="229217" y="1252639"/>
                    <a:pt x="0" y="984116"/>
                    <a:pt x="0" y="662272"/>
                  </a:cubicBezTo>
                  <a:cubicBezTo>
                    <a:pt x="0" y="340428"/>
                    <a:pt x="229217" y="71905"/>
                    <a:pt x="533931" y="9803"/>
                  </a:cubicBez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 userDrawn="1"/>
          </p:nvSpPr>
          <p:spPr bwMode="auto">
            <a:xfrm>
              <a:off x="6545448" y="2530091"/>
              <a:ext cx="814045" cy="851994"/>
            </a:xfrm>
            <a:custGeom>
              <a:avLst/>
              <a:gdLst>
                <a:gd name="connsiteX0" fmla="*/ 0 w 814045"/>
                <a:gd name="connsiteY0" fmla="*/ 0 h 851994"/>
                <a:gd name="connsiteX1" fmla="*/ 814045 w 814045"/>
                <a:gd name="connsiteY1" fmla="*/ 0 h 851994"/>
                <a:gd name="connsiteX2" fmla="*/ 814045 w 814045"/>
                <a:gd name="connsiteY2" fmla="*/ 851994 h 851994"/>
                <a:gd name="connsiteX3" fmla="*/ 688178 w 814045"/>
                <a:gd name="connsiteY3" fmla="*/ 839356 h 851994"/>
                <a:gd name="connsiteX4" fmla="*/ 13305 w 814045"/>
                <a:gd name="connsiteY4" fmla="*/ 150187 h 851994"/>
                <a:gd name="connsiteX5" fmla="*/ 0 w 814045"/>
                <a:gd name="connsiteY5" fmla="*/ 0 h 85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4045" h="851994">
                  <a:moveTo>
                    <a:pt x="0" y="0"/>
                  </a:moveTo>
                  <a:lnTo>
                    <a:pt x="814045" y="0"/>
                  </a:lnTo>
                  <a:lnTo>
                    <a:pt x="814045" y="851994"/>
                  </a:lnTo>
                  <a:lnTo>
                    <a:pt x="688178" y="839356"/>
                  </a:lnTo>
                  <a:cubicBezTo>
                    <a:pt x="344448" y="769303"/>
                    <a:pt x="75237" y="495504"/>
                    <a:pt x="13305" y="1501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6858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281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67722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66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48" y="305219"/>
            <a:ext cx="6858357" cy="682940"/>
          </a:xfrm>
        </p:spPr>
        <p:txBody>
          <a:bodyPr vert="horz" lIns="0" tIns="0" rIns="0" bIns="0" rtlCol="0" anchor="t">
            <a:noAutofit/>
          </a:bodyPr>
          <a:lstStyle>
            <a:lvl1pPr>
              <a:defRPr lang="ru-RU" sz="540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 userDrawn="1"/>
        </p:nvSpPr>
        <p:spPr bwMode="auto">
          <a:xfrm>
            <a:off x="7427701" y="0"/>
            <a:ext cx="1716299" cy="171720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 userDrawn="1"/>
        </p:nvSpPr>
        <p:spPr bwMode="auto">
          <a:xfrm>
            <a:off x="7426798" y="3426300"/>
            <a:ext cx="1717202" cy="17172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7426798" y="1713150"/>
            <a:ext cx="1716299" cy="1717200"/>
            <a:chOff x="7427701" y="1713150"/>
            <a:chExt cx="1716299" cy="1717200"/>
          </a:xfrm>
        </p:grpSpPr>
        <p:sp>
          <p:nvSpPr>
            <p:cNvPr id="7" name="Прямоугольник 6"/>
            <p:cNvSpPr/>
            <p:nvPr userDrawn="1"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 userDrawn="1"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 userDrawn="1"/>
        </p:nvGrpSpPr>
        <p:grpSpPr>
          <a:xfrm>
            <a:off x="7426798" y="0"/>
            <a:ext cx="1716299" cy="1717200"/>
            <a:chOff x="6573600" y="0"/>
            <a:chExt cx="2570400" cy="2571750"/>
          </a:xfrm>
        </p:grpSpPr>
        <p:sp>
          <p:nvSpPr>
            <p:cNvPr id="10" name="Прямоугольник 9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Овал 10"/>
            <p:cNvSpPr/>
            <p:nvPr userDrawn="1"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083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6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826430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369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48" y="305219"/>
            <a:ext cx="6892863" cy="682940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540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 userDrawn="1"/>
        </p:nvSpPr>
        <p:spPr bwMode="auto">
          <a:xfrm>
            <a:off x="7427701" y="0"/>
            <a:ext cx="1716299" cy="171720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 userDrawn="1"/>
        </p:nvSpPr>
        <p:spPr bwMode="auto">
          <a:xfrm>
            <a:off x="7426798" y="1713150"/>
            <a:ext cx="1717202" cy="17172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>
            <a:grpSpLocks noChangeAspect="1"/>
          </p:cNvGrpSpPr>
          <p:nvPr userDrawn="1"/>
        </p:nvGrpSpPr>
        <p:grpSpPr>
          <a:xfrm>
            <a:off x="7426798" y="0"/>
            <a:ext cx="1716299" cy="1717200"/>
            <a:chOff x="7427701" y="0"/>
            <a:chExt cx="1716299" cy="1717200"/>
          </a:xfrm>
        </p:grpSpPr>
        <p:sp>
          <p:nvSpPr>
            <p:cNvPr id="7" name="Полилиния 6"/>
            <p:cNvSpPr>
              <a:spLocks noChangeAspect="1"/>
            </p:cNvSpPr>
            <p:nvPr userDrawn="1"/>
          </p:nvSpPr>
          <p:spPr bwMode="auto">
            <a:xfrm>
              <a:off x="7427701" y="858600"/>
              <a:ext cx="1716298" cy="858600"/>
            </a:xfrm>
            <a:custGeom>
              <a:avLst/>
              <a:gdLst>
                <a:gd name="connsiteX0" fmla="*/ 857698 w 1716298"/>
                <a:gd name="connsiteY0" fmla="*/ 0 h 858600"/>
                <a:gd name="connsiteX1" fmla="*/ 1716298 w 1716298"/>
                <a:gd name="connsiteY1" fmla="*/ 858600 h 858600"/>
                <a:gd name="connsiteX2" fmla="*/ 0 w 1716298"/>
                <a:gd name="connsiteY2" fmla="*/ 858600 h 858600"/>
                <a:gd name="connsiteX3" fmla="*/ 0 w 1716298"/>
                <a:gd name="connsiteY3" fmla="*/ 840738 h 858600"/>
                <a:gd name="connsiteX4" fmla="*/ 3531 w 1716298"/>
                <a:gd name="connsiteY4" fmla="*/ 770813 h 858600"/>
                <a:gd name="connsiteX5" fmla="*/ 857698 w 1716298"/>
                <a:gd name="connsiteY5" fmla="*/ 0 h 8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6298" h="858600">
                  <a:moveTo>
                    <a:pt x="857698" y="0"/>
                  </a:moveTo>
                  <a:cubicBezTo>
                    <a:pt x="1331890" y="0"/>
                    <a:pt x="1716298" y="384408"/>
                    <a:pt x="1716298" y="858600"/>
                  </a:cubicBezTo>
                  <a:lnTo>
                    <a:pt x="0" y="858600"/>
                  </a:lnTo>
                  <a:lnTo>
                    <a:pt x="0" y="840738"/>
                  </a:lnTo>
                  <a:lnTo>
                    <a:pt x="3531" y="770813"/>
                  </a:lnTo>
                  <a:cubicBezTo>
                    <a:pt x="47500" y="337859"/>
                    <a:pt x="413143" y="0"/>
                    <a:pt x="85769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 userDrawn="1"/>
          </p:nvSpPr>
          <p:spPr bwMode="auto">
            <a:xfrm>
              <a:off x="7427701" y="0"/>
              <a:ext cx="1716299" cy="1717200"/>
            </a:xfrm>
            <a:custGeom>
              <a:avLst/>
              <a:gdLst>
                <a:gd name="connsiteX0" fmla="*/ 0 w 1716299"/>
                <a:gd name="connsiteY0" fmla="*/ 0 h 1717200"/>
                <a:gd name="connsiteX1" fmla="*/ 1716299 w 1716299"/>
                <a:gd name="connsiteY1" fmla="*/ 0 h 1717200"/>
                <a:gd name="connsiteX2" fmla="*/ 1716299 w 1716299"/>
                <a:gd name="connsiteY2" fmla="*/ 1717200 h 1717200"/>
                <a:gd name="connsiteX3" fmla="*/ 1716298 w 1716299"/>
                <a:gd name="connsiteY3" fmla="*/ 1717200 h 1717200"/>
                <a:gd name="connsiteX4" fmla="*/ 857698 w 1716299"/>
                <a:gd name="connsiteY4" fmla="*/ 858600 h 1717200"/>
                <a:gd name="connsiteX5" fmla="*/ 3531 w 1716299"/>
                <a:gd name="connsiteY5" fmla="*/ 1629413 h 1717200"/>
                <a:gd name="connsiteX6" fmla="*/ 0 w 1716299"/>
                <a:gd name="connsiteY6" fmla="*/ 1699338 h 1717200"/>
                <a:gd name="connsiteX7" fmla="*/ 0 w 1716299"/>
                <a:gd name="connsiteY7" fmla="*/ 0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6299" h="1717200">
                  <a:moveTo>
                    <a:pt x="0" y="0"/>
                  </a:moveTo>
                  <a:lnTo>
                    <a:pt x="1716299" y="0"/>
                  </a:lnTo>
                  <a:lnTo>
                    <a:pt x="1716299" y="1717200"/>
                  </a:lnTo>
                  <a:lnTo>
                    <a:pt x="1716298" y="1717200"/>
                  </a:lnTo>
                  <a:cubicBezTo>
                    <a:pt x="1716298" y="1243008"/>
                    <a:pt x="1331890" y="858600"/>
                    <a:pt x="857698" y="858600"/>
                  </a:cubicBezTo>
                  <a:cubicBezTo>
                    <a:pt x="413143" y="858600"/>
                    <a:pt x="47500" y="1196459"/>
                    <a:pt x="3531" y="1629413"/>
                  </a:cubicBezTo>
                  <a:lnTo>
                    <a:pt x="0" y="1699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 userDrawn="1"/>
        </p:nvGrpSpPr>
        <p:grpSpPr>
          <a:xfrm>
            <a:off x="7426798" y="3426300"/>
            <a:ext cx="1716299" cy="1717200"/>
            <a:chOff x="-309902" y="1968471"/>
            <a:chExt cx="1716299" cy="1717200"/>
          </a:xfrm>
        </p:grpSpPr>
        <p:sp>
          <p:nvSpPr>
            <p:cNvPr id="10" name="Прямоугольник 9"/>
            <p:cNvSpPr>
              <a:spLocks noChangeAspect="1"/>
            </p:cNvSpPr>
            <p:nvPr userDrawn="1"/>
          </p:nvSpPr>
          <p:spPr bwMode="auto">
            <a:xfrm>
              <a:off x="-309902" y="1968471"/>
              <a:ext cx="1716299" cy="17172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 userDrawn="1"/>
          </p:nvSpPr>
          <p:spPr bwMode="auto">
            <a:xfrm>
              <a:off x="-171753" y="2107071"/>
              <a:ext cx="1440000" cy="1440000"/>
            </a:xfrm>
            <a:custGeom>
              <a:avLst/>
              <a:gdLst>
                <a:gd name="connsiteX0" fmla="*/ 2807084 w 2836652"/>
                <a:gd name="connsiteY0" fmla="*/ 1727294 h 2844000"/>
                <a:gd name="connsiteX1" fmla="*/ 2776855 w 2836652"/>
                <a:gd name="connsiteY1" fmla="*/ 1844860 h 2844000"/>
                <a:gd name="connsiteX2" fmla="*/ 1841645 w 2836652"/>
                <a:gd name="connsiteY2" fmla="*/ 2780070 h 2844000"/>
                <a:gd name="connsiteX3" fmla="*/ 1801654 w 2836652"/>
                <a:gd name="connsiteY3" fmla="*/ 2790353 h 2844000"/>
                <a:gd name="connsiteX4" fmla="*/ 2799360 w 2836652"/>
                <a:gd name="connsiteY4" fmla="*/ 1093539 h 2844000"/>
                <a:gd name="connsiteX5" fmla="*/ 2826362 w 2836652"/>
                <a:gd name="connsiteY5" fmla="*/ 1218703 h 2844000"/>
                <a:gd name="connsiteX6" fmla="*/ 2836652 w 2836652"/>
                <a:gd name="connsiteY6" fmla="*/ 1363744 h 2844000"/>
                <a:gd name="connsiteX7" fmla="*/ 1437536 w 2836652"/>
                <a:gd name="connsiteY7" fmla="*/ 2843053 h 2844000"/>
                <a:gd name="connsiteX8" fmla="*/ 1418785 w 2836652"/>
                <a:gd name="connsiteY8" fmla="*/ 2844000 h 2844000"/>
                <a:gd name="connsiteX9" fmla="*/ 1265558 w 2836652"/>
                <a:gd name="connsiteY9" fmla="*/ 2835841 h 2844000"/>
                <a:gd name="connsiteX10" fmla="*/ 1166585 w 2836652"/>
                <a:gd name="connsiteY10" fmla="*/ 2819901 h 2844000"/>
                <a:gd name="connsiteX11" fmla="*/ 2611803 w 2836652"/>
                <a:gd name="connsiteY11" fmla="*/ 649925 h 2844000"/>
                <a:gd name="connsiteX12" fmla="*/ 2625925 w 2836652"/>
                <a:gd name="connsiteY12" fmla="*/ 670040 h 2844000"/>
                <a:gd name="connsiteX13" fmla="*/ 2716944 w 2836652"/>
                <a:gd name="connsiteY13" fmla="*/ 840735 h 2844000"/>
                <a:gd name="connsiteX14" fmla="*/ 2718971 w 2836652"/>
                <a:gd name="connsiteY14" fmla="*/ 846248 h 2844000"/>
                <a:gd name="connsiteX15" fmla="*/ 917377 w 2836652"/>
                <a:gd name="connsiteY15" fmla="*/ 2751106 h 2844000"/>
                <a:gd name="connsiteX16" fmla="*/ 837521 w 2836652"/>
                <a:gd name="connsiteY16" fmla="*/ 2720160 h 2844000"/>
                <a:gd name="connsiteX17" fmla="*/ 713705 w 2836652"/>
                <a:gd name="connsiteY17" fmla="*/ 2656817 h 2844000"/>
                <a:gd name="connsiteX18" fmla="*/ 2316702 w 2836652"/>
                <a:gd name="connsiteY18" fmla="*/ 320018 h 2844000"/>
                <a:gd name="connsiteX19" fmla="*/ 2323309 w 2836652"/>
                <a:gd name="connsiteY19" fmla="*/ 324716 h 2844000"/>
                <a:gd name="connsiteX20" fmla="*/ 2436281 w 2836652"/>
                <a:gd name="connsiteY20" fmla="*/ 428628 h 2844000"/>
                <a:gd name="connsiteX21" fmla="*/ 2470218 w 2836652"/>
                <a:gd name="connsiteY21" fmla="*/ 467338 h 2844000"/>
                <a:gd name="connsiteX22" fmla="*/ 524088 w 2836652"/>
                <a:gd name="connsiteY22" fmla="*/ 2525015 h 2844000"/>
                <a:gd name="connsiteX23" fmla="*/ 474563 w 2836652"/>
                <a:gd name="connsiteY23" fmla="*/ 2485283 h 2844000"/>
                <a:gd name="connsiteX24" fmla="*/ 371952 w 2836652"/>
                <a:gd name="connsiteY24" fmla="*/ 2384417 h 2844000"/>
                <a:gd name="connsiteX25" fmla="*/ 368400 w 2836652"/>
                <a:gd name="connsiteY25" fmla="*/ 2379992 h 2844000"/>
                <a:gd name="connsiteX26" fmla="*/ 1923462 w 2836652"/>
                <a:gd name="connsiteY26" fmla="*/ 93876 h 2844000"/>
                <a:gd name="connsiteX27" fmla="*/ 1972292 w 2836652"/>
                <a:gd name="connsiteY27" fmla="*/ 111748 h 2844000"/>
                <a:gd name="connsiteX28" fmla="*/ 2125317 w 2836652"/>
                <a:gd name="connsiteY28" fmla="*/ 190086 h 2844000"/>
                <a:gd name="connsiteX29" fmla="*/ 228354 w 2836652"/>
                <a:gd name="connsiteY29" fmla="*/ 2195778 h 2844000"/>
                <a:gd name="connsiteX30" fmla="*/ 152351 w 2836652"/>
                <a:gd name="connsiteY30" fmla="*/ 2069368 h 2844000"/>
                <a:gd name="connsiteX31" fmla="*/ 120718 w 2836652"/>
                <a:gd name="connsiteY31" fmla="*/ 1999949 h 2844000"/>
                <a:gd name="connsiteX32" fmla="*/ 1041461 w 2836652"/>
                <a:gd name="connsiteY32" fmla="*/ 52222 h 2844000"/>
                <a:gd name="connsiteX33" fmla="*/ 28920 w 2836652"/>
                <a:gd name="connsiteY33" fmla="*/ 1122800 h 2844000"/>
                <a:gd name="connsiteX34" fmla="*/ 60716 w 2836652"/>
                <a:gd name="connsiteY34" fmla="*/ 999141 h 2844000"/>
                <a:gd name="connsiteX35" fmla="*/ 995926 w 2836652"/>
                <a:gd name="connsiteY35" fmla="*/ 63930 h 2844000"/>
                <a:gd name="connsiteX36" fmla="*/ 1418785 w 2836652"/>
                <a:gd name="connsiteY36" fmla="*/ 0 h 2844000"/>
                <a:gd name="connsiteX37" fmla="*/ 1564176 w 2836652"/>
                <a:gd name="connsiteY37" fmla="*/ 7342 h 2844000"/>
                <a:gd name="connsiteX38" fmla="*/ 1675030 w 2836652"/>
                <a:gd name="connsiteY38" fmla="*/ 24260 h 2844000"/>
                <a:gd name="connsiteX39" fmla="*/ 37665 w 2836652"/>
                <a:gd name="connsiteY39" fmla="*/ 1755475 h 2844000"/>
                <a:gd name="connsiteX40" fmla="*/ 23926 w 2836652"/>
                <a:gd name="connsiteY40" fmla="*/ 1699895 h 2844000"/>
                <a:gd name="connsiteX41" fmla="*/ 4127 w 2836652"/>
                <a:gd name="connsiteY41" fmla="*/ 1567391 h 2844000"/>
                <a:gd name="connsiteX42" fmla="*/ 0 w 2836652"/>
                <a:gd name="connsiteY42" fmla="*/ 1485664 h 2844000"/>
                <a:gd name="connsiteX43" fmla="*/ 1404441 w 2836652"/>
                <a:gd name="connsiteY43" fmla="*/ 725 h 28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36652" h="2844000">
                  <a:moveTo>
                    <a:pt x="2807084" y="1727294"/>
                  </a:moveTo>
                  <a:lnTo>
                    <a:pt x="2776855" y="1844860"/>
                  </a:lnTo>
                  <a:cubicBezTo>
                    <a:pt x="2638361" y="2290130"/>
                    <a:pt x="2286915" y="2641576"/>
                    <a:pt x="1841645" y="2780070"/>
                  </a:cubicBezTo>
                  <a:lnTo>
                    <a:pt x="1801654" y="2790353"/>
                  </a:lnTo>
                  <a:close/>
                  <a:moveTo>
                    <a:pt x="2799360" y="1093539"/>
                  </a:moveTo>
                  <a:lnTo>
                    <a:pt x="2826362" y="1218703"/>
                  </a:lnTo>
                  <a:lnTo>
                    <a:pt x="2836652" y="1363744"/>
                  </a:lnTo>
                  <a:lnTo>
                    <a:pt x="1437536" y="2843053"/>
                  </a:lnTo>
                  <a:lnTo>
                    <a:pt x="1418785" y="2844000"/>
                  </a:lnTo>
                  <a:cubicBezTo>
                    <a:pt x="1367017" y="2844000"/>
                    <a:pt x="1315894" y="2841234"/>
                    <a:pt x="1265558" y="2835841"/>
                  </a:cubicBezTo>
                  <a:lnTo>
                    <a:pt x="1166585" y="2819901"/>
                  </a:lnTo>
                  <a:close/>
                  <a:moveTo>
                    <a:pt x="2611803" y="649925"/>
                  </a:moveTo>
                  <a:lnTo>
                    <a:pt x="2625925" y="670040"/>
                  </a:lnTo>
                  <a:cubicBezTo>
                    <a:pt x="2659968" y="724575"/>
                    <a:pt x="2690418" y="781584"/>
                    <a:pt x="2716944" y="840735"/>
                  </a:cubicBezTo>
                  <a:lnTo>
                    <a:pt x="2718971" y="846248"/>
                  </a:lnTo>
                  <a:lnTo>
                    <a:pt x="917377" y="2751106"/>
                  </a:lnTo>
                  <a:lnTo>
                    <a:pt x="837521" y="2720160"/>
                  </a:lnTo>
                  <a:lnTo>
                    <a:pt x="713705" y="2656817"/>
                  </a:lnTo>
                  <a:close/>
                  <a:moveTo>
                    <a:pt x="2316702" y="320018"/>
                  </a:moveTo>
                  <a:lnTo>
                    <a:pt x="2323309" y="324716"/>
                  </a:lnTo>
                  <a:cubicBezTo>
                    <a:pt x="2362814" y="357318"/>
                    <a:pt x="2400528" y="392012"/>
                    <a:pt x="2436281" y="428628"/>
                  </a:cubicBezTo>
                  <a:lnTo>
                    <a:pt x="2470218" y="467338"/>
                  </a:lnTo>
                  <a:lnTo>
                    <a:pt x="524088" y="2525015"/>
                  </a:lnTo>
                  <a:lnTo>
                    <a:pt x="474563" y="2485283"/>
                  </a:lnTo>
                  <a:cubicBezTo>
                    <a:pt x="438688" y="2453403"/>
                    <a:pt x="404438" y="2419734"/>
                    <a:pt x="371952" y="2384417"/>
                  </a:cubicBezTo>
                  <a:lnTo>
                    <a:pt x="368400" y="2379992"/>
                  </a:lnTo>
                  <a:close/>
                  <a:moveTo>
                    <a:pt x="1923462" y="93876"/>
                  </a:moveTo>
                  <a:lnTo>
                    <a:pt x="1972292" y="111748"/>
                  </a:lnTo>
                  <a:lnTo>
                    <a:pt x="2125317" y="190086"/>
                  </a:lnTo>
                  <a:lnTo>
                    <a:pt x="228354" y="2195778"/>
                  </a:lnTo>
                  <a:lnTo>
                    <a:pt x="152351" y="2069368"/>
                  </a:lnTo>
                  <a:lnTo>
                    <a:pt x="120718" y="1999949"/>
                  </a:lnTo>
                  <a:close/>
                  <a:moveTo>
                    <a:pt x="1041461" y="52222"/>
                  </a:moveTo>
                  <a:lnTo>
                    <a:pt x="28920" y="1122800"/>
                  </a:lnTo>
                  <a:lnTo>
                    <a:pt x="60716" y="999141"/>
                  </a:lnTo>
                  <a:cubicBezTo>
                    <a:pt x="199209" y="553870"/>
                    <a:pt x="550656" y="202424"/>
                    <a:pt x="995926" y="63930"/>
                  </a:cubicBezTo>
                  <a:close/>
                  <a:moveTo>
                    <a:pt x="1418785" y="0"/>
                  </a:moveTo>
                  <a:cubicBezTo>
                    <a:pt x="1467869" y="0"/>
                    <a:pt x="1516373" y="2487"/>
                    <a:pt x="1564176" y="7342"/>
                  </a:cubicBezTo>
                  <a:lnTo>
                    <a:pt x="1675030" y="24260"/>
                  </a:lnTo>
                  <a:lnTo>
                    <a:pt x="37665" y="1755475"/>
                  </a:lnTo>
                  <a:lnTo>
                    <a:pt x="23926" y="1699895"/>
                  </a:lnTo>
                  <a:cubicBezTo>
                    <a:pt x="15311" y="1656408"/>
                    <a:pt x="8678" y="1612207"/>
                    <a:pt x="4127" y="1567391"/>
                  </a:cubicBezTo>
                  <a:lnTo>
                    <a:pt x="0" y="1485664"/>
                  </a:lnTo>
                  <a:lnTo>
                    <a:pt x="1404441" y="72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2954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7 свой вариан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27710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71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48" y="305219"/>
            <a:ext cx="6849731" cy="682940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540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Рисунок 7"/>
          <p:cNvSpPr>
            <a:spLocks noGrp="1" noChangeAspect="1"/>
          </p:cNvSpPr>
          <p:nvPr>
            <p:ph type="pic" sz="quarter" idx="11"/>
          </p:nvPr>
        </p:nvSpPr>
        <p:spPr>
          <a:xfrm>
            <a:off x="7426800" y="0"/>
            <a:ext cx="1717200" cy="1717200"/>
          </a:xfrm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9"/>
          <p:cNvSpPr>
            <a:spLocks noGrp="1" noChangeAspect="1"/>
          </p:cNvSpPr>
          <p:nvPr>
            <p:ph type="pic" sz="quarter" idx="12"/>
          </p:nvPr>
        </p:nvSpPr>
        <p:spPr>
          <a:xfrm>
            <a:off x="7428250" y="1713150"/>
            <a:ext cx="1715750" cy="1717200"/>
          </a:xfrm>
          <a:solidFill>
            <a:schemeClr val="bg1"/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Рисунок 11"/>
          <p:cNvSpPr>
            <a:spLocks noGrp="1" noChangeAspect="1"/>
          </p:cNvSpPr>
          <p:nvPr>
            <p:ph type="pic" sz="quarter" idx="13"/>
          </p:nvPr>
        </p:nvSpPr>
        <p:spPr>
          <a:xfrm>
            <a:off x="7426800" y="3426300"/>
            <a:ext cx="1717200" cy="1717200"/>
          </a:xfrm>
          <a:solidFill>
            <a:schemeClr val="bg1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04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3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48348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48348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874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4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49" y="347883"/>
            <a:ext cx="2447376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6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516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4452939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49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0286"/>
            <a:ext cx="8462137" cy="207289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23050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0" name="Прямоугольник 3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7785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4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0634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06345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559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50" y="347883"/>
            <a:ext cx="2447376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7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306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4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2158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21585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2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4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50" y="347883"/>
            <a:ext cx="2447376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7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610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5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29205" cy="672627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29205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149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5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50" y="347883"/>
            <a:ext cx="2447376" cy="672627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7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052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45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063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063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4572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616826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27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49" y="347883"/>
            <a:ext cx="2447376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6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1524000" y="0"/>
            <a:ext cx="4572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749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6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444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444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30400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5744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0480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1008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701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6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49" y="347883"/>
            <a:ext cx="2447376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6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30400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5732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5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5307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6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3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7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30571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006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6491320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52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 userDrawn="1"/>
        </p:nvSpPr>
        <p:spPr bwMode="auto">
          <a:xfrm>
            <a:off x="3999600" y="0"/>
            <a:ext cx="5144400" cy="514440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304800"/>
            <a:ext cx="8462137" cy="2058382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23050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4" name="Группа 3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0" name="Прямоугольник 3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372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6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0"/>
            <a:ext cx="3048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616826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84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6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880" y="347883"/>
            <a:ext cx="40303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4754880" y="1131888"/>
            <a:ext cx="40303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1524000" y="0"/>
            <a:ext cx="3048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983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71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6" y="0"/>
            <a:ext cx="4567624" cy="30285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0940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5763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972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5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6" y="0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6" y="3037081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6098400" y="1518540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7621200" y="0"/>
            <a:ext cx="1522800" cy="152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7621200" y="3037081"/>
            <a:ext cx="1522800" cy="1522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Прямоугольник 17"/>
          <p:cNvSpPr/>
          <p:nvPr userDrawn="1"/>
        </p:nvSpPr>
        <p:spPr bwMode="auto">
          <a:xfrm>
            <a:off x="4575600" y="1518541"/>
            <a:ext cx="1522800" cy="15228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19"/>
          </p:nvPr>
        </p:nvSpPr>
        <p:spPr>
          <a:xfrm>
            <a:off x="7707337" y="3149601"/>
            <a:ext cx="1074058" cy="1306286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20"/>
          </p:nvPr>
        </p:nvSpPr>
        <p:spPr>
          <a:xfrm>
            <a:off x="4737334" y="1659593"/>
            <a:ext cx="1242551" cy="1306286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21"/>
          </p:nvPr>
        </p:nvSpPr>
        <p:spPr>
          <a:xfrm>
            <a:off x="7707337" y="352871"/>
            <a:ext cx="1074058" cy="1086436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287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7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098400" y="0"/>
            <a:ext cx="3045600" cy="3045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6" y="3037081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4576376" y="0"/>
            <a:ext cx="1522800" cy="3045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7621200" y="3037081"/>
            <a:ext cx="1522800" cy="1522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18"/>
          </p:nvPr>
        </p:nvSpPr>
        <p:spPr>
          <a:xfrm>
            <a:off x="7707086" y="3149601"/>
            <a:ext cx="1074058" cy="1306286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19"/>
          </p:nvPr>
        </p:nvSpPr>
        <p:spPr>
          <a:xfrm>
            <a:off x="4737335" y="347884"/>
            <a:ext cx="1271579" cy="255497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419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0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6" y="0"/>
            <a:ext cx="3045600" cy="3045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098400" y="3037081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7621200" y="0"/>
            <a:ext cx="1522800" cy="3045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4576376" y="3037081"/>
            <a:ext cx="1522800" cy="1522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4737335" y="3149601"/>
            <a:ext cx="1242551" cy="1306286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7740490" y="347884"/>
            <a:ext cx="1044735" cy="2554973"/>
          </a:xfrm>
        </p:spPr>
        <p:txBody>
          <a:bodyPr lIns="0" tIns="0" rIns="0" bIns="0">
            <a:noAutofit/>
          </a:bodyPr>
          <a:lstStyle/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375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686018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4576375" y="2276069"/>
            <a:ext cx="2283813" cy="228381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6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86018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4737335" y="2487904"/>
            <a:ext cx="1895694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7037284" y="347885"/>
            <a:ext cx="1747942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894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686018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4576375" y="2276069"/>
            <a:ext cx="2283813" cy="228381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18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86018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4737335" y="2487904"/>
            <a:ext cx="1895694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7037284" y="347885"/>
            <a:ext cx="1747942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18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457637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6860187" y="2276069"/>
            <a:ext cx="2283813" cy="228381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2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86018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7009515" y="2487904"/>
            <a:ext cx="1775710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4737334" y="347885"/>
            <a:ext cx="1945755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374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457637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6860187" y="2276069"/>
            <a:ext cx="2283813" cy="228381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2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86018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7009515" y="2487904"/>
            <a:ext cx="1775710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4737334" y="347885"/>
            <a:ext cx="1945755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84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00677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3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6992" y="290286"/>
            <a:ext cx="5908549" cy="990709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2573149"/>
            <a:ext cx="6561138" cy="2570351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2665413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4027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12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8433201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074376" y="2846281"/>
            <a:ext cx="25020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289976" y="2846281"/>
            <a:ext cx="25020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360776" y="2846281"/>
            <a:ext cx="1713600" cy="1713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 bwMode="auto">
          <a:xfrm>
            <a:off x="4576376" y="2846281"/>
            <a:ext cx="1713600" cy="1713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4572000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487953" y="2943671"/>
            <a:ext cx="1497679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4701178" y="2943671"/>
            <a:ext cx="1497679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63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14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8433201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60776" y="2846281"/>
            <a:ext cx="17136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1626" y="2846281"/>
            <a:ext cx="17136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2069626" y="2846281"/>
            <a:ext cx="2502000" cy="1713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 bwMode="auto">
          <a:xfrm>
            <a:off x="6285226" y="2846281"/>
            <a:ext cx="25020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4572000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2212811" y="2957660"/>
            <a:ext cx="2186469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6442991" y="2957660"/>
            <a:ext cx="2186469" cy="151881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198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73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880" y="347883"/>
            <a:ext cx="40303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4754880" y="1143388"/>
            <a:ext cx="40303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4572000" cy="30400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30400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524600" y="30400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049200" y="30400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843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76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1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68400" y="3028563"/>
            <a:ext cx="457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5228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0456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67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378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028563"/>
            <a:ext cx="457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5756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0984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212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166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81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1522800" y="3028563"/>
            <a:ext cx="76212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664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83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-1200" y="3028563"/>
            <a:ext cx="76212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200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35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бод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95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62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4128844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3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767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0879734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60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 bwMode="auto">
          <a:xfrm>
            <a:off x="0" y="0"/>
            <a:ext cx="9144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986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878532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12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5902453" cy="990709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2665413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2573149"/>
            <a:ext cx="6573598" cy="2570351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4" name="Группа 3"/>
          <p:cNvGrpSpPr>
            <a:grpSpLocks noChangeAspect="1"/>
          </p:cNvGrpSpPr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олилиния 58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00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19239277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64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 bwMode="auto">
          <a:xfrm>
            <a:off x="0" y="0"/>
            <a:ext cx="9144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5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 bwMode="auto">
          <a:xfrm>
            <a:off x="0" y="0"/>
            <a:ext cx="9144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00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24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5" y="347883"/>
            <a:ext cx="5548540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57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2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556305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00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2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5577569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0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036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1131888"/>
            <a:ext cx="3048000" cy="341947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7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39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1131888"/>
            <a:ext cx="3048000" cy="3419475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700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41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1131888"/>
            <a:ext cx="3048000" cy="3419475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289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1131888"/>
            <a:ext cx="4572000" cy="341947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84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3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1131888"/>
            <a:ext cx="4572000" cy="3419475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196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9498323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66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5902453" cy="990709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2665413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2573149"/>
            <a:ext cx="6573598" cy="2570351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2" name="Группа 1"/>
          <p:cNvGrpSpPr>
            <a:grpSpLocks noChangeAspect="1"/>
          </p:cNvGrpSpPr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 bwMode="auto">
            <a:xfrm>
              <a:off x="78588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Прямоугольник 55"/>
            <p:cNvSpPr/>
            <p:nvPr userDrawn="1"/>
          </p:nvSpPr>
          <p:spPr bwMode="auto">
            <a:xfrm>
              <a:off x="65736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Прямоугольник 8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Прямоугольник 85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Прямоугольник 86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720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25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1131888"/>
            <a:ext cx="4572000" cy="3419475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47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6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4068083" cy="672627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0"/>
            <a:ext cx="4572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154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8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4039055" cy="672627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0"/>
            <a:ext cx="4572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892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30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10026" cy="672627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0"/>
            <a:ext cx="4572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25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89356915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8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41040" y="347883"/>
            <a:ext cx="554418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842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2090482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40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30880" y="347883"/>
            <a:ext cx="555434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63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9183916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43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41040" y="347883"/>
            <a:ext cx="554418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6046823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45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4572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1917" y="347883"/>
            <a:ext cx="403034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94065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54643085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48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4572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2018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29772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829005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50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4572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358775" y="347883"/>
            <a:ext cx="4035425" cy="6731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20821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623748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14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9" y="290285"/>
            <a:ext cx="5902452" cy="937045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40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73149"/>
            <a:ext cx="6573598" cy="25703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41" name="Прямоугольник 4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700" dirty="0" smtClean="0">
                    <a:solidFill>
                      <a:schemeClr val="bg1"/>
                    </a:solidFill>
                  </a:rPr>
                </a:br>
                <a:r>
                  <a:rPr lang="ru-RU" sz="700" dirty="0" smtClean="0">
                    <a:solidFill>
                      <a:schemeClr val="bg1"/>
                    </a:solidFill>
                  </a:rPr>
                  <a:t>60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759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85284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6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1470" y="1131888"/>
            <a:ext cx="3419475" cy="3419475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4061171" y="2064543"/>
            <a:ext cx="203483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557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1471" y="1276063"/>
            <a:ext cx="1764000" cy="1764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711696" y="1276063"/>
            <a:ext cx="1764001" cy="1764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2263771" y="1472242"/>
            <a:ext cx="2181229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6603996" y="1472242"/>
            <a:ext cx="2181229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12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1471" y="1131888"/>
            <a:ext cx="1764000" cy="1764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3371301" y="1131888"/>
            <a:ext cx="1764001" cy="1764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301225" y="1131888"/>
            <a:ext cx="1764001" cy="1764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71471" y="2997199"/>
            <a:ext cx="248400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3371301" y="2997199"/>
            <a:ext cx="248400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6301225" y="2997199"/>
            <a:ext cx="248400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29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46071" y="1131888"/>
            <a:ext cx="1548000" cy="1548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504892" y="1131888"/>
            <a:ext cx="1548001" cy="154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4663714" y="1131888"/>
            <a:ext cx="1548001" cy="154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6822535" y="1131888"/>
            <a:ext cx="1548000" cy="154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58774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517591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4676408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6835224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77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46071" y="1131888"/>
            <a:ext cx="1368000" cy="1368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016053" y="1131888"/>
            <a:ext cx="1368001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3686036" y="1131888"/>
            <a:ext cx="1368001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5356019" y="1131888"/>
            <a:ext cx="1368000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7026000" y="1131888"/>
            <a:ext cx="1368000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58774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028752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3698730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5368708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7038685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226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6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46071" y="1131888"/>
            <a:ext cx="1188000" cy="1188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756514" y="1131888"/>
            <a:ext cx="1188001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3166958" y="1131888"/>
            <a:ext cx="1188001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4577402" y="1131888"/>
            <a:ext cx="1188000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5987845" y="1131888"/>
            <a:ext cx="1188000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2" name="Рисунок 21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7398286" y="1131888"/>
            <a:ext cx="1188001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58775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1769214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3179653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4590092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6000531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4" name="Текст 23"/>
          <p:cNvSpPr>
            <a:spLocks noGrp="1"/>
          </p:cNvSpPr>
          <p:nvPr>
            <p:ph type="body" sz="quarter" idx="48" hasCustomPrompt="1"/>
          </p:nvPr>
        </p:nvSpPr>
        <p:spPr>
          <a:xfrm>
            <a:off x="7410970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68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 userDrawn="1"/>
        </p:nvSpPr>
        <p:spPr bwMode="auto">
          <a:xfrm>
            <a:off x="0" y="1131888"/>
            <a:ext cx="9144000" cy="1908175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921528" y="3538117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3082345" y="3538117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3082345" y="4005399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921528" y="4005399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7403978" y="4005399"/>
            <a:ext cx="1656000" cy="252000"/>
          </a:xfrm>
        </p:spPr>
        <p:txBody>
          <a:bodyPr/>
          <a:lstStyle>
            <a:lvl1pPr>
              <a:defRPr sz="120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5243162" y="4005399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5243162" y="3538117"/>
            <a:ext cx="1656000" cy="252000"/>
          </a:xfrm>
        </p:spPr>
        <p:txBody>
          <a:bodyPr/>
          <a:lstStyle>
            <a:lvl1pPr>
              <a:defRPr sz="120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7403978" y="3538117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2592000" y="1721491"/>
            <a:ext cx="4031219" cy="28927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2592000" y="2116778"/>
            <a:ext cx="4031219" cy="28927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1401185"/>
            <a:ext cx="1353913" cy="135286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228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 userDrawn="1"/>
        </p:nvSpPr>
        <p:spPr bwMode="auto">
          <a:xfrm>
            <a:off x="0" y="1510917"/>
            <a:ext cx="9144000" cy="304044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58773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273958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6819429" y="273958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2512327" y="426720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358775" y="426720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6819429" y="4267201"/>
            <a:ext cx="1692000" cy="28416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4665877" y="426720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2512327" y="2739581"/>
            <a:ext cx="1692000" cy="28416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4665877" y="273958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Рисунок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512325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19" name="Рисунок 6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6819429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0" name="Рисунок 6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665877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1" name="Рисунок 6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358773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2" name="Рисунок 6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2512325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3" name="Рисунок 6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6819429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4" name="Рисунок 6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665877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358775" y="1131888"/>
            <a:ext cx="3960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4665877" y="1131888"/>
            <a:ext cx="3960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99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24582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87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353367" y="1211852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353367" y="169521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353367" y="217857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353367" y="2661935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353367" y="314529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35336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Рисунок 14"/>
          <p:cNvSpPr>
            <a:spLocks noGrp="1"/>
          </p:cNvSpPr>
          <p:nvPr>
            <p:ph type="pic" sz="quarter" idx="51" hasCustomPrompt="1"/>
          </p:nvPr>
        </p:nvSpPr>
        <p:spPr>
          <a:xfrm>
            <a:off x="353367" y="362865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776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7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35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vmlDrawing" Target="../drawings/vmlDrawing1.v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ags" Target="../tags/tag35.xml"/><Relationship Id="rId5" Type="http://schemas.openxmlformats.org/officeDocument/2006/relationships/slideLayout" Target="../slideLayouts/slideLayout35.xml"/><Relationship Id="rId10" Type="http://schemas.openxmlformats.org/officeDocument/2006/relationships/tags" Target="../tags/tag34.xml"/><Relationship Id="rId4" Type="http://schemas.openxmlformats.org/officeDocument/2006/relationships/slideLayout" Target="../slideLayouts/slideLayout34.xml"/><Relationship Id="rId9" Type="http://schemas.openxmlformats.org/officeDocument/2006/relationships/vmlDrawing" Target="../drawings/vmlDrawing32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26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58.xml"/><Relationship Id="rId34" Type="http://schemas.openxmlformats.org/officeDocument/2006/relationships/oleObject" Target="../embeddings/oleObject40.bin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62.xml"/><Relationship Id="rId33" Type="http://schemas.openxmlformats.org/officeDocument/2006/relationships/tags" Target="../tags/tag4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29" Type="http://schemas.openxmlformats.org/officeDocument/2006/relationships/slideLayout" Target="../slideLayouts/slideLayout66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24" Type="http://schemas.openxmlformats.org/officeDocument/2006/relationships/slideLayout" Target="../slideLayouts/slideLayout61.xml"/><Relationship Id="rId32" Type="http://schemas.openxmlformats.org/officeDocument/2006/relationships/tags" Target="../tags/tag43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60.xml"/><Relationship Id="rId28" Type="http://schemas.openxmlformats.org/officeDocument/2006/relationships/slideLayout" Target="../slideLayouts/slideLayout65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31" Type="http://schemas.openxmlformats.org/officeDocument/2006/relationships/vmlDrawing" Target="../drawings/vmlDrawing40.v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9.xml"/><Relationship Id="rId27" Type="http://schemas.openxmlformats.org/officeDocument/2006/relationships/slideLayout" Target="../slideLayouts/slideLayout64.xml"/><Relationship Id="rId30" Type="http://schemas.openxmlformats.org/officeDocument/2006/relationships/theme" Target="../theme/theme3.xml"/><Relationship Id="rId35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84.xml"/><Relationship Id="rId26" Type="http://schemas.openxmlformats.org/officeDocument/2006/relationships/tags" Target="../tags/tag74.xml"/><Relationship Id="rId3" Type="http://schemas.openxmlformats.org/officeDocument/2006/relationships/slideLayout" Target="../slideLayouts/slideLayout69.xml"/><Relationship Id="rId21" Type="http://schemas.openxmlformats.org/officeDocument/2006/relationships/slideLayout" Target="../slideLayouts/slideLayout87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5" Type="http://schemas.openxmlformats.org/officeDocument/2006/relationships/vmlDrawing" Target="../drawings/vmlDrawing70.v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20" Type="http://schemas.openxmlformats.org/officeDocument/2006/relationships/slideLayout" Target="../slideLayouts/slideLayout86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24" Type="http://schemas.openxmlformats.org/officeDocument/2006/relationships/theme" Target="../theme/theme4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23" Type="http://schemas.openxmlformats.org/officeDocument/2006/relationships/slideLayout" Target="../slideLayouts/slideLayout89.xml"/><Relationship Id="rId28" Type="http://schemas.openxmlformats.org/officeDocument/2006/relationships/oleObject" Target="../embeddings/oleObject70.bin"/><Relationship Id="rId10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Relationship Id="rId22" Type="http://schemas.openxmlformats.org/officeDocument/2006/relationships/slideLayout" Target="../slideLayouts/slideLayout88.xml"/><Relationship Id="rId27" Type="http://schemas.openxmlformats.org/officeDocument/2006/relationships/tags" Target="../tags/tag75.xml"/><Relationship Id="rId30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oleObject" Target="../embeddings/oleObject94.bin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ags" Target="../tags/tag100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tags" Target="../tags/tag99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94.vml"/><Relationship Id="rId4" Type="http://schemas.openxmlformats.org/officeDocument/2006/relationships/slideLayout" Target="../slideLayouts/slideLayout93.xml"/><Relationship Id="rId9" Type="http://schemas.openxmlformats.org/officeDocument/2006/relationships/theme" Target="../theme/theme5.xml"/><Relationship Id="rId14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0.xml"/><Relationship Id="rId18" Type="http://schemas.openxmlformats.org/officeDocument/2006/relationships/slideLayout" Target="../slideLayouts/slideLayout115.xml"/><Relationship Id="rId26" Type="http://schemas.openxmlformats.org/officeDocument/2006/relationships/slideLayout" Target="../slideLayouts/slideLayout123.xml"/><Relationship Id="rId39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00.xml"/><Relationship Id="rId21" Type="http://schemas.openxmlformats.org/officeDocument/2006/relationships/slideLayout" Target="../slideLayouts/slideLayout118.xml"/><Relationship Id="rId34" Type="http://schemas.openxmlformats.org/officeDocument/2006/relationships/slideLayout" Target="../slideLayouts/slideLayout131.xml"/><Relationship Id="rId42" Type="http://schemas.openxmlformats.org/officeDocument/2006/relationships/slideLayout" Target="../slideLayouts/slideLayout139.xml"/><Relationship Id="rId47" Type="http://schemas.openxmlformats.org/officeDocument/2006/relationships/tags" Target="../tags/tag103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17" Type="http://schemas.openxmlformats.org/officeDocument/2006/relationships/slideLayout" Target="../slideLayouts/slideLayout114.xml"/><Relationship Id="rId25" Type="http://schemas.openxmlformats.org/officeDocument/2006/relationships/slideLayout" Target="../slideLayouts/slideLayout122.xml"/><Relationship Id="rId33" Type="http://schemas.openxmlformats.org/officeDocument/2006/relationships/slideLayout" Target="../slideLayouts/slideLayout130.xml"/><Relationship Id="rId38" Type="http://schemas.openxmlformats.org/officeDocument/2006/relationships/slideLayout" Target="../slideLayouts/slideLayout135.xml"/><Relationship Id="rId46" Type="http://schemas.openxmlformats.org/officeDocument/2006/relationships/tags" Target="../tags/tag102.xml"/><Relationship Id="rId2" Type="http://schemas.openxmlformats.org/officeDocument/2006/relationships/slideLayout" Target="../slideLayouts/slideLayout99.xml"/><Relationship Id="rId16" Type="http://schemas.openxmlformats.org/officeDocument/2006/relationships/slideLayout" Target="../slideLayouts/slideLayout113.xml"/><Relationship Id="rId20" Type="http://schemas.openxmlformats.org/officeDocument/2006/relationships/slideLayout" Target="../slideLayouts/slideLayout117.xml"/><Relationship Id="rId29" Type="http://schemas.openxmlformats.org/officeDocument/2006/relationships/slideLayout" Target="../slideLayouts/slideLayout126.xml"/><Relationship Id="rId41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24" Type="http://schemas.openxmlformats.org/officeDocument/2006/relationships/slideLayout" Target="../slideLayouts/slideLayout121.xml"/><Relationship Id="rId32" Type="http://schemas.openxmlformats.org/officeDocument/2006/relationships/slideLayout" Target="../slideLayouts/slideLayout129.xml"/><Relationship Id="rId37" Type="http://schemas.openxmlformats.org/officeDocument/2006/relationships/slideLayout" Target="../slideLayouts/slideLayout134.xml"/><Relationship Id="rId40" Type="http://schemas.openxmlformats.org/officeDocument/2006/relationships/slideLayout" Target="../slideLayouts/slideLayout137.xml"/><Relationship Id="rId45" Type="http://schemas.openxmlformats.org/officeDocument/2006/relationships/vmlDrawing" Target="../drawings/vmlDrawing96.vml"/><Relationship Id="rId5" Type="http://schemas.openxmlformats.org/officeDocument/2006/relationships/slideLayout" Target="../slideLayouts/slideLayout102.xml"/><Relationship Id="rId15" Type="http://schemas.openxmlformats.org/officeDocument/2006/relationships/slideLayout" Target="../slideLayouts/slideLayout112.xml"/><Relationship Id="rId23" Type="http://schemas.openxmlformats.org/officeDocument/2006/relationships/slideLayout" Target="../slideLayouts/slideLayout120.xml"/><Relationship Id="rId28" Type="http://schemas.openxmlformats.org/officeDocument/2006/relationships/slideLayout" Target="../slideLayouts/slideLayout125.xml"/><Relationship Id="rId36" Type="http://schemas.openxmlformats.org/officeDocument/2006/relationships/slideLayout" Target="../slideLayouts/slideLayout133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7.xml"/><Relationship Id="rId19" Type="http://schemas.openxmlformats.org/officeDocument/2006/relationships/slideLayout" Target="../slideLayouts/slideLayout116.xml"/><Relationship Id="rId31" Type="http://schemas.openxmlformats.org/officeDocument/2006/relationships/slideLayout" Target="../slideLayouts/slideLayout128.xml"/><Relationship Id="rId44" Type="http://schemas.openxmlformats.org/officeDocument/2006/relationships/theme" Target="../theme/theme6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11.xml"/><Relationship Id="rId22" Type="http://schemas.openxmlformats.org/officeDocument/2006/relationships/slideLayout" Target="../slideLayouts/slideLayout119.xml"/><Relationship Id="rId27" Type="http://schemas.openxmlformats.org/officeDocument/2006/relationships/slideLayout" Target="../slideLayouts/slideLayout124.xml"/><Relationship Id="rId30" Type="http://schemas.openxmlformats.org/officeDocument/2006/relationships/slideLayout" Target="../slideLayouts/slideLayout127.xml"/><Relationship Id="rId35" Type="http://schemas.openxmlformats.org/officeDocument/2006/relationships/slideLayout" Target="../slideLayouts/slideLayout132.xml"/><Relationship Id="rId43" Type="http://schemas.openxmlformats.org/officeDocument/2006/relationships/slideLayout" Target="../slideLayouts/slideLayout140.xml"/><Relationship Id="rId48" Type="http://schemas.openxmlformats.org/officeDocument/2006/relationships/oleObject" Target="../embeddings/oleObject96.bin"/><Relationship Id="rId8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3"/>
            </p:custDataLst>
            <p:extLst>
              <p:ext uri="{D42A27DB-BD31-4B8C-83A1-F6EECF244321}">
                <p14:modId xmlns:p14="http://schemas.microsoft.com/office/powerpoint/2010/main" val="2072131180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36" name="Слайд think-cell" r:id="rId35" imgW="270" imgH="270" progId="TCLayout.ActiveDocument.1">
                  <p:embed/>
                </p:oleObj>
              </mc:Choice>
              <mc:Fallback>
                <p:oleObj name="Слайд think-cell" r:id="rId3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34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4"/>
            <a:ext cx="8426451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</a:t>
            </a:r>
            <a:r>
              <a:rPr lang="ru-RU" dirty="0" smtClean="0"/>
              <a:t>(</a:t>
            </a:r>
            <a:r>
              <a:rPr lang="ru-RU" dirty="0"/>
              <a:t>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4918" y="4757635"/>
            <a:ext cx="329472" cy="19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98" y="4757635"/>
            <a:ext cx="5311574" cy="198551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7" y="4757635"/>
            <a:ext cx="955492" cy="19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6" name="Прямоугольник 35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8" name="Прямоугольник 47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49</a:t>
              </a:r>
              <a:br>
                <a:rPr lang="ru-RU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60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2" name="Прямоугольник 51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55" name="Прямоугольник 54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" name="TextBox 4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32" name="TextBox 31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31" name="Прямоугольник 30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33" name="Прямоугольник 32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8775" y="1131888"/>
            <a:ext cx="8426450" cy="34194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  <p:sldLayoutId id="2147484640" r:id="rId2"/>
    <p:sldLayoutId id="2147484636" r:id="rId3"/>
    <p:sldLayoutId id="2147484637" r:id="rId4"/>
    <p:sldLayoutId id="2147484638" r:id="rId5"/>
    <p:sldLayoutId id="2147484207" r:id="rId6"/>
    <p:sldLayoutId id="2147484559" r:id="rId7"/>
    <p:sldLayoutId id="2147484581" r:id="rId8"/>
    <p:sldLayoutId id="2147484560" r:id="rId9"/>
    <p:sldLayoutId id="2147484564" r:id="rId10"/>
    <p:sldLayoutId id="2147484566" r:id="rId11"/>
    <p:sldLayoutId id="2147484562" r:id="rId12"/>
    <p:sldLayoutId id="2147484574" r:id="rId13"/>
    <p:sldLayoutId id="2147484563" r:id="rId14"/>
    <p:sldLayoutId id="2147484583" r:id="rId15"/>
    <p:sldLayoutId id="2147484584" r:id="rId16"/>
    <p:sldLayoutId id="2147484561" r:id="rId17"/>
    <p:sldLayoutId id="2147484585" r:id="rId18"/>
    <p:sldLayoutId id="2147484565" r:id="rId19"/>
    <p:sldLayoutId id="2147484567" r:id="rId20"/>
    <p:sldLayoutId id="2147484580" r:id="rId21"/>
    <p:sldLayoutId id="2147484568" r:id="rId22"/>
    <p:sldLayoutId id="2147484582" r:id="rId23"/>
    <p:sldLayoutId id="2147484573" r:id="rId24"/>
    <p:sldLayoutId id="2147484572" r:id="rId25"/>
    <p:sldLayoutId id="2147484775" r:id="rId26"/>
    <p:sldLayoutId id="2147484776" r:id="rId27"/>
    <p:sldLayoutId id="2147484777" r:id="rId28"/>
    <p:sldLayoutId id="2147484774" r:id="rId29"/>
    <p:sldLayoutId id="2147484778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ru-RU" sz="2000" b="1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0"/>
        </a:spcAft>
        <a:buClr>
          <a:schemeClr val="tx2"/>
        </a:buClr>
        <a:buFont typeface="Wingdings" charset="2"/>
        <a:buNone/>
        <a:defRPr sz="1400" b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200" b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00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90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80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645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pos="1920" userDrawn="1">
          <p15:clr>
            <a:srgbClr val="F26B43"/>
          </p15:clr>
        </p15:guide>
        <p15:guide id="9" pos="4800" userDrawn="1">
          <p15:clr>
            <a:srgbClr val="F26B43"/>
          </p15:clr>
        </p15:guide>
        <p15:guide id="10" pos="960" userDrawn="1">
          <p15:clr>
            <a:srgbClr val="F26B43"/>
          </p15:clr>
        </p15:guide>
        <p15:guide id="11" pos="2880" userDrawn="1">
          <p15:clr>
            <a:srgbClr val="F26B43"/>
          </p15:clr>
        </p15:guide>
        <p15:guide id="12" orient="horz" pos="957" userDrawn="1">
          <p15:clr>
            <a:srgbClr val="F26B43"/>
          </p15:clr>
        </p15:guide>
        <p15:guide id="13" orient="horz" pos="1914" userDrawn="1">
          <p15:clr>
            <a:srgbClr val="F26B43"/>
          </p15:clr>
        </p15:guide>
        <p15:guide id="14" orient="horz" pos="16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50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11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4" y="1131887"/>
            <a:ext cx="8426451" cy="341792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952" y="339723"/>
            <a:ext cx="8423271" cy="6829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2" y="4755453"/>
            <a:ext cx="322438" cy="20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0" name="Группа 29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1" name="Прямоугольник 30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2" name="Прямоугольник 31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3" name="Прямоугольник 32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4" name="Прямоугольник 33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5" name="Прямоугольник 34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6" name="Прямоугольник 35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49</a:t>
              </a:r>
              <a:br>
                <a:rPr lang="ru-RU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60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Прямоугольник 41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44" name="Прямоугольник 43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3" name="Прямоугольник 52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779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7" r:id="rId1"/>
    <p:sldLayoutId id="2147484768" r:id="rId2"/>
    <p:sldLayoutId id="2147484769" r:id="rId3"/>
    <p:sldLayoutId id="2147484770" r:id="rId4"/>
    <p:sldLayoutId id="2147484771" r:id="rId5"/>
    <p:sldLayoutId id="2147484772" r:id="rId6"/>
    <p:sldLayoutId id="214748477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lang="ru-RU" altLang="en-US" sz="140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20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0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67" name="Слайд think-cell" r:id="rId34" imgW="270" imgH="270" progId="TCLayout.ActiveDocument.1">
                  <p:embed/>
                </p:oleObj>
              </mc:Choice>
              <mc:Fallback>
                <p:oleObj name="Слайд think-cell" r:id="rId3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3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4" y="1145282"/>
            <a:ext cx="8426451" cy="3401286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2" y="353118"/>
            <a:ext cx="8426453" cy="30777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772" y="4755455"/>
            <a:ext cx="324954" cy="2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28" y="4755454"/>
            <a:ext cx="5320871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5" y="4759819"/>
            <a:ext cx="957248" cy="1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4" name="Прямоугольник 33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49</a:t>
              </a:r>
              <a:br>
                <a:rPr lang="ru-RU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60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54" name="TextBox 53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55" name="Прямоугольник 54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60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3" r:id="rId1"/>
    <p:sldLayoutId id="2147484704" r:id="rId2"/>
    <p:sldLayoutId id="2147484705" r:id="rId3"/>
    <p:sldLayoutId id="2147484706" r:id="rId4"/>
    <p:sldLayoutId id="2147484707" r:id="rId5"/>
    <p:sldLayoutId id="2147484708" r:id="rId6"/>
    <p:sldLayoutId id="2147484709" r:id="rId7"/>
    <p:sldLayoutId id="2147484710" r:id="rId8"/>
    <p:sldLayoutId id="2147484722" r:id="rId9"/>
    <p:sldLayoutId id="2147484711" r:id="rId10"/>
    <p:sldLayoutId id="2147484712" r:id="rId11"/>
    <p:sldLayoutId id="2147484713" r:id="rId12"/>
    <p:sldLayoutId id="2147484714" r:id="rId13"/>
    <p:sldLayoutId id="2147484715" r:id="rId14"/>
    <p:sldLayoutId id="2147484716" r:id="rId15"/>
    <p:sldLayoutId id="2147484740" r:id="rId16"/>
    <p:sldLayoutId id="2147484741" r:id="rId17"/>
    <p:sldLayoutId id="2147484742" r:id="rId18"/>
    <p:sldLayoutId id="2147484745" r:id="rId19"/>
    <p:sldLayoutId id="2147484746" r:id="rId20"/>
    <p:sldLayoutId id="2147484747" r:id="rId21"/>
    <p:sldLayoutId id="2147484748" r:id="rId22"/>
    <p:sldLayoutId id="2147484743" r:id="rId23"/>
    <p:sldLayoutId id="2147484744" r:id="rId24"/>
    <p:sldLayoutId id="2147484717" r:id="rId25"/>
    <p:sldLayoutId id="2147484718" r:id="rId26"/>
    <p:sldLayoutId id="2147484719" r:id="rId27"/>
    <p:sldLayoutId id="2147484720" r:id="rId28"/>
    <p:sldLayoutId id="2147484721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baseline="0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lang="ru-RU" altLang="en-US" sz="140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20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0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397073326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940" name="Слайд think-cell" r:id="rId28" imgW="270" imgH="270" progId="TCLayout.ActiveDocument.1">
                  <p:embed/>
                </p:oleObj>
              </mc:Choice>
              <mc:Fallback>
                <p:oleObj name="Слайд think-cell" r:id="rId2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27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47883"/>
            <a:ext cx="8426451" cy="6726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2888" y="4760859"/>
            <a:ext cx="319083" cy="18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99" y="4755454"/>
            <a:ext cx="5317841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37849" y="4760860"/>
            <a:ext cx="958450" cy="19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8774" y="1145282"/>
            <a:ext cx="8426452" cy="34060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56" name="Рисунок 55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4" name="Прямоугольник 33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49</a:t>
              </a:r>
              <a:br>
                <a:rPr lang="ru-RU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60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54" name="TextBox 53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55" name="Прямоугольник 54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752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6" r:id="rId2"/>
    <p:sldLayoutId id="2147484684" r:id="rId3"/>
    <p:sldLayoutId id="2147484686" r:id="rId4"/>
    <p:sldLayoutId id="2147484685" r:id="rId5"/>
    <p:sldLayoutId id="2147484672" r:id="rId6"/>
    <p:sldLayoutId id="2147484674" r:id="rId7"/>
    <p:sldLayoutId id="2147484673" r:id="rId8"/>
    <p:sldLayoutId id="2147484752" r:id="rId9"/>
    <p:sldLayoutId id="2147484753" r:id="rId10"/>
    <p:sldLayoutId id="2147484754" r:id="rId11"/>
    <p:sldLayoutId id="2147484675" r:id="rId12"/>
    <p:sldLayoutId id="2147484676" r:id="rId13"/>
    <p:sldLayoutId id="2147484751" r:id="rId14"/>
    <p:sldLayoutId id="2147484677" r:id="rId15"/>
    <p:sldLayoutId id="2147484749" r:id="rId16"/>
    <p:sldLayoutId id="2147484750" r:id="rId17"/>
    <p:sldLayoutId id="2147484681" r:id="rId18"/>
    <p:sldLayoutId id="2147484682" r:id="rId19"/>
    <p:sldLayoutId id="2147484683" r:id="rId20"/>
    <p:sldLayoutId id="2147484678" r:id="rId21"/>
    <p:sldLayoutId id="2147484679" r:id="rId22"/>
    <p:sldLayoutId id="2147484680" r:id="rId2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None/>
        <a:defRPr lang="ru-RU" sz="140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20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0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645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4800" userDrawn="1">
          <p15:clr>
            <a:srgbClr val="F26B43"/>
          </p15:clr>
        </p15:guide>
        <p15:guide id="8" orient="horz" pos="1915" userDrawn="1">
          <p15:clr>
            <a:srgbClr val="F26B43"/>
          </p15:clr>
        </p15:guide>
        <p15:guide id="9" pos="3840" userDrawn="1">
          <p15:clr>
            <a:srgbClr val="F26B43"/>
          </p15:clr>
        </p15:guide>
        <p15:guide id="10" pos="960" userDrawn="1">
          <p15:clr>
            <a:srgbClr val="F26B43"/>
          </p15:clr>
        </p15:guide>
        <p15:guide id="11" pos="1920" userDrawn="1">
          <p15:clr>
            <a:srgbClr val="F26B43"/>
          </p15:clr>
        </p15:guide>
        <p15:guide id="12" pos="2880" userDrawn="1">
          <p15:clr>
            <a:srgbClr val="F26B43"/>
          </p15:clr>
        </p15:guide>
        <p15:guide id="13" orient="horz" pos="962" userDrawn="1">
          <p15:clr>
            <a:srgbClr val="F26B43"/>
          </p15:clr>
        </p15:guide>
        <p15:guide id="14" orient="horz" pos="162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1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79" name="Слайд think-cell" r:id="rId13" imgW="270" imgH="270" progId="TCLayout.ActiveDocument.1">
                  <p:embed/>
                </p:oleObj>
              </mc:Choice>
              <mc:Fallback>
                <p:oleObj name="Слайд think-cell" r:id="rId1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12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145282"/>
            <a:ext cx="8405216" cy="3401286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2" y="353118"/>
            <a:ext cx="8426453" cy="66954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772" y="4755455"/>
            <a:ext cx="324954" cy="2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28" y="4755454"/>
            <a:ext cx="5320871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5" y="4759819"/>
            <a:ext cx="957248" cy="1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4" name="Прямоугольник 33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49</a:t>
              </a:r>
              <a:br>
                <a:rPr lang="ru-RU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60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54" name="TextBox 53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55" name="Прямоугольник 54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93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55" r:id="rId2"/>
    <p:sldLayoutId id="2147484737" r:id="rId3"/>
    <p:sldLayoutId id="2147484736" r:id="rId4"/>
    <p:sldLayoutId id="2147484735" r:id="rId5"/>
    <p:sldLayoutId id="2147484734" r:id="rId6"/>
    <p:sldLayoutId id="2147484729" r:id="rId7"/>
    <p:sldLayoutId id="214748473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lang="ru-RU" altLang="en-US" sz="140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20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000" b="1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1503372853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228" name="Слайд think-cell" r:id="rId48" imgW="270" imgH="270" progId="TCLayout.ActiveDocument.1">
                  <p:embed/>
                </p:oleObj>
              </mc:Choice>
              <mc:Fallback>
                <p:oleObj name="Слайд think-cell" r:id="rId4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47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4"/>
            <a:ext cx="8426451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</a:t>
            </a:r>
            <a:r>
              <a:rPr lang="ru-RU" dirty="0" smtClean="0"/>
              <a:t>заголовка (заголовок не более 2 строк)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774" y="4754388"/>
            <a:ext cx="323197" cy="20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28" y="4755454"/>
            <a:ext cx="5311643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7" y="4755454"/>
            <a:ext cx="955492" cy="2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8774" y="1131889"/>
            <a:ext cx="8426451" cy="34146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32" name="Группа 31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3" name="Прямоугольник 32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5" name="Прямоугольник 34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6" name="Прямоугольник 35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8" name="Прямоугольник 37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49</a:t>
              </a:r>
              <a:br>
                <a:rPr lang="ru-RU" sz="700" dirty="0" smtClean="0">
                  <a:solidFill>
                    <a:schemeClr val="bg1"/>
                  </a:solidFill>
                </a:rPr>
              </a:br>
              <a:r>
                <a:rPr lang="ru-RU" sz="700" dirty="0" smtClean="0">
                  <a:solidFill>
                    <a:schemeClr val="bg1"/>
                  </a:solidFill>
                </a:rPr>
                <a:t>60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4" name="Прямоугольник 43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Прямоугольник 47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49" name="Прямоугольник 48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52" name="TextBox 51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53" name="Прямоугольник 52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4" name="Прямоугольник 53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5" name="Прямоугольник 54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618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612" r:id="rId2"/>
    <p:sldLayoutId id="2147484631" r:id="rId3"/>
    <p:sldLayoutId id="2147484635" r:id="rId4"/>
    <p:sldLayoutId id="2147484622" r:id="rId5"/>
    <p:sldLayoutId id="2147484621" r:id="rId6"/>
    <p:sldLayoutId id="2147484633" r:id="rId7"/>
    <p:sldLayoutId id="2147484615" r:id="rId8"/>
    <p:sldLayoutId id="2147484619" r:id="rId9"/>
    <p:sldLayoutId id="2147484617" r:id="rId10"/>
    <p:sldLayoutId id="2147484618" r:id="rId11"/>
    <p:sldLayoutId id="2147484614" r:id="rId12"/>
    <p:sldLayoutId id="2147484616" r:id="rId13"/>
    <p:sldLayoutId id="2147484620" r:id="rId14"/>
    <p:sldLayoutId id="2147484634" r:id="rId15"/>
    <p:sldLayoutId id="2147484695" r:id="rId16"/>
    <p:sldLayoutId id="2147484632" r:id="rId17"/>
    <p:sldLayoutId id="2147484696" r:id="rId18"/>
    <p:sldLayoutId id="2147484629" r:id="rId19"/>
    <p:sldLayoutId id="2147484670" r:id="rId20"/>
    <p:sldLayoutId id="2147484697" r:id="rId21"/>
    <p:sldLayoutId id="2147484698" r:id="rId22"/>
    <p:sldLayoutId id="2147484541" r:id="rId23"/>
    <p:sldLayoutId id="2147484613" r:id="rId24"/>
    <p:sldLayoutId id="2147484624" r:id="rId25"/>
    <p:sldLayoutId id="2147484623" r:id="rId26"/>
    <p:sldLayoutId id="2147484627" r:id="rId27"/>
    <p:sldLayoutId id="2147484628" r:id="rId28"/>
    <p:sldLayoutId id="2147484605" r:id="rId29"/>
    <p:sldLayoutId id="2147484542" r:id="rId30"/>
    <p:sldLayoutId id="2147484604" r:id="rId31"/>
    <p:sldLayoutId id="2147484663" r:id="rId32"/>
    <p:sldLayoutId id="2147484664" r:id="rId33"/>
    <p:sldLayoutId id="2147484665" r:id="rId34"/>
    <p:sldLayoutId id="2147484666" r:id="rId35"/>
    <p:sldLayoutId id="2147484667" r:id="rId36"/>
    <p:sldLayoutId id="2147484668" r:id="rId37"/>
    <p:sldLayoutId id="2147484543" r:id="rId38"/>
    <p:sldLayoutId id="2147484544" r:id="rId39"/>
    <p:sldLayoutId id="2147484756" r:id="rId40"/>
    <p:sldLayoutId id="2147484606" r:id="rId41"/>
    <p:sldLayoutId id="2147484757" r:id="rId42"/>
    <p:sldLayoutId id="2147484546" r:id="rId4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None/>
        <a:defRPr lang="ru-RU" sz="140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20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0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1620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pos="1920" userDrawn="1">
          <p15:clr>
            <a:srgbClr val="F26B43"/>
          </p15:clr>
        </p15:guide>
        <p15:guide id="9" pos="960" userDrawn="1">
          <p15:clr>
            <a:srgbClr val="F26B43"/>
          </p15:clr>
        </p15:guide>
        <p15:guide id="10" pos="3840" userDrawn="1">
          <p15:clr>
            <a:srgbClr val="F26B43"/>
          </p15:clr>
        </p15:guide>
        <p15:guide id="11" pos="4800" userDrawn="1">
          <p15:clr>
            <a:srgbClr val="F26B43"/>
          </p15:clr>
        </p15:guide>
        <p15:guide id="12" orient="horz" pos="1915" userDrawn="1">
          <p15:clr>
            <a:srgbClr val="F26B43"/>
          </p15:clr>
        </p15:guide>
        <p15:guide id="13" orient="horz" pos="645" userDrawn="1">
          <p15:clr>
            <a:srgbClr val="F26B43"/>
          </p15:clr>
        </p15:guide>
        <p15:guide id="14" orient="horz" pos="9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.png"/><Relationship Id="rId2" Type="http://schemas.openxmlformats.org/officeDocument/2006/relationships/tags" Target="../tags/tag147.xml"/><Relationship Id="rId1" Type="http://schemas.openxmlformats.org/officeDocument/2006/relationships/vmlDrawing" Target="../drawings/vmlDrawing140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40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4.xml"/><Relationship Id="rId13" Type="http://schemas.openxmlformats.org/officeDocument/2006/relationships/tags" Target="../tags/tag159.xml"/><Relationship Id="rId18" Type="http://schemas.openxmlformats.org/officeDocument/2006/relationships/notesSlide" Target="../notesSlides/notesSlide2.xml"/><Relationship Id="rId3" Type="http://schemas.openxmlformats.org/officeDocument/2006/relationships/tags" Target="../tags/tag149.xml"/><Relationship Id="rId7" Type="http://schemas.openxmlformats.org/officeDocument/2006/relationships/tags" Target="../tags/tag153.xml"/><Relationship Id="rId12" Type="http://schemas.openxmlformats.org/officeDocument/2006/relationships/tags" Target="../tags/tag158.xml"/><Relationship Id="rId17" Type="http://schemas.openxmlformats.org/officeDocument/2006/relationships/slideLayout" Target="../slideLayouts/slideLayout68.xml"/><Relationship Id="rId2" Type="http://schemas.openxmlformats.org/officeDocument/2006/relationships/tags" Target="../tags/tag148.xml"/><Relationship Id="rId16" Type="http://schemas.openxmlformats.org/officeDocument/2006/relationships/tags" Target="../tags/tag162.xml"/><Relationship Id="rId20" Type="http://schemas.openxmlformats.org/officeDocument/2006/relationships/image" Target="../media/image8.emf"/><Relationship Id="rId1" Type="http://schemas.openxmlformats.org/officeDocument/2006/relationships/vmlDrawing" Target="../drawings/vmlDrawing141.vml"/><Relationship Id="rId6" Type="http://schemas.openxmlformats.org/officeDocument/2006/relationships/tags" Target="../tags/tag152.xml"/><Relationship Id="rId11" Type="http://schemas.openxmlformats.org/officeDocument/2006/relationships/tags" Target="../tags/tag157.xml"/><Relationship Id="rId5" Type="http://schemas.openxmlformats.org/officeDocument/2006/relationships/tags" Target="../tags/tag151.xml"/><Relationship Id="rId15" Type="http://schemas.openxmlformats.org/officeDocument/2006/relationships/tags" Target="../tags/tag161.xml"/><Relationship Id="rId10" Type="http://schemas.openxmlformats.org/officeDocument/2006/relationships/tags" Target="../tags/tag156.xml"/><Relationship Id="rId19" Type="http://schemas.openxmlformats.org/officeDocument/2006/relationships/oleObject" Target="../embeddings/oleObject141.bin"/><Relationship Id="rId4" Type="http://schemas.openxmlformats.org/officeDocument/2006/relationships/tags" Target="../tags/tag150.xml"/><Relationship Id="rId9" Type="http://schemas.openxmlformats.org/officeDocument/2006/relationships/tags" Target="../tags/tag155.xml"/><Relationship Id="rId14" Type="http://schemas.openxmlformats.org/officeDocument/2006/relationships/tags" Target="../tags/tag160.xml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tags" Target="../tags/tag278.xml"/><Relationship Id="rId21" Type="http://schemas.openxmlformats.org/officeDocument/2006/relationships/tags" Target="../tags/tag182.xml"/><Relationship Id="rId42" Type="http://schemas.openxmlformats.org/officeDocument/2006/relationships/tags" Target="../tags/tag203.xml"/><Relationship Id="rId63" Type="http://schemas.openxmlformats.org/officeDocument/2006/relationships/tags" Target="../tags/tag224.xml"/><Relationship Id="rId84" Type="http://schemas.openxmlformats.org/officeDocument/2006/relationships/tags" Target="../tags/tag245.xml"/><Relationship Id="rId138" Type="http://schemas.openxmlformats.org/officeDocument/2006/relationships/tags" Target="../tags/tag299.xml"/><Relationship Id="rId159" Type="http://schemas.openxmlformats.org/officeDocument/2006/relationships/tags" Target="../tags/tag320.xml"/><Relationship Id="rId170" Type="http://schemas.openxmlformats.org/officeDocument/2006/relationships/tags" Target="../tags/tag331.xml"/><Relationship Id="rId191" Type="http://schemas.openxmlformats.org/officeDocument/2006/relationships/tags" Target="../tags/tag352.xml"/><Relationship Id="rId205" Type="http://schemas.openxmlformats.org/officeDocument/2006/relationships/tags" Target="../tags/tag366.xml"/><Relationship Id="rId226" Type="http://schemas.openxmlformats.org/officeDocument/2006/relationships/tags" Target="../tags/tag387.xml"/><Relationship Id="rId107" Type="http://schemas.openxmlformats.org/officeDocument/2006/relationships/tags" Target="../tags/tag268.xml"/><Relationship Id="rId11" Type="http://schemas.openxmlformats.org/officeDocument/2006/relationships/tags" Target="../tags/tag172.xml"/><Relationship Id="rId32" Type="http://schemas.openxmlformats.org/officeDocument/2006/relationships/tags" Target="../tags/tag193.xml"/><Relationship Id="rId53" Type="http://schemas.openxmlformats.org/officeDocument/2006/relationships/tags" Target="../tags/tag214.xml"/><Relationship Id="rId74" Type="http://schemas.openxmlformats.org/officeDocument/2006/relationships/tags" Target="../tags/tag235.xml"/><Relationship Id="rId128" Type="http://schemas.openxmlformats.org/officeDocument/2006/relationships/tags" Target="../tags/tag289.xml"/><Relationship Id="rId149" Type="http://schemas.openxmlformats.org/officeDocument/2006/relationships/tags" Target="../tags/tag310.xml"/><Relationship Id="rId5" Type="http://schemas.openxmlformats.org/officeDocument/2006/relationships/tags" Target="../tags/tag166.xml"/><Relationship Id="rId95" Type="http://schemas.openxmlformats.org/officeDocument/2006/relationships/tags" Target="../tags/tag256.xml"/><Relationship Id="rId160" Type="http://schemas.openxmlformats.org/officeDocument/2006/relationships/tags" Target="../tags/tag321.xml"/><Relationship Id="rId181" Type="http://schemas.openxmlformats.org/officeDocument/2006/relationships/tags" Target="../tags/tag342.xml"/><Relationship Id="rId216" Type="http://schemas.openxmlformats.org/officeDocument/2006/relationships/tags" Target="../tags/tag377.xml"/><Relationship Id="rId237" Type="http://schemas.openxmlformats.org/officeDocument/2006/relationships/chart" Target="../charts/chart4.xml"/><Relationship Id="rId22" Type="http://schemas.openxmlformats.org/officeDocument/2006/relationships/tags" Target="../tags/tag183.xml"/><Relationship Id="rId43" Type="http://schemas.openxmlformats.org/officeDocument/2006/relationships/tags" Target="../tags/tag204.xml"/><Relationship Id="rId64" Type="http://schemas.openxmlformats.org/officeDocument/2006/relationships/tags" Target="../tags/tag225.xml"/><Relationship Id="rId118" Type="http://schemas.openxmlformats.org/officeDocument/2006/relationships/tags" Target="../tags/tag279.xml"/><Relationship Id="rId139" Type="http://schemas.openxmlformats.org/officeDocument/2006/relationships/tags" Target="../tags/tag300.xml"/><Relationship Id="rId80" Type="http://schemas.openxmlformats.org/officeDocument/2006/relationships/tags" Target="../tags/tag241.xml"/><Relationship Id="rId85" Type="http://schemas.openxmlformats.org/officeDocument/2006/relationships/tags" Target="../tags/tag246.xml"/><Relationship Id="rId150" Type="http://schemas.openxmlformats.org/officeDocument/2006/relationships/tags" Target="../tags/tag311.xml"/><Relationship Id="rId155" Type="http://schemas.openxmlformats.org/officeDocument/2006/relationships/tags" Target="../tags/tag316.xml"/><Relationship Id="rId171" Type="http://schemas.openxmlformats.org/officeDocument/2006/relationships/tags" Target="../tags/tag332.xml"/><Relationship Id="rId176" Type="http://schemas.openxmlformats.org/officeDocument/2006/relationships/tags" Target="../tags/tag337.xml"/><Relationship Id="rId192" Type="http://schemas.openxmlformats.org/officeDocument/2006/relationships/tags" Target="../tags/tag353.xml"/><Relationship Id="rId197" Type="http://schemas.openxmlformats.org/officeDocument/2006/relationships/tags" Target="../tags/tag358.xml"/><Relationship Id="rId206" Type="http://schemas.openxmlformats.org/officeDocument/2006/relationships/tags" Target="../tags/tag367.xml"/><Relationship Id="rId227" Type="http://schemas.openxmlformats.org/officeDocument/2006/relationships/tags" Target="../tags/tag388.xml"/><Relationship Id="rId201" Type="http://schemas.openxmlformats.org/officeDocument/2006/relationships/tags" Target="../tags/tag362.xml"/><Relationship Id="rId222" Type="http://schemas.openxmlformats.org/officeDocument/2006/relationships/tags" Target="../tags/tag383.xml"/><Relationship Id="rId12" Type="http://schemas.openxmlformats.org/officeDocument/2006/relationships/tags" Target="../tags/tag173.xml"/><Relationship Id="rId17" Type="http://schemas.openxmlformats.org/officeDocument/2006/relationships/tags" Target="../tags/tag178.xml"/><Relationship Id="rId33" Type="http://schemas.openxmlformats.org/officeDocument/2006/relationships/tags" Target="../tags/tag194.xml"/><Relationship Id="rId38" Type="http://schemas.openxmlformats.org/officeDocument/2006/relationships/tags" Target="../tags/tag199.xml"/><Relationship Id="rId59" Type="http://schemas.openxmlformats.org/officeDocument/2006/relationships/tags" Target="../tags/tag220.xml"/><Relationship Id="rId103" Type="http://schemas.openxmlformats.org/officeDocument/2006/relationships/tags" Target="../tags/tag264.xml"/><Relationship Id="rId108" Type="http://schemas.openxmlformats.org/officeDocument/2006/relationships/tags" Target="../tags/tag269.xml"/><Relationship Id="rId124" Type="http://schemas.openxmlformats.org/officeDocument/2006/relationships/tags" Target="../tags/tag285.xml"/><Relationship Id="rId129" Type="http://schemas.openxmlformats.org/officeDocument/2006/relationships/tags" Target="../tags/tag290.xml"/><Relationship Id="rId54" Type="http://schemas.openxmlformats.org/officeDocument/2006/relationships/tags" Target="../tags/tag215.xml"/><Relationship Id="rId70" Type="http://schemas.openxmlformats.org/officeDocument/2006/relationships/tags" Target="../tags/tag231.xml"/><Relationship Id="rId75" Type="http://schemas.openxmlformats.org/officeDocument/2006/relationships/tags" Target="../tags/tag236.xml"/><Relationship Id="rId91" Type="http://schemas.openxmlformats.org/officeDocument/2006/relationships/tags" Target="../tags/tag252.xml"/><Relationship Id="rId96" Type="http://schemas.openxmlformats.org/officeDocument/2006/relationships/tags" Target="../tags/tag257.xml"/><Relationship Id="rId140" Type="http://schemas.openxmlformats.org/officeDocument/2006/relationships/tags" Target="../tags/tag301.xml"/><Relationship Id="rId145" Type="http://schemas.openxmlformats.org/officeDocument/2006/relationships/tags" Target="../tags/tag306.xml"/><Relationship Id="rId161" Type="http://schemas.openxmlformats.org/officeDocument/2006/relationships/tags" Target="../tags/tag322.xml"/><Relationship Id="rId166" Type="http://schemas.openxmlformats.org/officeDocument/2006/relationships/tags" Target="../tags/tag327.xml"/><Relationship Id="rId182" Type="http://schemas.openxmlformats.org/officeDocument/2006/relationships/tags" Target="../tags/tag343.xml"/><Relationship Id="rId187" Type="http://schemas.openxmlformats.org/officeDocument/2006/relationships/tags" Target="../tags/tag348.xml"/><Relationship Id="rId217" Type="http://schemas.openxmlformats.org/officeDocument/2006/relationships/tags" Target="../tags/tag378.xml"/><Relationship Id="rId1" Type="http://schemas.openxmlformats.org/officeDocument/2006/relationships/vmlDrawing" Target="../drawings/vmlDrawing142.vml"/><Relationship Id="rId6" Type="http://schemas.openxmlformats.org/officeDocument/2006/relationships/tags" Target="../tags/tag167.xml"/><Relationship Id="rId212" Type="http://schemas.openxmlformats.org/officeDocument/2006/relationships/tags" Target="../tags/tag373.xml"/><Relationship Id="rId233" Type="http://schemas.openxmlformats.org/officeDocument/2006/relationships/image" Target="../media/image8.emf"/><Relationship Id="rId238" Type="http://schemas.openxmlformats.org/officeDocument/2006/relationships/chart" Target="../charts/chart5.xml"/><Relationship Id="rId23" Type="http://schemas.openxmlformats.org/officeDocument/2006/relationships/tags" Target="../tags/tag184.xml"/><Relationship Id="rId28" Type="http://schemas.openxmlformats.org/officeDocument/2006/relationships/tags" Target="../tags/tag189.xml"/><Relationship Id="rId49" Type="http://schemas.openxmlformats.org/officeDocument/2006/relationships/tags" Target="../tags/tag210.xml"/><Relationship Id="rId114" Type="http://schemas.openxmlformats.org/officeDocument/2006/relationships/tags" Target="../tags/tag275.xml"/><Relationship Id="rId119" Type="http://schemas.openxmlformats.org/officeDocument/2006/relationships/tags" Target="../tags/tag280.xml"/><Relationship Id="rId44" Type="http://schemas.openxmlformats.org/officeDocument/2006/relationships/tags" Target="../tags/tag205.xml"/><Relationship Id="rId60" Type="http://schemas.openxmlformats.org/officeDocument/2006/relationships/tags" Target="../tags/tag221.xml"/><Relationship Id="rId65" Type="http://schemas.openxmlformats.org/officeDocument/2006/relationships/tags" Target="../tags/tag226.xml"/><Relationship Id="rId81" Type="http://schemas.openxmlformats.org/officeDocument/2006/relationships/tags" Target="../tags/tag242.xml"/><Relationship Id="rId86" Type="http://schemas.openxmlformats.org/officeDocument/2006/relationships/tags" Target="../tags/tag247.xml"/><Relationship Id="rId130" Type="http://schemas.openxmlformats.org/officeDocument/2006/relationships/tags" Target="../tags/tag291.xml"/><Relationship Id="rId135" Type="http://schemas.openxmlformats.org/officeDocument/2006/relationships/tags" Target="../tags/tag296.xml"/><Relationship Id="rId151" Type="http://schemas.openxmlformats.org/officeDocument/2006/relationships/tags" Target="../tags/tag312.xml"/><Relationship Id="rId156" Type="http://schemas.openxmlformats.org/officeDocument/2006/relationships/tags" Target="../tags/tag317.xml"/><Relationship Id="rId177" Type="http://schemas.openxmlformats.org/officeDocument/2006/relationships/tags" Target="../tags/tag338.xml"/><Relationship Id="rId198" Type="http://schemas.openxmlformats.org/officeDocument/2006/relationships/tags" Target="../tags/tag359.xml"/><Relationship Id="rId172" Type="http://schemas.openxmlformats.org/officeDocument/2006/relationships/tags" Target="../tags/tag333.xml"/><Relationship Id="rId193" Type="http://schemas.openxmlformats.org/officeDocument/2006/relationships/tags" Target="../tags/tag354.xml"/><Relationship Id="rId202" Type="http://schemas.openxmlformats.org/officeDocument/2006/relationships/tags" Target="../tags/tag363.xml"/><Relationship Id="rId207" Type="http://schemas.openxmlformats.org/officeDocument/2006/relationships/tags" Target="../tags/tag368.xml"/><Relationship Id="rId223" Type="http://schemas.openxmlformats.org/officeDocument/2006/relationships/tags" Target="../tags/tag384.xml"/><Relationship Id="rId228" Type="http://schemas.openxmlformats.org/officeDocument/2006/relationships/tags" Target="../tags/tag389.xml"/><Relationship Id="rId13" Type="http://schemas.openxmlformats.org/officeDocument/2006/relationships/tags" Target="../tags/tag174.xml"/><Relationship Id="rId18" Type="http://schemas.openxmlformats.org/officeDocument/2006/relationships/tags" Target="../tags/tag179.xml"/><Relationship Id="rId39" Type="http://schemas.openxmlformats.org/officeDocument/2006/relationships/tags" Target="../tags/tag200.xml"/><Relationship Id="rId109" Type="http://schemas.openxmlformats.org/officeDocument/2006/relationships/tags" Target="../tags/tag270.xml"/><Relationship Id="rId34" Type="http://schemas.openxmlformats.org/officeDocument/2006/relationships/tags" Target="../tags/tag195.xml"/><Relationship Id="rId50" Type="http://schemas.openxmlformats.org/officeDocument/2006/relationships/tags" Target="../tags/tag211.xml"/><Relationship Id="rId55" Type="http://schemas.openxmlformats.org/officeDocument/2006/relationships/tags" Target="../tags/tag216.xml"/><Relationship Id="rId76" Type="http://schemas.openxmlformats.org/officeDocument/2006/relationships/tags" Target="../tags/tag237.xml"/><Relationship Id="rId97" Type="http://schemas.openxmlformats.org/officeDocument/2006/relationships/tags" Target="../tags/tag258.xml"/><Relationship Id="rId104" Type="http://schemas.openxmlformats.org/officeDocument/2006/relationships/tags" Target="../tags/tag265.xml"/><Relationship Id="rId120" Type="http://schemas.openxmlformats.org/officeDocument/2006/relationships/tags" Target="../tags/tag281.xml"/><Relationship Id="rId125" Type="http://schemas.openxmlformats.org/officeDocument/2006/relationships/tags" Target="../tags/tag286.xml"/><Relationship Id="rId141" Type="http://schemas.openxmlformats.org/officeDocument/2006/relationships/tags" Target="../tags/tag302.xml"/><Relationship Id="rId146" Type="http://schemas.openxmlformats.org/officeDocument/2006/relationships/tags" Target="../tags/tag307.xml"/><Relationship Id="rId167" Type="http://schemas.openxmlformats.org/officeDocument/2006/relationships/tags" Target="../tags/tag328.xml"/><Relationship Id="rId188" Type="http://schemas.openxmlformats.org/officeDocument/2006/relationships/tags" Target="../tags/tag349.xml"/><Relationship Id="rId7" Type="http://schemas.openxmlformats.org/officeDocument/2006/relationships/tags" Target="../tags/tag168.xml"/><Relationship Id="rId71" Type="http://schemas.openxmlformats.org/officeDocument/2006/relationships/tags" Target="../tags/tag232.xml"/><Relationship Id="rId92" Type="http://schemas.openxmlformats.org/officeDocument/2006/relationships/tags" Target="../tags/tag253.xml"/><Relationship Id="rId162" Type="http://schemas.openxmlformats.org/officeDocument/2006/relationships/tags" Target="../tags/tag323.xml"/><Relationship Id="rId183" Type="http://schemas.openxmlformats.org/officeDocument/2006/relationships/tags" Target="../tags/tag344.xml"/><Relationship Id="rId213" Type="http://schemas.openxmlformats.org/officeDocument/2006/relationships/tags" Target="../tags/tag374.xml"/><Relationship Id="rId218" Type="http://schemas.openxmlformats.org/officeDocument/2006/relationships/tags" Target="../tags/tag379.xml"/><Relationship Id="rId234" Type="http://schemas.openxmlformats.org/officeDocument/2006/relationships/chart" Target="../charts/chart1.xml"/><Relationship Id="rId239" Type="http://schemas.openxmlformats.org/officeDocument/2006/relationships/chart" Target="../charts/chart6.xml"/><Relationship Id="rId2" Type="http://schemas.openxmlformats.org/officeDocument/2006/relationships/tags" Target="../tags/tag163.xml"/><Relationship Id="rId29" Type="http://schemas.openxmlformats.org/officeDocument/2006/relationships/tags" Target="../tags/tag190.xml"/><Relationship Id="rId24" Type="http://schemas.openxmlformats.org/officeDocument/2006/relationships/tags" Target="../tags/tag185.xml"/><Relationship Id="rId40" Type="http://schemas.openxmlformats.org/officeDocument/2006/relationships/tags" Target="../tags/tag201.xml"/><Relationship Id="rId45" Type="http://schemas.openxmlformats.org/officeDocument/2006/relationships/tags" Target="../tags/tag206.xml"/><Relationship Id="rId66" Type="http://schemas.openxmlformats.org/officeDocument/2006/relationships/tags" Target="../tags/tag227.xml"/><Relationship Id="rId87" Type="http://schemas.openxmlformats.org/officeDocument/2006/relationships/tags" Target="../tags/tag248.xml"/><Relationship Id="rId110" Type="http://schemas.openxmlformats.org/officeDocument/2006/relationships/tags" Target="../tags/tag271.xml"/><Relationship Id="rId115" Type="http://schemas.openxmlformats.org/officeDocument/2006/relationships/tags" Target="../tags/tag276.xml"/><Relationship Id="rId131" Type="http://schemas.openxmlformats.org/officeDocument/2006/relationships/tags" Target="../tags/tag292.xml"/><Relationship Id="rId136" Type="http://schemas.openxmlformats.org/officeDocument/2006/relationships/tags" Target="../tags/tag297.xml"/><Relationship Id="rId157" Type="http://schemas.openxmlformats.org/officeDocument/2006/relationships/tags" Target="../tags/tag318.xml"/><Relationship Id="rId178" Type="http://schemas.openxmlformats.org/officeDocument/2006/relationships/tags" Target="../tags/tag339.xml"/><Relationship Id="rId61" Type="http://schemas.openxmlformats.org/officeDocument/2006/relationships/tags" Target="../tags/tag222.xml"/><Relationship Id="rId82" Type="http://schemas.openxmlformats.org/officeDocument/2006/relationships/tags" Target="../tags/tag243.xml"/><Relationship Id="rId152" Type="http://schemas.openxmlformats.org/officeDocument/2006/relationships/tags" Target="../tags/tag313.xml"/><Relationship Id="rId173" Type="http://schemas.openxmlformats.org/officeDocument/2006/relationships/tags" Target="../tags/tag334.xml"/><Relationship Id="rId194" Type="http://schemas.openxmlformats.org/officeDocument/2006/relationships/tags" Target="../tags/tag355.xml"/><Relationship Id="rId199" Type="http://schemas.openxmlformats.org/officeDocument/2006/relationships/tags" Target="../tags/tag360.xml"/><Relationship Id="rId203" Type="http://schemas.openxmlformats.org/officeDocument/2006/relationships/tags" Target="../tags/tag364.xml"/><Relationship Id="rId208" Type="http://schemas.openxmlformats.org/officeDocument/2006/relationships/tags" Target="../tags/tag369.xml"/><Relationship Id="rId229" Type="http://schemas.openxmlformats.org/officeDocument/2006/relationships/tags" Target="../tags/tag390.xml"/><Relationship Id="rId19" Type="http://schemas.openxmlformats.org/officeDocument/2006/relationships/tags" Target="../tags/tag180.xml"/><Relationship Id="rId224" Type="http://schemas.openxmlformats.org/officeDocument/2006/relationships/tags" Target="../tags/tag385.xml"/><Relationship Id="rId14" Type="http://schemas.openxmlformats.org/officeDocument/2006/relationships/tags" Target="../tags/tag175.xml"/><Relationship Id="rId30" Type="http://schemas.openxmlformats.org/officeDocument/2006/relationships/tags" Target="../tags/tag191.xml"/><Relationship Id="rId35" Type="http://schemas.openxmlformats.org/officeDocument/2006/relationships/tags" Target="../tags/tag196.xml"/><Relationship Id="rId56" Type="http://schemas.openxmlformats.org/officeDocument/2006/relationships/tags" Target="../tags/tag217.xml"/><Relationship Id="rId77" Type="http://schemas.openxmlformats.org/officeDocument/2006/relationships/tags" Target="../tags/tag238.xml"/><Relationship Id="rId100" Type="http://schemas.openxmlformats.org/officeDocument/2006/relationships/tags" Target="../tags/tag261.xml"/><Relationship Id="rId105" Type="http://schemas.openxmlformats.org/officeDocument/2006/relationships/tags" Target="../tags/tag266.xml"/><Relationship Id="rId126" Type="http://schemas.openxmlformats.org/officeDocument/2006/relationships/tags" Target="../tags/tag287.xml"/><Relationship Id="rId147" Type="http://schemas.openxmlformats.org/officeDocument/2006/relationships/tags" Target="../tags/tag308.xml"/><Relationship Id="rId168" Type="http://schemas.openxmlformats.org/officeDocument/2006/relationships/tags" Target="../tags/tag329.xml"/><Relationship Id="rId8" Type="http://schemas.openxmlformats.org/officeDocument/2006/relationships/tags" Target="../tags/tag169.xml"/><Relationship Id="rId51" Type="http://schemas.openxmlformats.org/officeDocument/2006/relationships/tags" Target="../tags/tag212.xml"/><Relationship Id="rId72" Type="http://schemas.openxmlformats.org/officeDocument/2006/relationships/tags" Target="../tags/tag233.xml"/><Relationship Id="rId93" Type="http://schemas.openxmlformats.org/officeDocument/2006/relationships/tags" Target="../tags/tag254.xml"/><Relationship Id="rId98" Type="http://schemas.openxmlformats.org/officeDocument/2006/relationships/tags" Target="../tags/tag259.xml"/><Relationship Id="rId121" Type="http://schemas.openxmlformats.org/officeDocument/2006/relationships/tags" Target="../tags/tag282.xml"/><Relationship Id="rId142" Type="http://schemas.openxmlformats.org/officeDocument/2006/relationships/tags" Target="../tags/tag303.xml"/><Relationship Id="rId163" Type="http://schemas.openxmlformats.org/officeDocument/2006/relationships/tags" Target="../tags/tag324.xml"/><Relationship Id="rId184" Type="http://schemas.openxmlformats.org/officeDocument/2006/relationships/tags" Target="../tags/tag345.xml"/><Relationship Id="rId189" Type="http://schemas.openxmlformats.org/officeDocument/2006/relationships/tags" Target="../tags/tag350.xml"/><Relationship Id="rId219" Type="http://schemas.openxmlformats.org/officeDocument/2006/relationships/tags" Target="../tags/tag380.xml"/><Relationship Id="rId3" Type="http://schemas.openxmlformats.org/officeDocument/2006/relationships/tags" Target="../tags/tag164.xml"/><Relationship Id="rId214" Type="http://schemas.openxmlformats.org/officeDocument/2006/relationships/tags" Target="../tags/tag375.xml"/><Relationship Id="rId230" Type="http://schemas.openxmlformats.org/officeDocument/2006/relationships/tags" Target="../tags/tag391.xml"/><Relationship Id="rId235" Type="http://schemas.openxmlformats.org/officeDocument/2006/relationships/chart" Target="../charts/chart2.xml"/><Relationship Id="rId25" Type="http://schemas.openxmlformats.org/officeDocument/2006/relationships/tags" Target="../tags/tag186.xml"/><Relationship Id="rId46" Type="http://schemas.openxmlformats.org/officeDocument/2006/relationships/tags" Target="../tags/tag207.xml"/><Relationship Id="rId67" Type="http://schemas.openxmlformats.org/officeDocument/2006/relationships/tags" Target="../tags/tag228.xml"/><Relationship Id="rId116" Type="http://schemas.openxmlformats.org/officeDocument/2006/relationships/tags" Target="../tags/tag277.xml"/><Relationship Id="rId137" Type="http://schemas.openxmlformats.org/officeDocument/2006/relationships/tags" Target="../tags/tag298.xml"/><Relationship Id="rId158" Type="http://schemas.openxmlformats.org/officeDocument/2006/relationships/tags" Target="../tags/tag319.xml"/><Relationship Id="rId20" Type="http://schemas.openxmlformats.org/officeDocument/2006/relationships/tags" Target="../tags/tag181.xml"/><Relationship Id="rId41" Type="http://schemas.openxmlformats.org/officeDocument/2006/relationships/tags" Target="../tags/tag202.xml"/><Relationship Id="rId62" Type="http://schemas.openxmlformats.org/officeDocument/2006/relationships/tags" Target="../tags/tag223.xml"/><Relationship Id="rId83" Type="http://schemas.openxmlformats.org/officeDocument/2006/relationships/tags" Target="../tags/tag244.xml"/><Relationship Id="rId88" Type="http://schemas.openxmlformats.org/officeDocument/2006/relationships/tags" Target="../tags/tag249.xml"/><Relationship Id="rId111" Type="http://schemas.openxmlformats.org/officeDocument/2006/relationships/tags" Target="../tags/tag272.xml"/><Relationship Id="rId132" Type="http://schemas.openxmlformats.org/officeDocument/2006/relationships/tags" Target="../tags/tag293.xml"/><Relationship Id="rId153" Type="http://schemas.openxmlformats.org/officeDocument/2006/relationships/tags" Target="../tags/tag314.xml"/><Relationship Id="rId174" Type="http://schemas.openxmlformats.org/officeDocument/2006/relationships/tags" Target="../tags/tag335.xml"/><Relationship Id="rId179" Type="http://schemas.openxmlformats.org/officeDocument/2006/relationships/tags" Target="../tags/tag340.xml"/><Relationship Id="rId195" Type="http://schemas.openxmlformats.org/officeDocument/2006/relationships/tags" Target="../tags/tag356.xml"/><Relationship Id="rId209" Type="http://schemas.openxmlformats.org/officeDocument/2006/relationships/tags" Target="../tags/tag370.xml"/><Relationship Id="rId190" Type="http://schemas.openxmlformats.org/officeDocument/2006/relationships/tags" Target="../tags/tag351.xml"/><Relationship Id="rId204" Type="http://schemas.openxmlformats.org/officeDocument/2006/relationships/tags" Target="../tags/tag365.xml"/><Relationship Id="rId220" Type="http://schemas.openxmlformats.org/officeDocument/2006/relationships/tags" Target="../tags/tag381.xml"/><Relationship Id="rId225" Type="http://schemas.openxmlformats.org/officeDocument/2006/relationships/tags" Target="../tags/tag386.xml"/><Relationship Id="rId15" Type="http://schemas.openxmlformats.org/officeDocument/2006/relationships/tags" Target="../tags/tag176.xml"/><Relationship Id="rId36" Type="http://schemas.openxmlformats.org/officeDocument/2006/relationships/tags" Target="../tags/tag197.xml"/><Relationship Id="rId57" Type="http://schemas.openxmlformats.org/officeDocument/2006/relationships/tags" Target="../tags/tag218.xml"/><Relationship Id="rId106" Type="http://schemas.openxmlformats.org/officeDocument/2006/relationships/tags" Target="../tags/tag267.xml"/><Relationship Id="rId127" Type="http://schemas.openxmlformats.org/officeDocument/2006/relationships/tags" Target="../tags/tag288.xml"/><Relationship Id="rId10" Type="http://schemas.openxmlformats.org/officeDocument/2006/relationships/tags" Target="../tags/tag171.xml"/><Relationship Id="rId31" Type="http://schemas.openxmlformats.org/officeDocument/2006/relationships/tags" Target="../tags/tag192.xml"/><Relationship Id="rId52" Type="http://schemas.openxmlformats.org/officeDocument/2006/relationships/tags" Target="../tags/tag213.xml"/><Relationship Id="rId73" Type="http://schemas.openxmlformats.org/officeDocument/2006/relationships/tags" Target="../tags/tag234.xml"/><Relationship Id="rId78" Type="http://schemas.openxmlformats.org/officeDocument/2006/relationships/tags" Target="../tags/tag239.xml"/><Relationship Id="rId94" Type="http://schemas.openxmlformats.org/officeDocument/2006/relationships/tags" Target="../tags/tag255.xml"/><Relationship Id="rId99" Type="http://schemas.openxmlformats.org/officeDocument/2006/relationships/tags" Target="../tags/tag260.xml"/><Relationship Id="rId101" Type="http://schemas.openxmlformats.org/officeDocument/2006/relationships/tags" Target="../tags/tag262.xml"/><Relationship Id="rId122" Type="http://schemas.openxmlformats.org/officeDocument/2006/relationships/tags" Target="../tags/tag283.xml"/><Relationship Id="rId143" Type="http://schemas.openxmlformats.org/officeDocument/2006/relationships/tags" Target="../tags/tag304.xml"/><Relationship Id="rId148" Type="http://schemas.openxmlformats.org/officeDocument/2006/relationships/tags" Target="../tags/tag309.xml"/><Relationship Id="rId164" Type="http://schemas.openxmlformats.org/officeDocument/2006/relationships/tags" Target="../tags/tag325.xml"/><Relationship Id="rId169" Type="http://schemas.openxmlformats.org/officeDocument/2006/relationships/tags" Target="../tags/tag330.xml"/><Relationship Id="rId185" Type="http://schemas.openxmlformats.org/officeDocument/2006/relationships/tags" Target="../tags/tag346.xml"/><Relationship Id="rId4" Type="http://schemas.openxmlformats.org/officeDocument/2006/relationships/tags" Target="../tags/tag165.xml"/><Relationship Id="rId9" Type="http://schemas.openxmlformats.org/officeDocument/2006/relationships/tags" Target="../tags/tag170.xml"/><Relationship Id="rId180" Type="http://schemas.openxmlformats.org/officeDocument/2006/relationships/tags" Target="../tags/tag341.xml"/><Relationship Id="rId210" Type="http://schemas.openxmlformats.org/officeDocument/2006/relationships/tags" Target="../tags/tag371.xml"/><Relationship Id="rId215" Type="http://schemas.openxmlformats.org/officeDocument/2006/relationships/tags" Target="../tags/tag376.xml"/><Relationship Id="rId236" Type="http://schemas.openxmlformats.org/officeDocument/2006/relationships/chart" Target="../charts/chart3.xml"/><Relationship Id="rId26" Type="http://schemas.openxmlformats.org/officeDocument/2006/relationships/tags" Target="../tags/tag187.xml"/><Relationship Id="rId231" Type="http://schemas.openxmlformats.org/officeDocument/2006/relationships/slideLayout" Target="../slideLayouts/slideLayout68.xml"/><Relationship Id="rId47" Type="http://schemas.openxmlformats.org/officeDocument/2006/relationships/tags" Target="../tags/tag208.xml"/><Relationship Id="rId68" Type="http://schemas.openxmlformats.org/officeDocument/2006/relationships/tags" Target="../tags/tag229.xml"/><Relationship Id="rId89" Type="http://schemas.openxmlformats.org/officeDocument/2006/relationships/tags" Target="../tags/tag250.xml"/><Relationship Id="rId112" Type="http://schemas.openxmlformats.org/officeDocument/2006/relationships/tags" Target="../tags/tag273.xml"/><Relationship Id="rId133" Type="http://schemas.openxmlformats.org/officeDocument/2006/relationships/tags" Target="../tags/tag294.xml"/><Relationship Id="rId154" Type="http://schemas.openxmlformats.org/officeDocument/2006/relationships/tags" Target="../tags/tag315.xml"/><Relationship Id="rId175" Type="http://schemas.openxmlformats.org/officeDocument/2006/relationships/tags" Target="../tags/tag336.xml"/><Relationship Id="rId196" Type="http://schemas.openxmlformats.org/officeDocument/2006/relationships/tags" Target="../tags/tag357.xml"/><Relationship Id="rId200" Type="http://schemas.openxmlformats.org/officeDocument/2006/relationships/tags" Target="../tags/tag361.xml"/><Relationship Id="rId16" Type="http://schemas.openxmlformats.org/officeDocument/2006/relationships/tags" Target="../tags/tag177.xml"/><Relationship Id="rId221" Type="http://schemas.openxmlformats.org/officeDocument/2006/relationships/tags" Target="../tags/tag382.xml"/><Relationship Id="rId37" Type="http://schemas.openxmlformats.org/officeDocument/2006/relationships/tags" Target="../tags/tag198.xml"/><Relationship Id="rId58" Type="http://schemas.openxmlformats.org/officeDocument/2006/relationships/tags" Target="../tags/tag219.xml"/><Relationship Id="rId79" Type="http://schemas.openxmlformats.org/officeDocument/2006/relationships/tags" Target="../tags/tag240.xml"/><Relationship Id="rId102" Type="http://schemas.openxmlformats.org/officeDocument/2006/relationships/tags" Target="../tags/tag263.xml"/><Relationship Id="rId123" Type="http://schemas.openxmlformats.org/officeDocument/2006/relationships/tags" Target="../tags/tag284.xml"/><Relationship Id="rId144" Type="http://schemas.openxmlformats.org/officeDocument/2006/relationships/tags" Target="../tags/tag305.xml"/><Relationship Id="rId90" Type="http://schemas.openxmlformats.org/officeDocument/2006/relationships/tags" Target="../tags/tag251.xml"/><Relationship Id="rId165" Type="http://schemas.openxmlformats.org/officeDocument/2006/relationships/tags" Target="../tags/tag326.xml"/><Relationship Id="rId186" Type="http://schemas.openxmlformats.org/officeDocument/2006/relationships/tags" Target="../tags/tag347.xml"/><Relationship Id="rId211" Type="http://schemas.openxmlformats.org/officeDocument/2006/relationships/tags" Target="../tags/tag372.xml"/><Relationship Id="rId232" Type="http://schemas.openxmlformats.org/officeDocument/2006/relationships/oleObject" Target="../embeddings/oleObject142.bin"/><Relationship Id="rId27" Type="http://schemas.openxmlformats.org/officeDocument/2006/relationships/tags" Target="../tags/tag188.xml"/><Relationship Id="rId48" Type="http://schemas.openxmlformats.org/officeDocument/2006/relationships/tags" Target="../tags/tag209.xml"/><Relationship Id="rId69" Type="http://schemas.openxmlformats.org/officeDocument/2006/relationships/tags" Target="../tags/tag230.xml"/><Relationship Id="rId113" Type="http://schemas.openxmlformats.org/officeDocument/2006/relationships/tags" Target="../tags/tag274.xml"/><Relationship Id="rId134" Type="http://schemas.openxmlformats.org/officeDocument/2006/relationships/tags" Target="../tags/tag29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8.xml"/><Relationship Id="rId2" Type="http://schemas.openxmlformats.org/officeDocument/2006/relationships/tags" Target="../tags/tag392.xml"/><Relationship Id="rId1" Type="http://schemas.openxmlformats.org/officeDocument/2006/relationships/vmlDrawing" Target="../drawings/vmlDrawing14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43.bin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8.xml"/><Relationship Id="rId2" Type="http://schemas.openxmlformats.org/officeDocument/2006/relationships/tags" Target="../tags/tag393.xml"/><Relationship Id="rId1" Type="http://schemas.openxmlformats.org/officeDocument/2006/relationships/vmlDrawing" Target="../drawings/vmlDrawing144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44.bin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80280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38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8227" y="743459"/>
            <a:ext cx="6768592" cy="486783"/>
          </a:xfrm>
        </p:spPr>
        <p:txBody>
          <a:bodyPr vert="horz">
            <a:noAutofit/>
          </a:bodyPr>
          <a:lstStyle/>
          <a:p>
            <a:r>
              <a:rPr lang="ru-RU" sz="2000" cap="all" dirty="0" smtClean="0">
                <a:solidFill>
                  <a:srgbClr val="008C95"/>
                </a:solidFill>
              </a:rPr>
              <a:t>АО «ПОЛИЭФ»</a:t>
            </a:r>
            <a:endParaRPr lang="ru-RU" sz="2000" cap="all" dirty="0">
              <a:solidFill>
                <a:srgbClr val="008C95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423883" y="2847474"/>
            <a:ext cx="6732905" cy="345810"/>
          </a:xfrm>
        </p:spPr>
        <p:txBody>
          <a:bodyPr/>
          <a:lstStyle/>
          <a:p>
            <a:r>
              <a:rPr lang="ru-RU" dirty="0" smtClean="0"/>
              <a:t>Благовещенск</a:t>
            </a:r>
          </a:p>
          <a:p>
            <a:r>
              <a:rPr lang="ru-RU" dirty="0" smtClean="0"/>
              <a:t>2023г</a:t>
            </a:r>
            <a:endParaRPr lang="ru-RU" dirty="0"/>
          </a:p>
        </p:txBody>
      </p:sp>
      <p:pic>
        <p:nvPicPr>
          <p:cNvPr id="63" name="Рисунок 62"/>
          <p:cNvPicPr>
            <a:picLocks noGrp="1" noChangeAspect="1"/>
          </p:cNvPicPr>
          <p:nvPr>
            <p:ph type="pic" sz="quarter"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36803" y="0"/>
            <a:ext cx="1707197" cy="1713600"/>
          </a:xfrm>
        </p:spPr>
      </p:pic>
      <p:pic>
        <p:nvPicPr>
          <p:cNvPr id="65" name="Рисунок 64"/>
          <p:cNvPicPr>
            <a:picLocks noGrp="1" noChangeAspect="1"/>
          </p:cNvPicPr>
          <p:nvPr>
            <p:ph type="pic" sz="quarter" idx="1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r="46"/>
          <a:stretch>
            <a:fillRect/>
          </a:stretch>
        </p:blipFill>
        <p:spPr>
          <a:xfrm>
            <a:off x="7436805" y="1713600"/>
            <a:ext cx="1707196" cy="1717482"/>
          </a:xfrm>
          <a:ln>
            <a:noFill/>
          </a:ln>
        </p:spPr>
      </p:pic>
      <p:sp>
        <p:nvSpPr>
          <p:cNvPr id="15" name="Текст 14"/>
          <p:cNvSpPr>
            <a:spLocks noGrp="1"/>
          </p:cNvSpPr>
          <p:nvPr>
            <p:ph type="body" sz="quarter" idx="4294967295"/>
          </p:nvPr>
        </p:nvSpPr>
        <p:spPr>
          <a:xfrm>
            <a:off x="423883" y="1230242"/>
            <a:ext cx="6857034" cy="932551"/>
          </a:xfrm>
        </p:spPr>
        <p:txBody>
          <a:bodyPr/>
          <a:lstStyle/>
          <a:p>
            <a:r>
              <a:rPr lang="ru-RU" sz="3200" b="1" dirty="0" smtClean="0"/>
              <a:t>Программа </a:t>
            </a:r>
            <a:r>
              <a:rPr lang="ru-RU" sz="3200" b="1" dirty="0"/>
              <a:t>энергосбережения </a:t>
            </a:r>
            <a:r>
              <a:rPr lang="ru-RU" sz="3200" b="1" dirty="0" smtClean="0"/>
              <a:t>и энергоэффективности</a:t>
            </a:r>
            <a:endParaRPr lang="ru-RU" sz="32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87" b="62786"/>
          <a:stretch/>
        </p:blipFill>
        <p:spPr>
          <a:xfrm>
            <a:off x="-2595" y="3425806"/>
            <a:ext cx="7439399" cy="171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658464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055" name="Слайд think-cell" r:id="rId19" imgW="383" imgH="384" progId="TCLayout.ActiveDocument.1">
                  <p:embed/>
                </p:oleObj>
              </mc:Choice>
              <mc:Fallback>
                <p:oleObj name="Слайд think-cell" r:id="rId19" imgW="383" imgH="384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8774" y="201833"/>
            <a:ext cx="8426451" cy="672627"/>
          </a:xfrm>
        </p:spPr>
        <p:txBody>
          <a:bodyPr vert="horz"/>
          <a:lstStyle/>
          <a:p>
            <a:r>
              <a:rPr lang="ru-RU" dirty="0" smtClean="0"/>
              <a:t>Целевые показатели энергоэффективности </a:t>
            </a:r>
            <a:r>
              <a:rPr lang="en-US" dirty="0" smtClean="0"/>
              <a:t>MAP 2025</a:t>
            </a:r>
            <a:r>
              <a:rPr lang="ru-RU" dirty="0" smtClean="0"/>
              <a:t> на ПОЛИЭФ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2</a:t>
            </a:fld>
            <a:endParaRPr lang="ru-RU" dirty="0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618014"/>
              </p:ext>
            </p:extLst>
          </p:nvPr>
        </p:nvGraphicFramePr>
        <p:xfrm>
          <a:off x="358774" y="523127"/>
          <a:ext cx="8426452" cy="13233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7065">
                  <a:extLst>
                    <a:ext uri="{9D8B030D-6E8A-4147-A177-3AD203B41FA5}">
                      <a16:colId xmlns:a16="http://schemas.microsoft.com/office/drawing/2014/main" val="3896016915"/>
                    </a:ext>
                  </a:extLst>
                </a:gridCol>
                <a:gridCol w="823601">
                  <a:extLst>
                    <a:ext uri="{9D8B030D-6E8A-4147-A177-3AD203B41FA5}">
                      <a16:colId xmlns:a16="http://schemas.microsoft.com/office/drawing/2014/main" val="524792022"/>
                    </a:ext>
                  </a:extLst>
                </a:gridCol>
                <a:gridCol w="820960">
                  <a:extLst>
                    <a:ext uri="{9D8B030D-6E8A-4147-A177-3AD203B41FA5}">
                      <a16:colId xmlns:a16="http://schemas.microsoft.com/office/drawing/2014/main" val="442897891"/>
                    </a:ext>
                  </a:extLst>
                </a:gridCol>
                <a:gridCol w="764410">
                  <a:extLst>
                    <a:ext uri="{9D8B030D-6E8A-4147-A177-3AD203B41FA5}">
                      <a16:colId xmlns:a16="http://schemas.microsoft.com/office/drawing/2014/main" val="713628479"/>
                    </a:ext>
                  </a:extLst>
                </a:gridCol>
                <a:gridCol w="801342">
                  <a:extLst>
                    <a:ext uri="{9D8B030D-6E8A-4147-A177-3AD203B41FA5}">
                      <a16:colId xmlns:a16="http://schemas.microsoft.com/office/drawing/2014/main" val="615849844"/>
                    </a:ext>
                  </a:extLst>
                </a:gridCol>
                <a:gridCol w="675204">
                  <a:extLst>
                    <a:ext uri="{9D8B030D-6E8A-4147-A177-3AD203B41FA5}">
                      <a16:colId xmlns:a16="http://schemas.microsoft.com/office/drawing/2014/main" val="1465867945"/>
                    </a:ext>
                  </a:extLst>
                </a:gridCol>
                <a:gridCol w="840914">
                  <a:extLst>
                    <a:ext uri="{9D8B030D-6E8A-4147-A177-3AD203B41FA5}">
                      <a16:colId xmlns:a16="http://schemas.microsoft.com/office/drawing/2014/main" val="2648863052"/>
                    </a:ext>
                  </a:extLst>
                </a:gridCol>
                <a:gridCol w="811235">
                  <a:extLst>
                    <a:ext uri="{9D8B030D-6E8A-4147-A177-3AD203B41FA5}">
                      <a16:colId xmlns:a16="http://schemas.microsoft.com/office/drawing/2014/main" val="350073611"/>
                    </a:ext>
                  </a:extLst>
                </a:gridCol>
                <a:gridCol w="960997">
                  <a:extLst>
                    <a:ext uri="{9D8B030D-6E8A-4147-A177-3AD203B41FA5}">
                      <a16:colId xmlns:a16="http://schemas.microsoft.com/office/drawing/2014/main" val="2396501105"/>
                    </a:ext>
                  </a:extLst>
                </a:gridCol>
                <a:gridCol w="730724">
                  <a:extLst>
                    <a:ext uri="{9D8B030D-6E8A-4147-A177-3AD203B41FA5}">
                      <a16:colId xmlns:a16="http://schemas.microsoft.com/office/drawing/2014/main" val="356376738"/>
                    </a:ext>
                  </a:extLst>
                </a:gridCol>
              </a:tblGrid>
              <a:tr h="209115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b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Текущие и ожидаемые показатели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Целевые показатели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Разрывы, 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Разрывы</a:t>
                      </a:r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, млн. руб.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b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80941"/>
                  </a:ext>
                </a:extLst>
              </a:tr>
              <a:tr h="2381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Показатель</a:t>
                      </a:r>
                      <a:b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</a:br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эффективности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solidFill>
                            <a:srgbClr val="00313C"/>
                          </a:solidFill>
                          <a:effectLst/>
                        </a:rPr>
                        <a:t> </a:t>
                      </a:r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Факт </a:t>
                      </a:r>
                      <a:r>
                        <a:rPr lang="ru-RU" sz="700" u="none" strike="noStrike" dirty="0">
                          <a:solidFill>
                            <a:srgbClr val="00313C"/>
                          </a:solidFill>
                          <a:effectLst/>
                        </a:rPr>
                        <a:t>2022 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Ожидаемый </a:t>
                      </a:r>
                      <a:r>
                        <a:rPr lang="ru-RU" sz="700" u="none" strike="noStrike" dirty="0">
                          <a:solidFill>
                            <a:srgbClr val="00313C"/>
                          </a:solidFill>
                          <a:effectLst/>
                        </a:rPr>
                        <a:t>факт </a:t>
                      </a:r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2023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План </a:t>
                      </a:r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2024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Цель МАР 2025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Эталон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E04E39"/>
                          </a:solidFill>
                          <a:effectLst/>
                        </a:rPr>
                        <a:t>Разрыв 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БП24</a:t>
                      </a:r>
                      <a:r>
                        <a:rPr lang="ru-RU" sz="700" b="1" u="none" strike="noStrike" baseline="0" dirty="0" smtClean="0">
                          <a:solidFill>
                            <a:srgbClr val="E04E39"/>
                          </a:solidFill>
                          <a:effectLst/>
                        </a:rPr>
                        <a:t> 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с </a:t>
                      </a:r>
                      <a:r>
                        <a:rPr lang="ru-RU" sz="700" b="1" u="none" strike="noStrike" dirty="0">
                          <a:solidFill>
                            <a:srgbClr val="E04E39"/>
                          </a:solidFill>
                          <a:effectLst/>
                        </a:rPr>
                        <a:t>целью МАР 25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solidFill>
                            <a:srgbClr val="00313C"/>
                          </a:solidFill>
                          <a:effectLst/>
                        </a:rPr>
                        <a:t>Разрыв с эталоном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dirty="0">
                          <a:solidFill>
                            <a:srgbClr val="E04E39"/>
                          </a:solidFill>
                          <a:effectLst/>
                        </a:rPr>
                        <a:t>Разрыв 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БП24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*</a:t>
                      </a:r>
                      <a:endParaRPr lang="ru-RU" sz="700" b="1" i="0" u="none" strike="noStrike" dirty="0" smtClean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 с </a:t>
                      </a:r>
                      <a:r>
                        <a:rPr lang="ru-RU" sz="700" b="1" u="none" strike="noStrike" dirty="0">
                          <a:solidFill>
                            <a:srgbClr val="E04E39"/>
                          </a:solidFill>
                          <a:effectLst/>
                        </a:rPr>
                        <a:t>целью МАР 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25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Эталон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756390"/>
                  </a:ext>
                </a:extLst>
              </a:tr>
              <a:tr h="2920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ИЭ </a:t>
                      </a:r>
                      <a:r>
                        <a:rPr lang="ru-RU" sz="700" b="1" u="none" strike="noStrike" baseline="-25000" dirty="0" err="1" smtClean="0">
                          <a:solidFill>
                            <a:srgbClr val="00313C"/>
                          </a:solidFill>
                          <a:effectLst/>
                        </a:rPr>
                        <a:t>оТФК</a:t>
                      </a:r>
                      <a:endParaRPr lang="ru-RU" sz="700" b="1" i="0" u="none" strike="noStrike" baseline="-25000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solidFill>
                            <a:srgbClr val="00313C"/>
                          </a:solidFill>
                          <a:effectLst/>
                        </a:rPr>
                        <a:t>122,4%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116,7%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111,9%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100,0%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solidFill>
                            <a:srgbClr val="00313C"/>
                          </a:solidFill>
                          <a:effectLst/>
                        </a:rPr>
                        <a:t>100,0%</a:t>
                      </a:r>
                      <a:endParaRPr lang="ru-RU" sz="700" b="1" i="0" u="none" strike="noStrike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11,9%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11,9%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93,58 / </a:t>
                      </a:r>
                      <a:r>
                        <a:rPr lang="ru-RU" sz="700" b="1" u="none" strike="noStrike" baseline="0" dirty="0" smtClean="0">
                          <a:solidFill>
                            <a:srgbClr val="E04E39"/>
                          </a:solidFill>
                          <a:effectLst/>
                        </a:rPr>
                        <a:t>7</a:t>
                      </a:r>
                      <a:r>
                        <a:rPr lang="en-US" sz="700" b="1" u="none" strike="noStrike" baseline="0" dirty="0" smtClean="0">
                          <a:solidFill>
                            <a:srgbClr val="E04E39"/>
                          </a:solidFill>
                          <a:effectLst/>
                        </a:rPr>
                        <a:t>5</a:t>
                      </a:r>
                      <a:r>
                        <a:rPr lang="ru-RU" sz="700" b="1" u="none" strike="noStrike" baseline="0" dirty="0" smtClean="0">
                          <a:solidFill>
                            <a:srgbClr val="E04E39"/>
                          </a:solidFill>
                          <a:effectLst/>
                        </a:rPr>
                        <a:t>,37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rgbClr val="00313C"/>
                          </a:solidFill>
                          <a:effectLst/>
                        </a:rPr>
                        <a:t>Проект (</a:t>
                      </a:r>
                      <a:r>
                        <a:rPr lang="en-US" sz="700" u="none" strike="noStrike">
                          <a:solidFill>
                            <a:srgbClr val="00313C"/>
                          </a:solidFill>
                          <a:effectLst/>
                        </a:rPr>
                        <a:t>JMDT)</a:t>
                      </a:r>
                      <a:endParaRPr lang="en-US" sz="700" b="0" i="0" u="none" strike="noStrike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6124303"/>
                  </a:ext>
                </a:extLst>
              </a:tr>
              <a:tr h="2920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ИЭ </a:t>
                      </a:r>
                      <a:r>
                        <a:rPr lang="ru-RU" sz="700" b="1" u="none" strike="noStrike" baseline="-25000" dirty="0" smtClean="0">
                          <a:solidFill>
                            <a:srgbClr val="00313C"/>
                          </a:solidFill>
                          <a:effectLst/>
                        </a:rPr>
                        <a:t>ПЭТ</a:t>
                      </a:r>
                      <a:endParaRPr lang="ru-RU" sz="700" b="1" i="0" u="none" strike="noStrike" baseline="-25000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rgbClr val="00313C"/>
                          </a:solidFill>
                          <a:effectLst/>
                        </a:rPr>
                        <a:t>110,80%</a:t>
                      </a:r>
                      <a:endParaRPr lang="ru-RU" sz="700" b="0" i="0" u="none" strike="noStrike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105,2%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102,9%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102,40%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100,00%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E04E39"/>
                          </a:solidFill>
                          <a:effectLst/>
                        </a:rPr>
                        <a:t>0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,6</a:t>
                      </a:r>
                      <a:r>
                        <a:rPr lang="ru-RU" sz="700" b="1" u="none" strike="noStrike" dirty="0">
                          <a:solidFill>
                            <a:srgbClr val="E04E39"/>
                          </a:solidFill>
                          <a:effectLst/>
                        </a:rPr>
                        <a:t>%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2,9%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1,</a:t>
                      </a:r>
                      <a:r>
                        <a:rPr lang="en-US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3</a:t>
                      </a:r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7 / 1,23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 err="1">
                          <a:solidFill>
                            <a:srgbClr val="00313C"/>
                          </a:solidFill>
                          <a:effectLst/>
                        </a:rPr>
                        <a:t>Nexant</a:t>
                      </a:r>
                      <a:endParaRPr lang="en-US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514421"/>
                  </a:ext>
                </a:extLst>
              </a:tr>
              <a:tr h="2920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ИЭ </a:t>
                      </a:r>
                      <a:r>
                        <a:rPr lang="ru-RU" sz="700" b="1" u="none" strike="noStrike" baseline="-25000" dirty="0" smtClean="0">
                          <a:solidFill>
                            <a:srgbClr val="00313C"/>
                          </a:solidFill>
                          <a:effectLst/>
                        </a:rPr>
                        <a:t>БОВ</a:t>
                      </a:r>
                      <a:endParaRPr lang="ru-RU" sz="700" b="1" i="0" u="none" strike="noStrike" baseline="-25000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rgbClr val="00313C"/>
                          </a:solidFill>
                          <a:effectLst/>
                        </a:rPr>
                        <a:t>121,70%</a:t>
                      </a:r>
                      <a:endParaRPr lang="ru-RU" sz="700" b="0" i="0" u="none" strike="noStrike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113,7%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114,0</a:t>
                      </a:r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102,20%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</a:rPr>
                        <a:t>100,00%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11,8%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</a:rPr>
                        <a:t>14,0%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E04E39"/>
                          </a:solidFill>
                          <a:effectLst/>
                        </a:rPr>
                        <a:t>12,78 / 10,55</a:t>
                      </a:r>
                      <a:endParaRPr lang="ru-RU" sz="700" b="1" i="0" u="none" strike="noStrike" dirty="0">
                        <a:solidFill>
                          <a:srgbClr val="E04E3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solidFill>
                            <a:srgbClr val="00313C"/>
                          </a:solidFill>
                          <a:effectLst/>
                        </a:rPr>
                        <a:t>ЛП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54" marR="6154" marT="6154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029942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69609" y="2251121"/>
            <a:ext cx="5248309" cy="2754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200" b="1" dirty="0" smtClean="0">
                <a:solidFill>
                  <a:schemeClr val="tx2"/>
                </a:solidFill>
              </a:rPr>
              <a:t>Ключевые проекты по повышени</a:t>
            </a:r>
            <a:r>
              <a:rPr lang="ru-RU" sz="1200" b="1" dirty="0">
                <a:solidFill>
                  <a:schemeClr val="tx2"/>
                </a:solidFill>
              </a:rPr>
              <a:t>ю</a:t>
            </a:r>
            <a:r>
              <a:rPr lang="ru-RU" sz="1200" b="1" dirty="0" smtClean="0">
                <a:solidFill>
                  <a:schemeClr val="tx2"/>
                </a:solidFill>
              </a:rPr>
              <a:t> энергоэффективности на 2024г:</a:t>
            </a:r>
          </a:p>
          <a:p>
            <a:endParaRPr lang="ru-RU" sz="600" dirty="0" smtClean="0">
              <a:solidFill>
                <a:schemeClr val="tx2"/>
              </a:solidFill>
            </a:endParaRPr>
          </a:p>
          <a:p>
            <a:pPr marL="177800" indent="-177800"/>
            <a:r>
              <a:rPr lang="ru-RU" sz="800" b="1" dirty="0" smtClean="0">
                <a:solidFill>
                  <a:schemeClr val="tx2"/>
                </a:solidFill>
              </a:rPr>
              <a:t>Реализовано:</a:t>
            </a:r>
            <a:endParaRPr lang="ru-RU" sz="800" b="1" dirty="0">
              <a:solidFill>
                <a:schemeClr val="tx2"/>
              </a:solidFill>
            </a:endParaRPr>
          </a:p>
          <a:p>
            <a:pPr marL="17780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tx2"/>
                </a:solidFill>
              </a:rPr>
              <a:t>Снижение </a:t>
            </a:r>
            <a:r>
              <a:rPr lang="ru-RU" sz="800" dirty="0">
                <a:solidFill>
                  <a:schemeClr val="tx2"/>
                </a:solidFill>
              </a:rPr>
              <a:t>потребления пара 130S за </a:t>
            </a:r>
            <a:r>
              <a:rPr lang="ru-RU" sz="800" dirty="0" smtClean="0">
                <a:solidFill>
                  <a:schemeClr val="tx2"/>
                </a:solidFill>
              </a:rPr>
              <a:t>счет </a:t>
            </a:r>
            <a:r>
              <a:rPr lang="ru-RU" sz="800" dirty="0">
                <a:solidFill>
                  <a:schemeClr val="tx2"/>
                </a:solidFill>
              </a:rPr>
              <a:t>технического перевооружения ПКС  производства ТФК</a:t>
            </a:r>
          </a:p>
          <a:p>
            <a:pPr marL="17780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tx2"/>
                </a:solidFill>
              </a:rPr>
              <a:t>Увеличение </a:t>
            </a:r>
            <a:r>
              <a:rPr lang="ru-RU" sz="800" dirty="0">
                <a:solidFill>
                  <a:schemeClr val="tx2"/>
                </a:solidFill>
              </a:rPr>
              <a:t>интервала проведения промывки технологических линий </a:t>
            </a:r>
            <a:r>
              <a:rPr lang="ru-RU" sz="800" dirty="0" err="1">
                <a:solidFill>
                  <a:schemeClr val="tx2"/>
                </a:solidFill>
              </a:rPr>
              <a:t>оТФК</a:t>
            </a:r>
            <a:r>
              <a:rPr lang="ru-RU" sz="800" dirty="0">
                <a:solidFill>
                  <a:schemeClr val="tx2"/>
                </a:solidFill>
              </a:rPr>
              <a:t> </a:t>
            </a:r>
            <a:r>
              <a:rPr lang="ru-RU" sz="800" dirty="0" err="1">
                <a:solidFill>
                  <a:schemeClr val="tx2"/>
                </a:solidFill>
              </a:rPr>
              <a:t>рециркулирующим</a:t>
            </a:r>
            <a:r>
              <a:rPr lang="ru-RU" sz="800" dirty="0">
                <a:solidFill>
                  <a:schemeClr val="tx2"/>
                </a:solidFill>
              </a:rPr>
              <a:t> растворителем с 1 раза в 40 дней до 1 раза в 60 дней. Уменьшение времени промывки с 11 часов до 7 часов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ru-RU" sz="600" dirty="0" smtClean="0">
              <a:solidFill>
                <a:schemeClr val="tx2"/>
              </a:solidFill>
            </a:endParaRPr>
          </a:p>
          <a:p>
            <a:pPr marL="177800" indent="-177800"/>
            <a:r>
              <a:rPr lang="ru-RU" sz="800" b="1" dirty="0" smtClean="0">
                <a:solidFill>
                  <a:schemeClr val="tx2"/>
                </a:solidFill>
              </a:rPr>
              <a:t>Реализация:</a:t>
            </a:r>
          </a:p>
          <a:p>
            <a:pPr marL="17780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tx2"/>
                </a:solidFill>
              </a:rPr>
              <a:t>Модернизация </a:t>
            </a:r>
            <a:r>
              <a:rPr lang="ru-RU" sz="800" dirty="0">
                <a:solidFill>
                  <a:schemeClr val="tx2"/>
                </a:solidFill>
              </a:rPr>
              <a:t>узла каталитического окисления</a:t>
            </a:r>
          </a:p>
          <a:p>
            <a:pPr marL="17780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tx2"/>
                </a:solidFill>
              </a:rPr>
              <a:t>Доведение </a:t>
            </a:r>
            <a:r>
              <a:rPr lang="ru-RU" sz="800" dirty="0">
                <a:solidFill>
                  <a:schemeClr val="tx2"/>
                </a:solidFill>
              </a:rPr>
              <a:t>производства ТФК до проектной мощности - РНФ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ru-RU" sz="600" dirty="0" smtClean="0">
              <a:solidFill>
                <a:schemeClr val="tx2"/>
              </a:solidFill>
            </a:endParaRPr>
          </a:p>
          <a:p>
            <a:pPr marL="177800" indent="-177800"/>
            <a:r>
              <a:rPr lang="ru-RU" sz="800" b="1" dirty="0" smtClean="0">
                <a:solidFill>
                  <a:schemeClr val="tx2"/>
                </a:solidFill>
              </a:rPr>
              <a:t>В проработке</a:t>
            </a:r>
            <a:r>
              <a:rPr lang="en-US" sz="800" b="1" dirty="0" smtClean="0">
                <a:solidFill>
                  <a:schemeClr val="tx2"/>
                </a:solidFill>
              </a:rPr>
              <a:t>:</a:t>
            </a:r>
            <a:endParaRPr lang="ru-RU" sz="800" b="1" dirty="0">
              <a:solidFill>
                <a:schemeClr val="tx2"/>
              </a:solidFill>
            </a:endParaRP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Реализация </a:t>
            </a:r>
            <a:r>
              <a:rPr lang="ru-RU" sz="800" dirty="0">
                <a:solidFill>
                  <a:srgbClr val="00313C"/>
                </a:solidFill>
              </a:rPr>
              <a:t>программы стабилизации 3.0</a:t>
            </a: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Снижение </a:t>
            </a:r>
            <a:r>
              <a:rPr lang="ru-RU" sz="800" dirty="0">
                <a:solidFill>
                  <a:srgbClr val="00313C"/>
                </a:solidFill>
              </a:rPr>
              <a:t>потребления ЭЭ на </a:t>
            </a:r>
            <a:r>
              <a:rPr lang="ru-RU" sz="800" dirty="0" err="1">
                <a:solidFill>
                  <a:srgbClr val="00313C"/>
                </a:solidFill>
              </a:rPr>
              <a:t>оТФК</a:t>
            </a:r>
            <a:r>
              <a:rPr lang="ru-RU" sz="800" dirty="0">
                <a:solidFill>
                  <a:srgbClr val="00313C"/>
                </a:solidFill>
              </a:rPr>
              <a:t> (</a:t>
            </a:r>
            <a:r>
              <a:rPr lang="ru-RU" sz="800" dirty="0" err="1">
                <a:solidFill>
                  <a:srgbClr val="00313C"/>
                </a:solidFill>
              </a:rPr>
              <a:t>Эконс</a:t>
            </a:r>
            <a:r>
              <a:rPr lang="ru-RU" sz="800" dirty="0">
                <a:solidFill>
                  <a:srgbClr val="00313C"/>
                </a:solidFill>
              </a:rPr>
              <a:t> </a:t>
            </a:r>
            <a:r>
              <a:rPr lang="ru-RU" sz="800" dirty="0" smtClean="0">
                <a:solidFill>
                  <a:srgbClr val="00313C"/>
                </a:solidFill>
              </a:rPr>
              <a:t>2.0)</a:t>
            </a:r>
            <a:endParaRPr lang="ru-RU" sz="800" dirty="0">
              <a:solidFill>
                <a:srgbClr val="00313C"/>
              </a:solidFill>
            </a:endParaRPr>
          </a:p>
          <a:p>
            <a:pPr marL="177800" lvl="0" indent="-177800">
              <a:buFont typeface="Arial" panose="020B0604020202020204" pitchFamily="34" charset="0"/>
              <a:buChar char="•"/>
            </a:pPr>
            <a:endParaRPr lang="ru-RU" sz="600" dirty="0" smtClean="0">
              <a:solidFill>
                <a:srgbClr val="00313C"/>
              </a:solidFill>
            </a:endParaRPr>
          </a:p>
          <a:p>
            <a:pPr marL="177800" indent="-177800"/>
            <a:r>
              <a:rPr lang="ru-RU" sz="800" b="1" dirty="0" smtClean="0">
                <a:solidFill>
                  <a:schemeClr val="tx2"/>
                </a:solidFill>
              </a:rPr>
              <a:t>Воронка</a:t>
            </a:r>
            <a:r>
              <a:rPr lang="en-US" sz="800" b="1" dirty="0" smtClean="0">
                <a:solidFill>
                  <a:schemeClr val="tx2"/>
                </a:solidFill>
              </a:rPr>
              <a:t>:</a:t>
            </a:r>
            <a:endParaRPr lang="ru-RU" sz="800" b="1" dirty="0">
              <a:solidFill>
                <a:schemeClr val="tx2"/>
              </a:solidFill>
            </a:endParaRP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Утилизация пара 3</a:t>
            </a:r>
            <a:r>
              <a:rPr lang="en-US" sz="800" dirty="0" smtClean="0">
                <a:solidFill>
                  <a:srgbClr val="00313C"/>
                </a:solidFill>
              </a:rPr>
              <a:t>S </a:t>
            </a:r>
            <a:r>
              <a:rPr lang="ru-RU" sz="800" dirty="0" smtClean="0">
                <a:solidFill>
                  <a:srgbClr val="00313C"/>
                </a:solidFill>
              </a:rPr>
              <a:t>( выработка ЭЭ- 60 кВт</a:t>
            </a:r>
            <a:r>
              <a:rPr lang="en-US" sz="800" dirty="0" smtClean="0">
                <a:solidFill>
                  <a:srgbClr val="00313C"/>
                </a:solidFill>
              </a:rPr>
              <a:t>*</a:t>
            </a:r>
            <a:r>
              <a:rPr lang="ru-RU" sz="800" dirty="0" smtClean="0">
                <a:solidFill>
                  <a:srgbClr val="00313C"/>
                </a:solidFill>
              </a:rPr>
              <a:t>ч)</a:t>
            </a: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Восстановление изоляции (ПОФ)</a:t>
            </a: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ЧРП на насосы 1/ 2-РР-501/502</a:t>
            </a: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Рекуперация тепла дымовых газов ПЭТ</a:t>
            </a:r>
          </a:p>
          <a:p>
            <a:pPr marL="177800" lvl="0" indent="-8890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rgbClr val="00313C"/>
                </a:solidFill>
              </a:rPr>
              <a:t>Оптимизация напорных характеристик насосов ЗОЦ</a:t>
            </a:r>
            <a:endParaRPr lang="en-US" sz="800" dirty="0" smtClean="0">
              <a:solidFill>
                <a:srgbClr val="00313C"/>
              </a:solidFill>
            </a:endParaRPr>
          </a:p>
          <a:p>
            <a:pPr marL="177800" lvl="0" indent="-88900">
              <a:buFont typeface="Arial" panose="020B0604020202020204" pitchFamily="34" charset="0"/>
              <a:buChar char="•"/>
            </a:pPr>
            <a:endParaRPr lang="ru-RU" sz="700" dirty="0" smtClean="0">
              <a:solidFill>
                <a:srgbClr val="00313C"/>
              </a:solidFill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681971" y="2278786"/>
            <a:ext cx="1999843" cy="2482073"/>
            <a:chOff x="874207" y="2239642"/>
            <a:chExt cx="1598371" cy="1983794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874207" y="2239642"/>
              <a:ext cx="1598371" cy="1983794"/>
              <a:chOff x="874207" y="2239642"/>
              <a:chExt cx="1598371" cy="1983794"/>
            </a:xfrm>
          </p:grpSpPr>
          <p:sp>
            <p:nvSpPr>
              <p:cNvPr id="9" name="Trapezoid 88">
                <a:extLst>
                  <a:ext uri="{FF2B5EF4-FFF2-40B4-BE49-F238E27FC236}">
                    <a16:creationId xmlns:a16="http://schemas.microsoft.com/office/drawing/2014/main" id="{171365E9-5662-4CEE-8F3C-0D30B4A3BB58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 bwMode="auto">
              <a:xfrm rot="10800000">
                <a:off x="874207" y="2306709"/>
                <a:ext cx="1598371" cy="1826463"/>
              </a:xfrm>
              <a:prstGeom prst="trapezoid">
                <a:avLst>
                  <a:gd name="adj" fmla="val 33486"/>
                </a:avLst>
              </a:prstGeom>
              <a:solidFill>
                <a:srgbClr val="E5E5E5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rtlCol="0" anchor="ctr"/>
              <a:lstStyle/>
              <a:p>
                <a:pPr algn="ctr"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Trapezoid 93">
                <a:extLst>
                  <a:ext uri="{FF2B5EF4-FFF2-40B4-BE49-F238E27FC236}">
                    <a16:creationId xmlns:a16="http://schemas.microsoft.com/office/drawing/2014/main" id="{5AD3A3C3-DE50-4BF8-AA53-A8E2D547FB9E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 bwMode="auto">
              <a:xfrm rot="10800000">
                <a:off x="1018755" y="2792378"/>
                <a:ext cx="1310400" cy="1386835"/>
              </a:xfrm>
              <a:prstGeom prst="trapezoid">
                <a:avLst>
                  <a:gd name="adj" fmla="val 31543"/>
                </a:avLst>
              </a:prstGeom>
              <a:solidFill>
                <a:srgbClr val="77E2C3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rtlCol="0" anchor="ctr"/>
              <a:lstStyle/>
              <a:p>
                <a:pPr algn="ctr"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Trapezoid 94">
                <a:extLst>
                  <a:ext uri="{FF2B5EF4-FFF2-40B4-BE49-F238E27FC236}">
                    <a16:creationId xmlns:a16="http://schemas.microsoft.com/office/drawing/2014/main" id="{3CE646F6-7AC0-46BA-AC77-18DD3E0A9067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 bwMode="auto">
              <a:xfrm rot="10800000">
                <a:off x="1159621" y="3252100"/>
                <a:ext cx="1026000" cy="482738"/>
              </a:xfrm>
              <a:prstGeom prst="trapezoid">
                <a:avLst>
                  <a:gd name="adj" fmla="val 30079"/>
                </a:avLst>
              </a:prstGeom>
              <a:solidFill>
                <a:srgbClr val="008C9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rtlCol="0" anchor="ctr"/>
              <a:lstStyle/>
              <a:p>
                <a:pPr algn="ctr"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3" name="Oval 36">
                <a:extLst>
                  <a:ext uri="{FF2B5EF4-FFF2-40B4-BE49-F238E27FC236}">
                    <a16:creationId xmlns:a16="http://schemas.microsoft.com/office/drawing/2014/main" id="{41C7A2AF-ABCF-44BD-9555-3021FFB9093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 rot="5400000">
                <a:off x="1597470" y="1527582"/>
                <a:ext cx="149079" cy="1573200"/>
              </a:xfrm>
              <a:prstGeom prst="ellipse">
                <a:avLst/>
              </a:prstGeom>
              <a:solidFill>
                <a:srgbClr val="B2B2B2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4" name="Oval 37">
                <a:extLst>
                  <a:ext uri="{FF2B5EF4-FFF2-40B4-BE49-F238E27FC236}">
                    <a16:creationId xmlns:a16="http://schemas.microsoft.com/office/drawing/2014/main" id="{46E84ED7-BB4B-4EA2-8DA3-D71DD5D2E61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 rot="5400000">
                <a:off x="1604471" y="2130783"/>
                <a:ext cx="141743" cy="1306800"/>
              </a:xfrm>
              <a:prstGeom prst="ellipse">
                <a:avLst/>
              </a:pr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" name="Oval 38">
                <a:extLst>
                  <a:ext uri="{FF2B5EF4-FFF2-40B4-BE49-F238E27FC236}">
                    <a16:creationId xmlns:a16="http://schemas.microsoft.com/office/drawing/2014/main" id="{D2CA04D8-ADCE-4015-8D7C-4303F0BF600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 rot="5400000">
                <a:off x="1617636" y="2740560"/>
                <a:ext cx="110542" cy="1022399"/>
              </a:xfrm>
              <a:prstGeom prst="ellipse">
                <a:avLst/>
              </a:prstGeom>
              <a:solidFill>
                <a:srgbClr val="77E2C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6" name="Oval 40">
                <a:extLst>
                  <a:ext uri="{FF2B5EF4-FFF2-40B4-BE49-F238E27FC236}">
                    <a16:creationId xmlns:a16="http://schemas.microsoft.com/office/drawing/2014/main" id="{57DA41E6-F814-45EB-8E22-33D68EDCB87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 rot="5400000">
                <a:off x="1637048" y="3630964"/>
                <a:ext cx="45719" cy="588989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" name="Trapezoid 93">
                <a:extLst>
                  <a:ext uri="{FF2B5EF4-FFF2-40B4-BE49-F238E27FC236}">
                    <a16:creationId xmlns:a16="http://schemas.microsoft.com/office/drawing/2014/main" id="{5AD3A3C3-DE50-4BF8-AA53-A8E2D547FB9E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 bwMode="auto">
              <a:xfrm rot="10800000">
                <a:off x="1302042" y="3734839"/>
                <a:ext cx="738001" cy="444374"/>
              </a:xfrm>
              <a:prstGeom prst="trapezoid">
                <a:avLst>
                  <a:gd name="adj" fmla="val 28219"/>
                </a:avLst>
              </a:prstGeom>
              <a:solidFill>
                <a:srgbClr val="00313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rtlCol="0" anchor="ctr"/>
              <a:lstStyle/>
              <a:p>
                <a:pPr algn="ctr"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1" name="Oval 40">
                <a:extLst>
                  <a:ext uri="{FF2B5EF4-FFF2-40B4-BE49-F238E27FC236}">
                    <a16:creationId xmlns:a16="http://schemas.microsoft.com/office/drawing/2014/main" id="{57DA41E6-F814-45EB-8E22-33D68EDCB87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 rot="5400000">
                <a:off x="1622274" y="3365003"/>
                <a:ext cx="97538" cy="738000"/>
              </a:xfrm>
              <a:prstGeom prst="ellipse">
                <a:avLst/>
              </a:prstGeom>
              <a:solidFill>
                <a:srgbClr val="008C9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4" name="Oval 40">
                <a:extLst>
                  <a:ext uri="{FF2B5EF4-FFF2-40B4-BE49-F238E27FC236}">
                    <a16:creationId xmlns:a16="http://schemas.microsoft.com/office/drawing/2014/main" id="{57DA41E6-F814-45EB-8E22-33D68EDCB87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 rot="5400000">
                <a:off x="1619958" y="3927675"/>
                <a:ext cx="105019" cy="48650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263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653" b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3232EB-9F9B-4BBF-93E9-55836A68A673}"/>
                </a:ext>
              </a:extLst>
            </p:cNvPr>
            <p:cNvSpPr txBox="1">
              <a:spLocks/>
            </p:cNvSpPr>
            <p:nvPr>
              <p:custDataLst>
                <p:tags r:id="rId3"/>
              </p:custDataLst>
            </p:nvPr>
          </p:nvSpPr>
          <p:spPr>
            <a:xfrm>
              <a:off x="1036497" y="2398350"/>
              <a:ext cx="1270942" cy="435115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>
              <a:lvl1pPr lvl="0" indent="0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defRPr lang="ru-RU" sz="1600" baseline="0" dirty="0"/>
              </a:lvl1pPr>
              <a:lvl2pPr marL="198335" lvl="1" indent="-194662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4"/>
                </a:buClr>
                <a:buSzPct val="125000"/>
                <a:buFont typeface="Arial" charset="0"/>
                <a:buChar char="▪"/>
                <a:defRPr lang="ru-RU" sz="1600" baseline="0" dirty="0"/>
              </a:lvl2pPr>
              <a:lvl3pPr marL="455435" lvl="2" indent="-253428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–"/>
                <a:defRPr lang="ru-RU" sz="1600" baseline="0" dirty="0"/>
              </a:lvl3pPr>
              <a:lvl4pPr marL="628060" lvl="3" indent="-15793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▫"/>
                <a:defRPr lang="ru-RU" sz="1600" baseline="0" dirty="0"/>
              </a:lvl4pPr>
              <a:lvl5pPr marL="763957" lvl="4" indent="-13222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89000"/>
                <a:buFont typeface="Arial" charset="0"/>
                <a:buChar char="-"/>
                <a:defRPr lang="ru-RU" sz="1600" baseline="0" dirty="0"/>
              </a:lvl5pPr>
              <a:lvl6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6pPr>
              <a:lvl7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7pPr>
              <a:lvl8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8pPr>
              <a:lvl9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9pPr>
            </a:lstStyle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rgbClr val="00313C"/>
                  </a:solidFill>
                  <a:latin typeface="Arial" charset="0"/>
                  <a:ea typeface="Arial Unicode MS"/>
                </a:rPr>
                <a:t>Воронка 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en-US" sz="650" b="1" dirty="0" smtClean="0">
                  <a:solidFill>
                    <a:srgbClr val="00313C"/>
                  </a:solidFill>
                  <a:latin typeface="Arial" charset="0"/>
                  <a:ea typeface="Arial Unicode MS"/>
                </a:rPr>
                <a:t>18,0</a:t>
              </a:r>
              <a:r>
                <a:rPr lang="ru-RU" sz="650" b="1" dirty="0" smtClean="0">
                  <a:solidFill>
                    <a:srgbClr val="00313C"/>
                  </a:solidFill>
                  <a:latin typeface="Arial" charset="0"/>
                  <a:ea typeface="Arial Unicode MS"/>
                </a:rPr>
                <a:t> млн. руб.</a:t>
              </a:r>
              <a:endParaRPr lang="ru-RU" sz="650" b="1" dirty="0">
                <a:solidFill>
                  <a:srgbClr val="00313C"/>
                </a:solidFill>
                <a:latin typeface="Arial" charset="0"/>
                <a:ea typeface="Arial Unicode M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3232EB-9F9B-4BBF-93E9-55836A68A673}"/>
                </a:ext>
              </a:extLst>
            </p:cNvPr>
            <p:cNvSpPr txBox="1">
              <a:spLocks/>
            </p:cNvSpPr>
            <p:nvPr>
              <p:custDataLst>
                <p:tags r:id="rId4"/>
              </p:custDataLst>
            </p:nvPr>
          </p:nvSpPr>
          <p:spPr>
            <a:xfrm>
              <a:off x="1165991" y="2850341"/>
              <a:ext cx="1033055" cy="458073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>
              <a:lvl1pPr lvl="0" indent="0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defRPr lang="ru-RU" sz="1600" baseline="0" dirty="0"/>
              </a:lvl1pPr>
              <a:lvl2pPr marL="198335" lvl="1" indent="-194662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4"/>
                </a:buClr>
                <a:buSzPct val="125000"/>
                <a:buFont typeface="Arial" charset="0"/>
                <a:buChar char="▪"/>
                <a:defRPr lang="ru-RU" sz="1600" baseline="0" dirty="0"/>
              </a:lvl2pPr>
              <a:lvl3pPr marL="455435" lvl="2" indent="-253428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–"/>
                <a:defRPr lang="ru-RU" sz="1600" baseline="0" dirty="0"/>
              </a:lvl3pPr>
              <a:lvl4pPr marL="628060" lvl="3" indent="-15793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▫"/>
                <a:defRPr lang="ru-RU" sz="1600" baseline="0" dirty="0"/>
              </a:lvl4pPr>
              <a:lvl5pPr marL="763957" lvl="4" indent="-13222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89000"/>
                <a:buFont typeface="Arial" charset="0"/>
                <a:buChar char="-"/>
                <a:defRPr lang="ru-RU" sz="1600" baseline="0" dirty="0"/>
              </a:lvl5pPr>
              <a:lvl6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6pPr>
              <a:lvl7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7pPr>
              <a:lvl8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8pPr>
              <a:lvl9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9pPr>
            </a:lstStyle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rgbClr val="00313C"/>
                  </a:solidFill>
                  <a:latin typeface="Arial" charset="0"/>
                  <a:ea typeface="Arial Unicode MS"/>
                </a:rPr>
                <a:t>В проработке 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rgbClr val="00313C"/>
                  </a:solidFill>
                  <a:latin typeface="Arial" charset="0"/>
                  <a:ea typeface="Arial Unicode MS"/>
                </a:rPr>
                <a:t>20,5 млн. руб.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>
                  <a:solidFill>
                    <a:srgbClr val="00313C"/>
                  </a:solidFill>
                  <a:latin typeface="Arial" charset="0"/>
                  <a:ea typeface="Arial Unicode MS"/>
                </a:rPr>
                <a:t>5</a:t>
              </a:r>
              <a:r>
                <a:rPr lang="ru-RU" sz="650" b="1" dirty="0" smtClean="0">
                  <a:solidFill>
                    <a:srgbClr val="00313C"/>
                  </a:solidFill>
                  <a:latin typeface="Arial" charset="0"/>
                  <a:ea typeface="Arial Unicode MS"/>
                </a:rPr>
                <a:t> проектов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33232EB-9F9B-4BBF-93E9-55836A68A673}"/>
                </a:ext>
              </a:extLst>
            </p:cNvPr>
            <p:cNvSpPr txBox="1">
              <a:spLocks/>
            </p:cNvSpPr>
            <p:nvPr>
              <p:custDataLst>
                <p:tags r:id="rId5"/>
              </p:custDataLst>
            </p:nvPr>
          </p:nvSpPr>
          <p:spPr>
            <a:xfrm>
              <a:off x="1246260" y="3353417"/>
              <a:ext cx="859962" cy="366357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>
              <a:lvl1pPr lvl="0" indent="0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defRPr lang="ru-RU" sz="1600" baseline="0" dirty="0"/>
              </a:lvl1pPr>
              <a:lvl2pPr marL="198335" lvl="1" indent="-194662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4"/>
                </a:buClr>
                <a:buSzPct val="125000"/>
                <a:buFont typeface="Arial" charset="0"/>
                <a:buChar char="▪"/>
                <a:defRPr lang="ru-RU" sz="1600" baseline="0" dirty="0"/>
              </a:lvl2pPr>
              <a:lvl3pPr marL="455435" lvl="2" indent="-253428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–"/>
                <a:defRPr lang="ru-RU" sz="1600" baseline="0" dirty="0"/>
              </a:lvl3pPr>
              <a:lvl4pPr marL="628060" lvl="3" indent="-15793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▫"/>
                <a:defRPr lang="ru-RU" sz="1600" baseline="0" dirty="0"/>
              </a:lvl4pPr>
              <a:lvl5pPr marL="763957" lvl="4" indent="-13222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89000"/>
                <a:buFont typeface="Arial" charset="0"/>
                <a:buChar char="-"/>
                <a:defRPr lang="ru-RU" sz="1600" baseline="0" dirty="0"/>
              </a:lvl5pPr>
              <a:lvl6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6pPr>
              <a:lvl7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7pPr>
              <a:lvl8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8pPr>
              <a:lvl9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9pPr>
            </a:lstStyle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chemeClr val="bg1"/>
                  </a:solidFill>
                  <a:latin typeface="Arial" charset="0"/>
                  <a:ea typeface="Arial Unicode MS"/>
                </a:rPr>
                <a:t> Реализация 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chemeClr val="bg1"/>
                  </a:solidFill>
                  <a:latin typeface="Arial" charset="0"/>
                  <a:ea typeface="Arial Unicode MS"/>
                </a:rPr>
                <a:t>34,1 млн. руб.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chemeClr val="bg1"/>
                  </a:solidFill>
                  <a:latin typeface="Arial" charset="0"/>
                  <a:ea typeface="Arial Unicode MS"/>
                </a:rPr>
                <a:t>8 проектов</a:t>
              </a:r>
              <a:endParaRPr lang="en-GB" sz="650" b="1" dirty="0">
                <a:solidFill>
                  <a:schemeClr val="bg1"/>
                </a:solidFill>
                <a:latin typeface="Arial" charset="0"/>
                <a:ea typeface="Arial Unicode M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3232EB-9F9B-4BBF-93E9-55836A68A673}"/>
                </a:ext>
              </a:extLst>
            </p:cNvPr>
            <p:cNvSpPr txBox="1">
              <a:spLocks/>
            </p:cNvSpPr>
            <p:nvPr>
              <p:custDataLst>
                <p:tags r:id="rId6"/>
              </p:custDataLst>
            </p:nvPr>
          </p:nvSpPr>
          <p:spPr>
            <a:xfrm>
              <a:off x="1281440" y="3754873"/>
              <a:ext cx="771303" cy="44437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>
              <a:lvl1pPr lvl="0" indent="0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defRPr lang="ru-RU" sz="1600" baseline="0" dirty="0"/>
              </a:lvl1pPr>
              <a:lvl2pPr marL="198335" lvl="1" indent="-194662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4"/>
                </a:buClr>
                <a:buSzPct val="125000"/>
                <a:buFont typeface="Arial" charset="0"/>
                <a:buChar char="▪"/>
                <a:defRPr lang="ru-RU" sz="1600" baseline="0" dirty="0"/>
              </a:lvl2pPr>
              <a:lvl3pPr marL="455435" lvl="2" indent="-253428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–"/>
                <a:defRPr lang="ru-RU" sz="1600" baseline="0" dirty="0"/>
              </a:lvl3pPr>
              <a:lvl4pPr marL="628060" lvl="3" indent="-15793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120000"/>
                <a:buFont typeface="Arial" charset="0"/>
                <a:buChar char="▫"/>
                <a:defRPr lang="ru-RU" sz="1600" baseline="0" dirty="0"/>
              </a:lvl4pPr>
              <a:lvl5pPr marL="763957" lvl="4" indent="-132223" defTabSz="913473" fontAlgn="base">
                <a:spcBef>
                  <a:spcPct val="0"/>
                </a:spcBef>
                <a:spcAft>
                  <a:spcPct val="0"/>
                </a:spcAft>
                <a:buClr>
                  <a:schemeClr val="accent6"/>
                </a:buClr>
                <a:buSzPct val="89000"/>
                <a:buFont typeface="Arial" charset="0"/>
                <a:buChar char="-"/>
                <a:defRPr lang="ru-RU" sz="1600" baseline="0" dirty="0"/>
              </a:lvl5pPr>
              <a:lvl6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6pPr>
              <a:lvl7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7pPr>
              <a:lvl8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8pPr>
              <a:lvl9pPr marL="1020030" indent="-177089" defTabSz="12180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2100" baseline="0"/>
              </a:lvl9pPr>
            </a:lstStyle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chemeClr val="bg1"/>
                  </a:solidFill>
                  <a:latin typeface="Arial" charset="0"/>
                  <a:ea typeface="Arial Unicode MS"/>
                </a:rPr>
                <a:t> Реализовано 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 smtClean="0">
                  <a:solidFill>
                    <a:schemeClr val="bg1"/>
                  </a:solidFill>
                  <a:latin typeface="Arial" charset="0"/>
                  <a:ea typeface="Arial Unicode MS"/>
                </a:rPr>
                <a:t>6,4 млн. руб.</a:t>
              </a:r>
            </a:p>
            <a:p>
              <a:pPr marL="1713" lvl="1" indent="0" algn="ctr" defTabSz="425964">
                <a:spcBef>
                  <a:spcPct val="10000"/>
                </a:spcBef>
                <a:buClr>
                  <a:srgbClr val="008080"/>
                </a:buClr>
                <a:buNone/>
              </a:pPr>
              <a:r>
                <a:rPr lang="ru-RU" sz="650" b="1" dirty="0">
                  <a:solidFill>
                    <a:schemeClr val="bg1"/>
                  </a:solidFill>
                  <a:latin typeface="Arial" charset="0"/>
                  <a:ea typeface="Arial Unicode MS"/>
                </a:rPr>
                <a:t>5</a:t>
              </a:r>
              <a:r>
                <a:rPr lang="ru-RU" sz="650" b="1" dirty="0" smtClean="0">
                  <a:solidFill>
                    <a:schemeClr val="bg1"/>
                  </a:solidFill>
                  <a:latin typeface="Arial" charset="0"/>
                  <a:ea typeface="Arial Unicode MS"/>
                </a:rPr>
                <a:t> проектов</a:t>
              </a:r>
              <a:endParaRPr lang="en-GB" sz="650" b="1" dirty="0">
                <a:solidFill>
                  <a:schemeClr val="bg1"/>
                </a:solidFill>
                <a:latin typeface="Arial" charset="0"/>
                <a:ea typeface="Arial Unicode M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8771" y="1887848"/>
            <a:ext cx="314701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</a:rPr>
              <a:t> </a:t>
            </a:r>
            <a:r>
              <a:rPr lang="en-US" sz="6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ru-RU" sz="600" b="1" dirty="0" smtClean="0">
                <a:solidFill>
                  <a:schemeClr val="tx2"/>
                </a:solidFill>
              </a:rPr>
              <a:t>в действующих ценах стоимости  1%-ИЭ, БП-2024 / в ценах МАР	</a:t>
            </a:r>
          </a:p>
        </p:txBody>
      </p:sp>
    </p:spTree>
    <p:extLst>
      <p:ext uri="{BB962C8B-B14F-4D97-AF65-F5344CB8AC3E}">
        <p14:creationId xmlns:p14="http://schemas.microsoft.com/office/powerpoint/2010/main" val="99128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77281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032" name="Слайд think-cell" r:id="rId232" imgW="383" imgH="384" progId="TCLayout.ActiveDocument.1">
                  <p:embed/>
                </p:oleObj>
              </mc:Choice>
              <mc:Fallback>
                <p:oleObj name="Слайд think-cell" r:id="rId232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9" name="Таблица 7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034259"/>
              </p:ext>
            </p:extLst>
          </p:nvPr>
        </p:nvGraphicFramePr>
        <p:xfrm>
          <a:off x="373064" y="650082"/>
          <a:ext cx="8334208" cy="4039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4208">
                  <a:extLst>
                    <a:ext uri="{9D8B030D-6E8A-4147-A177-3AD203B41FA5}">
                      <a16:colId xmlns:a16="http://schemas.microsoft.com/office/drawing/2014/main" val="2756768876"/>
                    </a:ext>
                  </a:extLst>
                </a:gridCol>
              </a:tblGrid>
              <a:tr h="134664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rgbClr val="00313C"/>
                          </a:solidFill>
                        </a:rPr>
                        <a:t>Производство</a:t>
                      </a:r>
                      <a:r>
                        <a:rPr lang="ru-RU" sz="1200" baseline="0" dirty="0" smtClean="0">
                          <a:solidFill>
                            <a:srgbClr val="00313C"/>
                          </a:solidFill>
                        </a:rPr>
                        <a:t> ТФК</a:t>
                      </a:r>
                      <a:endParaRPr lang="ru-RU" sz="1200" dirty="0">
                        <a:solidFill>
                          <a:srgbClr val="00313C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395535"/>
                  </a:ext>
                </a:extLst>
              </a:tr>
              <a:tr h="1757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216345"/>
                  </a:ext>
                </a:extLst>
              </a:tr>
              <a:tr h="245659"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313C"/>
                          </a:solidFill>
                        </a:rPr>
                        <a:t>Производство</a:t>
                      </a:r>
                      <a:r>
                        <a:rPr lang="ru-RU" sz="1200" b="1" baseline="0" dirty="0" smtClean="0">
                          <a:solidFill>
                            <a:srgbClr val="00313C"/>
                          </a:solidFill>
                        </a:rPr>
                        <a:t> ПЭТ</a:t>
                      </a:r>
                      <a:endParaRPr lang="ru-RU" sz="1200" b="1" dirty="0" smtClean="0">
                        <a:solidFill>
                          <a:srgbClr val="00313C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927140"/>
                  </a:ext>
                </a:extLst>
              </a:tr>
              <a:tr h="17339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017279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259" name="Chart 3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04265482"/>
              </p:ext>
            </p:extLst>
          </p:nvPr>
        </p:nvGraphicFramePr>
        <p:xfrm>
          <a:off x="361950" y="1462088"/>
          <a:ext cx="2600325" cy="830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4"/>
          </a:graphicData>
        </a:graphic>
      </p:graphicFrame>
      <p:sp useBgFill="1">
        <p:nvSpPr>
          <p:cNvPr id="18" name="Полилиния 17"/>
          <p:cNvSpPr/>
          <p:nvPr>
            <p:custDataLst>
              <p:tags r:id="rId4"/>
            </p:custDataLst>
          </p:nvPr>
        </p:nvSpPr>
        <p:spPr bwMode="auto">
          <a:xfrm>
            <a:off x="2465388" y="2035175"/>
            <a:ext cx="341313" cy="149226"/>
          </a:xfrm>
          <a:custGeom>
            <a:avLst/>
            <a:gdLst/>
            <a:ahLst/>
            <a:cxnLst/>
            <a:rect l="0" t="0" r="0" b="0"/>
            <a:pathLst>
              <a:path w="341313" h="149226">
                <a:moveTo>
                  <a:pt x="0" y="92075"/>
                </a:moveTo>
                <a:lnTo>
                  <a:pt x="341312" y="0"/>
                </a:lnTo>
                <a:lnTo>
                  <a:pt x="341312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8" name="Полилиния 7"/>
          <p:cNvSpPr/>
          <p:nvPr>
            <p:custDataLst>
              <p:tags r:id="rId5"/>
            </p:custDataLst>
          </p:nvPr>
        </p:nvSpPr>
        <p:spPr bwMode="auto">
          <a:xfrm>
            <a:off x="1004888" y="2035175"/>
            <a:ext cx="341313" cy="149226"/>
          </a:xfrm>
          <a:custGeom>
            <a:avLst/>
            <a:gdLst/>
            <a:ahLst/>
            <a:cxnLst/>
            <a:rect l="0" t="0" r="0" b="0"/>
            <a:pathLst>
              <a:path w="341313" h="149226">
                <a:moveTo>
                  <a:pt x="0" y="92075"/>
                </a:moveTo>
                <a:lnTo>
                  <a:pt x="341312" y="0"/>
                </a:lnTo>
                <a:lnTo>
                  <a:pt x="341312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15" name="Полилиния 14"/>
          <p:cNvSpPr/>
          <p:nvPr>
            <p:custDataLst>
              <p:tags r:id="rId6"/>
            </p:custDataLst>
          </p:nvPr>
        </p:nvSpPr>
        <p:spPr bwMode="auto">
          <a:xfrm>
            <a:off x="1978025" y="2035175"/>
            <a:ext cx="341314" cy="149226"/>
          </a:xfrm>
          <a:custGeom>
            <a:avLst/>
            <a:gdLst/>
            <a:ahLst/>
            <a:cxnLst/>
            <a:rect l="0" t="0" r="0" b="0"/>
            <a:pathLst>
              <a:path w="341314" h="149226">
                <a:moveTo>
                  <a:pt x="0" y="92075"/>
                </a:moveTo>
                <a:lnTo>
                  <a:pt x="341313" y="0"/>
                </a:lnTo>
                <a:lnTo>
                  <a:pt x="341313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5" name="Полилиния 4"/>
          <p:cNvSpPr/>
          <p:nvPr>
            <p:custDataLst>
              <p:tags r:id="rId7"/>
            </p:custDataLst>
          </p:nvPr>
        </p:nvSpPr>
        <p:spPr bwMode="auto">
          <a:xfrm>
            <a:off x="517525" y="2035175"/>
            <a:ext cx="341314" cy="149226"/>
          </a:xfrm>
          <a:custGeom>
            <a:avLst/>
            <a:gdLst/>
            <a:ahLst/>
            <a:cxnLst/>
            <a:rect l="0" t="0" r="0" b="0"/>
            <a:pathLst>
              <a:path w="341314" h="149226">
                <a:moveTo>
                  <a:pt x="0" y="92075"/>
                </a:moveTo>
                <a:lnTo>
                  <a:pt x="341313" y="0"/>
                </a:lnTo>
                <a:lnTo>
                  <a:pt x="341313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11" name="Полилиния 10"/>
          <p:cNvSpPr/>
          <p:nvPr>
            <p:custDataLst>
              <p:tags r:id="rId8"/>
            </p:custDataLst>
          </p:nvPr>
        </p:nvSpPr>
        <p:spPr bwMode="auto">
          <a:xfrm>
            <a:off x="1492250" y="2035175"/>
            <a:ext cx="339726" cy="149226"/>
          </a:xfrm>
          <a:custGeom>
            <a:avLst/>
            <a:gdLst/>
            <a:ahLst/>
            <a:cxnLst/>
            <a:rect l="0" t="0" r="0" b="0"/>
            <a:pathLst>
              <a:path w="339726" h="149226">
                <a:moveTo>
                  <a:pt x="0" y="92075"/>
                </a:moveTo>
                <a:lnTo>
                  <a:pt x="339725" y="0"/>
                </a:lnTo>
                <a:lnTo>
                  <a:pt x="339725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олилиния 15"/>
          <p:cNvSpPr/>
          <p:nvPr>
            <p:custDataLst>
              <p:tags r:id="rId9"/>
            </p:custDataLst>
          </p:nvPr>
        </p:nvSpPr>
        <p:spPr bwMode="auto">
          <a:xfrm>
            <a:off x="2465388" y="2035175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Полилиния 16"/>
          <p:cNvSpPr/>
          <p:nvPr>
            <p:custDataLst>
              <p:tags r:id="rId10"/>
            </p:custDataLst>
          </p:nvPr>
        </p:nvSpPr>
        <p:spPr bwMode="auto">
          <a:xfrm>
            <a:off x="2465388" y="2092325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Полилиния 1"/>
          <p:cNvSpPr/>
          <p:nvPr>
            <p:custDataLst>
              <p:tags r:id="rId11"/>
            </p:custDataLst>
          </p:nvPr>
        </p:nvSpPr>
        <p:spPr bwMode="auto">
          <a:xfrm>
            <a:off x="517525" y="2035175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олилиния 8"/>
          <p:cNvSpPr/>
          <p:nvPr>
            <p:custDataLst>
              <p:tags r:id="rId12"/>
            </p:custDataLst>
          </p:nvPr>
        </p:nvSpPr>
        <p:spPr bwMode="auto">
          <a:xfrm>
            <a:off x="1492250" y="203517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олилиния 9"/>
          <p:cNvSpPr/>
          <p:nvPr>
            <p:custDataLst>
              <p:tags r:id="rId13"/>
            </p:custDataLst>
          </p:nvPr>
        </p:nvSpPr>
        <p:spPr bwMode="auto">
          <a:xfrm>
            <a:off x="1492250" y="209232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олилиния 12"/>
          <p:cNvSpPr/>
          <p:nvPr>
            <p:custDataLst>
              <p:tags r:id="rId14"/>
            </p:custDataLst>
          </p:nvPr>
        </p:nvSpPr>
        <p:spPr bwMode="auto">
          <a:xfrm>
            <a:off x="1978025" y="2035175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олилиния 5"/>
          <p:cNvSpPr/>
          <p:nvPr>
            <p:custDataLst>
              <p:tags r:id="rId15"/>
            </p:custDataLst>
          </p:nvPr>
        </p:nvSpPr>
        <p:spPr bwMode="auto">
          <a:xfrm>
            <a:off x="1004888" y="2035175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олилиния 2"/>
          <p:cNvSpPr/>
          <p:nvPr>
            <p:custDataLst>
              <p:tags r:id="rId16"/>
            </p:custDataLst>
          </p:nvPr>
        </p:nvSpPr>
        <p:spPr bwMode="auto">
          <a:xfrm>
            <a:off x="517525" y="2092325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Полилиния 13"/>
          <p:cNvSpPr/>
          <p:nvPr>
            <p:custDataLst>
              <p:tags r:id="rId17"/>
            </p:custDataLst>
          </p:nvPr>
        </p:nvSpPr>
        <p:spPr bwMode="auto">
          <a:xfrm>
            <a:off x="1978025" y="2092325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олилиния 6"/>
          <p:cNvSpPr/>
          <p:nvPr>
            <p:custDataLst>
              <p:tags r:id="rId18"/>
            </p:custDataLst>
          </p:nvPr>
        </p:nvSpPr>
        <p:spPr bwMode="auto">
          <a:xfrm>
            <a:off x="1004888" y="2092325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8" name="Прямая соединительная линия 87"/>
          <p:cNvCxnSpPr/>
          <p:nvPr>
            <p:custDataLst>
              <p:tags r:id="rId19"/>
            </p:custDataLst>
          </p:nvPr>
        </p:nvCxnSpPr>
        <p:spPr bwMode="auto">
          <a:xfrm flipV="1">
            <a:off x="687388" y="1171575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>
            <p:custDataLst>
              <p:tags r:id="rId20"/>
            </p:custDataLst>
          </p:nvPr>
        </p:nvCxnSpPr>
        <p:spPr bwMode="auto">
          <a:xfrm>
            <a:off x="687388" y="1171575"/>
            <a:ext cx="449263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>
            <p:custDataLst>
              <p:tags r:id="rId21"/>
            </p:custDataLst>
          </p:nvPr>
        </p:nvCxnSpPr>
        <p:spPr bwMode="auto">
          <a:xfrm>
            <a:off x="1136650" y="1171575"/>
            <a:ext cx="0" cy="32861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>
            <p:custDataLst>
              <p:tags r:id="rId22"/>
            </p:custDataLst>
          </p:nvPr>
        </p:nvCxnSpPr>
        <p:spPr bwMode="auto">
          <a:xfrm>
            <a:off x="1212850" y="1327150"/>
            <a:ext cx="411163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>
            <p:custDataLst>
              <p:tags r:id="rId23"/>
            </p:custDataLst>
          </p:nvPr>
        </p:nvCxnSpPr>
        <p:spPr bwMode="auto">
          <a:xfrm>
            <a:off x="1624013" y="1327150"/>
            <a:ext cx="0" cy="2682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>
            <p:custDataLst>
              <p:tags r:id="rId24"/>
            </p:custDataLst>
          </p:nvPr>
        </p:nvCxnSpPr>
        <p:spPr bwMode="auto">
          <a:xfrm flipV="1">
            <a:off x="1212850" y="1327150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>
            <p:custDataLst>
              <p:tags r:id="rId25"/>
            </p:custDataLst>
          </p:nvPr>
        </p:nvCxnSpPr>
        <p:spPr bwMode="auto">
          <a:xfrm flipV="1">
            <a:off x="1700213" y="1422400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>
            <p:custDataLst>
              <p:tags r:id="rId26"/>
            </p:custDataLst>
          </p:nvPr>
        </p:nvCxnSpPr>
        <p:spPr bwMode="auto">
          <a:xfrm>
            <a:off x="1700213" y="1422400"/>
            <a:ext cx="44767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>
            <p:custDataLst>
              <p:tags r:id="rId27"/>
            </p:custDataLst>
          </p:nvPr>
        </p:nvCxnSpPr>
        <p:spPr bwMode="auto">
          <a:xfrm>
            <a:off x="2147888" y="1422400"/>
            <a:ext cx="0" cy="38735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Текст 4"/>
          <p:cNvSpPr>
            <a:spLocks noGrp="1"/>
          </p:cNvSpPr>
          <p:nvPr>
            <p:custDataLst>
              <p:tags r:id="rId28"/>
            </p:custDataLst>
          </p:nvPr>
        </p:nvSpPr>
        <p:spPr bwMode="gray">
          <a:xfrm>
            <a:off x="1016000" y="1538288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3BC72E6-BDDA-4DCD-A834-D2BB6160BAB2}" type="datetime'''3''''''''''67'''''''',''''8'''">
              <a:rPr lang="ru-RU" altLang="en-US" sz="900" b="0" kern="0" smtClean="0"/>
              <a:pPr/>
              <a:t>367,8</a:t>
            </a:fld>
            <a:endParaRPr lang="ru-RU" sz="900" b="0" kern="0" dirty="0"/>
          </a:p>
        </p:txBody>
      </p:sp>
      <p:sp>
        <p:nvSpPr>
          <p:cNvPr id="232" name="Текст 4"/>
          <p:cNvSpPr>
            <a:spLocks noGrp="1"/>
          </p:cNvSpPr>
          <p:nvPr>
            <p:custDataLst>
              <p:tags r:id="rId29"/>
            </p:custDataLst>
          </p:nvPr>
        </p:nvSpPr>
        <p:spPr bwMode="gray">
          <a:xfrm>
            <a:off x="2476500" y="174466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EEEB6D0-3239-4F4D-9DE2-5BBEAB6D13C9}" type="datetime'''3''''''50'''',''''''''''''''''''''''''''''''''''''0'''''">
              <a:rPr lang="ru-RU" altLang="en-US" sz="900" b="0" kern="0" smtClean="0"/>
              <a:pPr/>
              <a:t>350,0</a:t>
            </a:fld>
            <a:endParaRPr lang="ru-RU" sz="900" b="0" kern="0" dirty="0"/>
          </a:p>
        </p:txBody>
      </p:sp>
      <p:sp>
        <p:nvSpPr>
          <p:cNvPr id="80" name="Текст 4"/>
          <p:cNvSpPr>
            <a:spLocks noGrp="1"/>
          </p:cNvSpPr>
          <p:nvPr>
            <p:custDataLst>
              <p:tags r:id="rId30"/>
            </p:custDataLst>
          </p:nvPr>
        </p:nvSpPr>
        <p:spPr bwMode="gray">
          <a:xfrm>
            <a:off x="528638" y="13827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169CCB3-34E8-42E3-9DFB-C255D60F7118}" type="datetime'''''''''3''''''''''8''''''1'',''''''''''''''''''2'''''''">
              <a:rPr lang="ru-RU" altLang="en-US" sz="900" b="0" kern="0" smtClean="0"/>
              <a:pPr/>
              <a:t>381,2</a:t>
            </a:fld>
            <a:endParaRPr lang="ru-RU" sz="900" b="0" kern="0" dirty="0"/>
          </a:p>
        </p:txBody>
      </p:sp>
      <p:sp>
        <p:nvSpPr>
          <p:cNvPr id="54" name="Текст 4"/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1509713" y="2247900"/>
            <a:ext cx="3048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31B857C1-0561-4303-97FC-D85436DC61C3}" type="datetime'''''''Б''''''''''''П''''''''''''''''''''''''''''2''''4'''''''">
              <a:rPr lang="ru-RU" altLang="en-US" sz="900" kern="0" smtClean="0"/>
              <a:pPr/>
              <a:t>БП24</a:t>
            </a:fld>
            <a:endParaRPr lang="ru-RU" sz="900" kern="0" dirty="0"/>
          </a:p>
        </p:txBody>
      </p:sp>
      <p:sp>
        <p:nvSpPr>
          <p:cNvPr id="83" name="Текст 4"/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1503363" y="1633538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B3A810B0-51CD-4384-9F2B-9A99AF56F166}" type="datetime'35''''9'''''''''''''''''''''''''''''''''''''',''6'''">
              <a:rPr lang="ru-RU" altLang="en-US" sz="900" b="0" kern="0" smtClean="0"/>
              <a:pPr/>
              <a:t>359,6</a:t>
            </a:fld>
            <a:endParaRPr lang="ru-RU" sz="900" b="0" kern="0" dirty="0"/>
          </a:p>
        </p:txBody>
      </p:sp>
      <p:sp>
        <p:nvSpPr>
          <p:cNvPr id="34" name="Текст 4"/>
          <p:cNvSpPr>
            <a:spLocks noGrp="1"/>
          </p:cNvSpPr>
          <p:nvPr>
            <p:custDataLst>
              <p:tags r:id="rId33"/>
            </p:custDataLst>
          </p:nvPr>
        </p:nvSpPr>
        <p:spPr bwMode="auto">
          <a:xfrm>
            <a:off x="554038" y="2247900"/>
            <a:ext cx="266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879AF04-1113-407C-A2F1-004383035B34}" type="datetime'''''20''2''''''''''''''''''''''''''2'''''''''''''''''''''">
              <a:rPr lang="ru-RU" altLang="en-US" sz="900" b="0" kern="0" smtClean="0"/>
              <a:pPr/>
              <a:t>2022</a:t>
            </a:fld>
            <a:endParaRPr lang="ru-RU" sz="900" b="0" kern="0" dirty="0"/>
          </a:p>
        </p:txBody>
      </p:sp>
      <p:sp>
        <p:nvSpPr>
          <p:cNvPr id="36" name="Текст 4"/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1017588" y="2247900"/>
            <a:ext cx="315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3A24B833-65FF-4DB8-AB86-DE3E3BEECFAD}" type="datetime'''''О''''Ф''''''''''2''''''''3'''''''''''''''''''''''">
              <a:rPr lang="ru-RU" altLang="en-US" sz="900" b="0" kern="0" smtClean="0"/>
              <a:pPr/>
              <a:t>ОФ23</a:t>
            </a:fld>
            <a:endParaRPr lang="ru-RU" sz="900" b="0" kern="0" dirty="0"/>
          </a:p>
        </p:txBody>
      </p:sp>
      <p:sp>
        <p:nvSpPr>
          <p:cNvPr id="84" name="Текст 4"/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1989138" y="1847850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C8CB2A43-9AC1-462E-8C14-01219A583236}" type="datetime'3''''''''''''''''4''''''''1'''',''''''''1'''''''''''''">
              <a:rPr lang="ru-RU" altLang="en-US" sz="900" b="0" kern="0" smtClean="0"/>
              <a:pPr/>
              <a:t>341,1</a:t>
            </a:fld>
            <a:endParaRPr lang="ru-RU" sz="900" b="0" kern="0" dirty="0"/>
          </a:p>
        </p:txBody>
      </p:sp>
      <p:sp>
        <p:nvSpPr>
          <p:cNvPr id="56" name="Текст 4"/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1951038" y="2247900"/>
            <a:ext cx="393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8F882ED-CD7C-4559-A5DF-A745DED41DF0}" type="datetime'''''''MA''''P2''''''''''''''''''''''''''''''''''''''''''5'''">
              <a:rPr lang="en-US" altLang="en-US" sz="900" kern="0" smtClean="0">
                <a:solidFill>
                  <a:srgbClr val="00313C"/>
                </a:solidFill>
              </a:rPr>
              <a:pPr/>
              <a:t>MAP25</a:t>
            </a:fld>
            <a:endParaRPr lang="ru-RU" sz="900" kern="0" dirty="0">
              <a:solidFill>
                <a:srgbClr val="00313C"/>
              </a:solidFill>
            </a:endParaRPr>
          </a:p>
        </p:txBody>
      </p:sp>
      <p:sp>
        <p:nvSpPr>
          <p:cNvPr id="211" name="Текст 4"/>
          <p:cNvSpPr>
            <a:spLocks noGrp="1"/>
          </p:cNvSpPr>
          <p:nvPr>
            <p:custDataLst>
              <p:tags r:id="rId37"/>
            </p:custDataLst>
          </p:nvPr>
        </p:nvSpPr>
        <p:spPr bwMode="auto">
          <a:xfrm>
            <a:off x="2424113" y="2247900"/>
            <a:ext cx="4238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1168EAC3-52DD-47B7-98AC-BE1CA65D314C}" type="datetime'''Э''''''''т''''''''''ал''''''о''''н'''''''''''''''''">
              <a:rPr lang="ru-RU" altLang="en-US" sz="900" kern="0" smtClean="0">
                <a:solidFill>
                  <a:schemeClr val="accent6"/>
                </a:solidFill>
              </a:rPr>
              <a:pPr/>
              <a:t>Эталон</a:t>
            </a:fld>
            <a:endParaRPr lang="ru-RU" sz="900" kern="0" dirty="0">
              <a:solidFill>
                <a:schemeClr val="accent6"/>
              </a:solidFill>
            </a:endParaRPr>
          </a:p>
        </p:txBody>
      </p:sp>
      <p:sp>
        <p:nvSpPr>
          <p:cNvPr id="86" name="Текст 4"/>
          <p:cNvSpPr>
            <a:spLocks noGrp="1"/>
          </p:cNvSpPr>
          <p:nvPr>
            <p:custDataLst>
              <p:tags r:id="rId38"/>
            </p:custDataLst>
          </p:nvPr>
        </p:nvSpPr>
        <p:spPr bwMode="auto">
          <a:xfrm>
            <a:off x="700088" y="1074738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6DC3C9C0-E437-4B17-BD89-E085405EB957}" type="datetime'''-3,''''''''''''''''5''''%'''''''">
              <a:rPr lang="ru-RU" altLang="en-US" sz="900" kern="0" smtClean="0"/>
              <a:pPr/>
              <a:t>-3,5%</a:t>
            </a:fld>
            <a:endParaRPr lang="ru-RU" sz="900" kern="0" dirty="0"/>
          </a:p>
        </p:txBody>
      </p:sp>
      <p:sp>
        <p:nvSpPr>
          <p:cNvPr id="92" name="Текст 4"/>
          <p:cNvSpPr>
            <a:spLocks noGrp="1"/>
          </p:cNvSpPr>
          <p:nvPr>
            <p:custDataLst>
              <p:tags r:id="rId39"/>
            </p:custDataLst>
          </p:nvPr>
        </p:nvSpPr>
        <p:spPr bwMode="auto">
          <a:xfrm>
            <a:off x="1206500" y="1230313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54B62E0-113C-408B-ABA8-044886767C14}" type="datetime'''''''''''''''''''''-''''''''''2,''2''%'">
              <a:rPr lang="ru-RU" altLang="en-US" sz="900" kern="0" smtClean="0"/>
              <a:pPr/>
              <a:t>-2,2%</a:t>
            </a:fld>
            <a:endParaRPr lang="ru-RU" sz="900" kern="0" dirty="0"/>
          </a:p>
        </p:txBody>
      </p:sp>
      <p:sp>
        <p:nvSpPr>
          <p:cNvPr id="98" name="Текст 4"/>
          <p:cNvSpPr>
            <a:spLocks noGrp="1"/>
          </p:cNvSpPr>
          <p:nvPr>
            <p:custDataLst>
              <p:tags r:id="rId40"/>
            </p:custDataLst>
          </p:nvPr>
        </p:nvSpPr>
        <p:spPr bwMode="auto">
          <a:xfrm>
            <a:off x="1712913" y="1325563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24601C8C-C5F8-4B94-AFED-022258B6A4DC}" type="datetime'''-''5'''''''''''',''''''''''''''''''''''''1''%'''''''''''''''">
              <a:rPr lang="ru-RU" altLang="en-US" sz="900" kern="0" smtClean="0"/>
              <a:pPr/>
              <a:t>-5,1%</a:t>
            </a:fld>
            <a:endParaRPr lang="ru-RU" sz="900" kern="0" dirty="0"/>
          </a:p>
        </p:txBody>
      </p:sp>
      <p:graphicFrame>
        <p:nvGraphicFramePr>
          <p:cNvPr id="278" name="Chart 3"/>
          <p:cNvGraphicFramePr/>
          <p:nvPr>
            <p:custDataLst>
              <p:tags r:id="rId41"/>
            </p:custDataLst>
            <p:extLst>
              <p:ext uri="{D42A27DB-BD31-4B8C-83A1-F6EECF244321}">
                <p14:modId xmlns:p14="http://schemas.microsoft.com/office/powerpoint/2010/main" val="2579343706"/>
              </p:ext>
            </p:extLst>
          </p:nvPr>
        </p:nvGraphicFramePr>
        <p:xfrm>
          <a:off x="3213100" y="1462088"/>
          <a:ext cx="2627313" cy="830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5"/>
          </a:graphicData>
        </a:graphic>
      </p:graphicFrame>
      <p:sp useBgFill="1">
        <p:nvSpPr>
          <p:cNvPr id="72" name="Полилиния 71"/>
          <p:cNvSpPr/>
          <p:nvPr>
            <p:custDataLst>
              <p:tags r:id="rId42"/>
            </p:custDataLst>
          </p:nvPr>
        </p:nvSpPr>
        <p:spPr bwMode="auto">
          <a:xfrm>
            <a:off x="3368675" y="2035175"/>
            <a:ext cx="344489" cy="149226"/>
          </a:xfrm>
          <a:custGeom>
            <a:avLst/>
            <a:gdLst/>
            <a:ahLst/>
            <a:cxnLst/>
            <a:rect l="0" t="0" r="0" b="0"/>
            <a:pathLst>
              <a:path w="344489" h="149226">
                <a:moveTo>
                  <a:pt x="0" y="92075"/>
                </a:moveTo>
                <a:lnTo>
                  <a:pt x="344488" y="0"/>
                </a:lnTo>
                <a:lnTo>
                  <a:pt x="344488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93" name="Полилиния 92"/>
          <p:cNvSpPr/>
          <p:nvPr>
            <p:custDataLst>
              <p:tags r:id="rId43"/>
            </p:custDataLst>
          </p:nvPr>
        </p:nvSpPr>
        <p:spPr bwMode="auto">
          <a:xfrm>
            <a:off x="5338763" y="2035175"/>
            <a:ext cx="344488" cy="149226"/>
          </a:xfrm>
          <a:custGeom>
            <a:avLst/>
            <a:gdLst/>
            <a:ahLst/>
            <a:cxnLst/>
            <a:rect l="0" t="0" r="0" b="0"/>
            <a:pathLst>
              <a:path w="344488" h="149226">
                <a:moveTo>
                  <a:pt x="0" y="92075"/>
                </a:moveTo>
                <a:lnTo>
                  <a:pt x="344487" y="0"/>
                </a:lnTo>
                <a:lnTo>
                  <a:pt x="344487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78" name="Полилиния 77"/>
          <p:cNvSpPr/>
          <p:nvPr>
            <p:custDataLst>
              <p:tags r:id="rId44"/>
            </p:custDataLst>
          </p:nvPr>
        </p:nvSpPr>
        <p:spPr bwMode="auto">
          <a:xfrm>
            <a:off x="4354513" y="2035175"/>
            <a:ext cx="344488" cy="149226"/>
          </a:xfrm>
          <a:custGeom>
            <a:avLst/>
            <a:gdLst/>
            <a:ahLst/>
            <a:cxnLst/>
            <a:rect l="0" t="0" r="0" b="0"/>
            <a:pathLst>
              <a:path w="344488" h="149226">
                <a:moveTo>
                  <a:pt x="0" y="92075"/>
                </a:moveTo>
                <a:lnTo>
                  <a:pt x="344487" y="0"/>
                </a:lnTo>
                <a:lnTo>
                  <a:pt x="344487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85" name="Полилиния 84"/>
          <p:cNvSpPr/>
          <p:nvPr>
            <p:custDataLst>
              <p:tags r:id="rId45"/>
            </p:custDataLst>
          </p:nvPr>
        </p:nvSpPr>
        <p:spPr bwMode="auto">
          <a:xfrm>
            <a:off x="4846638" y="2035175"/>
            <a:ext cx="344488" cy="149226"/>
          </a:xfrm>
          <a:custGeom>
            <a:avLst/>
            <a:gdLst/>
            <a:ahLst/>
            <a:cxnLst/>
            <a:rect l="0" t="0" r="0" b="0"/>
            <a:pathLst>
              <a:path w="344488" h="149226">
                <a:moveTo>
                  <a:pt x="0" y="92075"/>
                </a:moveTo>
                <a:lnTo>
                  <a:pt x="344487" y="0"/>
                </a:lnTo>
                <a:lnTo>
                  <a:pt x="344487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75" name="Полилиния 74"/>
          <p:cNvSpPr/>
          <p:nvPr>
            <p:custDataLst>
              <p:tags r:id="rId46"/>
            </p:custDataLst>
          </p:nvPr>
        </p:nvSpPr>
        <p:spPr bwMode="auto">
          <a:xfrm>
            <a:off x="3860800" y="2035175"/>
            <a:ext cx="344489" cy="149226"/>
          </a:xfrm>
          <a:custGeom>
            <a:avLst/>
            <a:gdLst/>
            <a:ahLst/>
            <a:cxnLst/>
            <a:rect l="0" t="0" r="0" b="0"/>
            <a:pathLst>
              <a:path w="344489" h="149226">
                <a:moveTo>
                  <a:pt x="0" y="92075"/>
                </a:moveTo>
                <a:lnTo>
                  <a:pt x="344488" y="0"/>
                </a:lnTo>
                <a:lnTo>
                  <a:pt x="344488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Полилиния 73"/>
          <p:cNvSpPr/>
          <p:nvPr>
            <p:custDataLst>
              <p:tags r:id="rId47"/>
            </p:custDataLst>
          </p:nvPr>
        </p:nvSpPr>
        <p:spPr bwMode="auto">
          <a:xfrm>
            <a:off x="3860800" y="2092325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Полилиния 78"/>
          <p:cNvSpPr/>
          <p:nvPr>
            <p:custDataLst>
              <p:tags r:id="rId48"/>
            </p:custDataLst>
          </p:nvPr>
        </p:nvSpPr>
        <p:spPr bwMode="auto">
          <a:xfrm>
            <a:off x="4846638" y="2035175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Полилиния 75"/>
          <p:cNvSpPr/>
          <p:nvPr>
            <p:custDataLst>
              <p:tags r:id="rId49"/>
            </p:custDataLst>
          </p:nvPr>
        </p:nvSpPr>
        <p:spPr bwMode="auto">
          <a:xfrm>
            <a:off x="4354513" y="2035175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Полилиния 76"/>
          <p:cNvSpPr/>
          <p:nvPr>
            <p:custDataLst>
              <p:tags r:id="rId50"/>
            </p:custDataLst>
          </p:nvPr>
        </p:nvSpPr>
        <p:spPr bwMode="auto">
          <a:xfrm>
            <a:off x="4354513" y="2092325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Полилиния 86"/>
          <p:cNvSpPr/>
          <p:nvPr>
            <p:custDataLst>
              <p:tags r:id="rId51"/>
            </p:custDataLst>
          </p:nvPr>
        </p:nvSpPr>
        <p:spPr bwMode="auto">
          <a:xfrm>
            <a:off x="5338763" y="2035175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Полилиния 80"/>
          <p:cNvSpPr/>
          <p:nvPr>
            <p:custDataLst>
              <p:tags r:id="rId52"/>
            </p:custDataLst>
          </p:nvPr>
        </p:nvSpPr>
        <p:spPr bwMode="auto">
          <a:xfrm>
            <a:off x="4846638" y="2092325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Полилиния 54"/>
          <p:cNvSpPr/>
          <p:nvPr>
            <p:custDataLst>
              <p:tags r:id="rId53"/>
            </p:custDataLst>
          </p:nvPr>
        </p:nvSpPr>
        <p:spPr bwMode="auto">
          <a:xfrm>
            <a:off x="3368675" y="2092325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Полилиния 90"/>
          <p:cNvSpPr/>
          <p:nvPr>
            <p:custDataLst>
              <p:tags r:id="rId54"/>
            </p:custDataLst>
          </p:nvPr>
        </p:nvSpPr>
        <p:spPr bwMode="auto">
          <a:xfrm>
            <a:off x="5338763" y="2092325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Полилиния 52"/>
          <p:cNvSpPr/>
          <p:nvPr>
            <p:custDataLst>
              <p:tags r:id="rId55"/>
            </p:custDataLst>
          </p:nvPr>
        </p:nvSpPr>
        <p:spPr bwMode="auto">
          <a:xfrm>
            <a:off x="3368675" y="2035175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Полилиния 72"/>
          <p:cNvSpPr/>
          <p:nvPr>
            <p:custDataLst>
              <p:tags r:id="rId56"/>
            </p:custDataLst>
          </p:nvPr>
        </p:nvSpPr>
        <p:spPr bwMode="auto">
          <a:xfrm>
            <a:off x="3860800" y="2035175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22" name="Прямая соединительная линия 221"/>
          <p:cNvCxnSpPr/>
          <p:nvPr>
            <p:custDataLst>
              <p:tags r:id="rId57"/>
            </p:custDataLst>
          </p:nvPr>
        </p:nvCxnSpPr>
        <p:spPr bwMode="auto">
          <a:xfrm>
            <a:off x="3994150" y="1171574"/>
            <a:ext cx="0" cy="2873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/>
          <p:cNvCxnSpPr/>
          <p:nvPr>
            <p:custDataLst>
              <p:tags r:id="rId58"/>
            </p:custDataLst>
          </p:nvPr>
        </p:nvCxnSpPr>
        <p:spPr bwMode="auto">
          <a:xfrm flipV="1">
            <a:off x="3540125" y="1171575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>
            <p:custDataLst>
              <p:tags r:id="rId59"/>
            </p:custDataLst>
          </p:nvPr>
        </p:nvCxnSpPr>
        <p:spPr bwMode="auto">
          <a:xfrm>
            <a:off x="3540125" y="1171575"/>
            <a:ext cx="45402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Прямая соединительная линия 225"/>
          <p:cNvCxnSpPr/>
          <p:nvPr>
            <p:custDataLst>
              <p:tags r:id="rId60"/>
            </p:custDataLst>
          </p:nvPr>
        </p:nvCxnSpPr>
        <p:spPr bwMode="auto">
          <a:xfrm>
            <a:off x="4070350" y="1285875"/>
            <a:ext cx="417513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5" name="Прямая соединительная линия 224"/>
          <p:cNvCxnSpPr/>
          <p:nvPr>
            <p:custDataLst>
              <p:tags r:id="rId61"/>
            </p:custDataLst>
          </p:nvPr>
        </p:nvCxnSpPr>
        <p:spPr bwMode="auto">
          <a:xfrm flipV="1">
            <a:off x="4070350" y="1285875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Прямая соединительная линия 226"/>
          <p:cNvCxnSpPr/>
          <p:nvPr>
            <p:custDataLst>
              <p:tags r:id="rId62"/>
            </p:custDataLst>
          </p:nvPr>
        </p:nvCxnSpPr>
        <p:spPr bwMode="auto">
          <a:xfrm>
            <a:off x="4487863" y="1285875"/>
            <a:ext cx="0" cy="31591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8" name="Прямая соединительная линия 227"/>
          <p:cNvCxnSpPr/>
          <p:nvPr>
            <p:custDataLst>
              <p:tags r:id="rId63"/>
            </p:custDataLst>
          </p:nvPr>
        </p:nvCxnSpPr>
        <p:spPr bwMode="auto">
          <a:xfrm flipV="1">
            <a:off x="4564063" y="1428750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9" name="Прямая соединительная линия 228"/>
          <p:cNvCxnSpPr/>
          <p:nvPr>
            <p:custDataLst>
              <p:tags r:id="rId64"/>
            </p:custDataLst>
          </p:nvPr>
        </p:nvCxnSpPr>
        <p:spPr bwMode="auto">
          <a:xfrm>
            <a:off x="4564063" y="1428750"/>
            <a:ext cx="45402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/>
          <p:nvPr>
            <p:custDataLst>
              <p:tags r:id="rId65"/>
            </p:custDataLst>
          </p:nvPr>
        </p:nvCxnSpPr>
        <p:spPr bwMode="auto">
          <a:xfrm>
            <a:off x="5018088" y="1428750"/>
            <a:ext cx="0" cy="38100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" name="Текст 4"/>
          <p:cNvSpPr>
            <a:spLocks noGrp="1"/>
          </p:cNvSpPr>
          <p:nvPr>
            <p:custDataLst>
              <p:tags r:id="rId66"/>
            </p:custDataLst>
          </p:nvPr>
        </p:nvSpPr>
        <p:spPr bwMode="auto">
          <a:xfrm>
            <a:off x="4373563" y="2247900"/>
            <a:ext cx="3048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956F290-02AE-4DB3-995C-3CB782831EC7}" type="datetime'''''''БП''''2''4'''">
              <a:rPr lang="ru-RU" altLang="en-US" sz="900" kern="0" smtClean="0"/>
              <a:pPr/>
              <a:t>БП24</a:t>
            </a:fld>
            <a:endParaRPr lang="ru-RU" sz="900" kern="0" dirty="0"/>
          </a:p>
        </p:txBody>
      </p:sp>
      <p:sp>
        <p:nvSpPr>
          <p:cNvPr id="234" name="Текст 4"/>
          <p:cNvSpPr>
            <a:spLocks noGrp="1"/>
          </p:cNvSpPr>
          <p:nvPr>
            <p:custDataLst>
              <p:tags r:id="rId67"/>
            </p:custDataLst>
          </p:nvPr>
        </p:nvSpPr>
        <p:spPr bwMode="auto">
          <a:xfrm>
            <a:off x="3406775" y="2247900"/>
            <a:ext cx="266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805375FB-226E-49B1-9070-30AD8FEF94CC}" type="datetime'''2''''''''''''0''''''''''''''22'''''''''''''''''">
              <a:rPr lang="ru-RU" altLang="en-US" sz="900" b="0" kern="0" smtClean="0"/>
              <a:pPr/>
              <a:t>2022</a:t>
            </a:fld>
            <a:endParaRPr lang="ru-RU" sz="900" b="0" kern="0" dirty="0"/>
          </a:p>
        </p:txBody>
      </p:sp>
      <p:sp>
        <p:nvSpPr>
          <p:cNvPr id="233" name="Текст 4"/>
          <p:cNvSpPr>
            <a:spLocks noGrp="1"/>
          </p:cNvSpPr>
          <p:nvPr>
            <p:custDataLst>
              <p:tags r:id="rId68"/>
            </p:custDataLst>
          </p:nvPr>
        </p:nvSpPr>
        <p:spPr bwMode="auto">
          <a:xfrm>
            <a:off x="3875088" y="2247900"/>
            <a:ext cx="315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CAD4159-C3F6-4BE6-97E9-A7B4E4D50EE2}" type="datetime'''''''''''''''''''''''''''''''О''''''''''''''Ф''''''23'">
              <a:rPr lang="ru-RU" altLang="en-US" sz="900" b="0" kern="0" smtClean="0"/>
              <a:pPr/>
              <a:t>ОФ23</a:t>
            </a:fld>
            <a:endParaRPr lang="ru-RU" sz="900" b="0" kern="0" dirty="0"/>
          </a:p>
        </p:txBody>
      </p:sp>
      <p:sp>
        <p:nvSpPr>
          <p:cNvPr id="236" name="Текст 4"/>
          <p:cNvSpPr>
            <a:spLocks noGrp="1"/>
          </p:cNvSpPr>
          <p:nvPr>
            <p:custDataLst>
              <p:tags r:id="rId69"/>
            </p:custDataLst>
          </p:nvPr>
        </p:nvSpPr>
        <p:spPr bwMode="auto">
          <a:xfrm>
            <a:off x="4821238" y="2247900"/>
            <a:ext cx="393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F3F023D-2BED-4F62-A045-5A3C1023E088}" type="datetime'''''''''''''''''''M''''A''''''''''''''''''P''''2''5'''''''''">
              <a:rPr lang="en-US" altLang="en-US" sz="900" kern="0" smtClean="0">
                <a:solidFill>
                  <a:srgbClr val="00313C"/>
                </a:solidFill>
              </a:rPr>
              <a:pPr/>
              <a:t>MAP25</a:t>
            </a:fld>
            <a:endParaRPr lang="ru-RU" sz="900" kern="0" dirty="0">
              <a:solidFill>
                <a:srgbClr val="00313C"/>
              </a:solidFill>
            </a:endParaRPr>
          </a:p>
        </p:txBody>
      </p:sp>
      <p:sp>
        <p:nvSpPr>
          <p:cNvPr id="282" name="Текст 4"/>
          <p:cNvSpPr>
            <a:spLocks noGrp="1"/>
          </p:cNvSpPr>
          <p:nvPr>
            <p:custDataLst>
              <p:tags r:id="rId70"/>
            </p:custDataLst>
          </p:nvPr>
        </p:nvSpPr>
        <p:spPr bwMode="gray">
          <a:xfrm>
            <a:off x="3873500" y="14970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8FE8142-7A18-4CF9-AD10-2A6492CC9224}" type="datetime'''''''''0'''',8''4''''''''''''''''''''''''''''''''''''''7'''">
              <a:rPr lang="ru-RU" altLang="en-US" sz="900" b="0" kern="0" smtClean="0"/>
              <a:pPr/>
              <a:t>0,847</a:t>
            </a:fld>
            <a:endParaRPr lang="ru-RU" sz="900" b="0" kern="0" dirty="0"/>
          </a:p>
        </p:txBody>
      </p:sp>
      <p:sp>
        <p:nvSpPr>
          <p:cNvPr id="283" name="Текст 4"/>
          <p:cNvSpPr>
            <a:spLocks noGrp="1"/>
          </p:cNvSpPr>
          <p:nvPr>
            <p:custDataLst>
              <p:tags r:id="rId71"/>
            </p:custDataLst>
          </p:nvPr>
        </p:nvSpPr>
        <p:spPr bwMode="gray">
          <a:xfrm>
            <a:off x="4367213" y="1639888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5DE737E1-E1F3-429D-8959-EDCF1CECD995}" type="datetime'''''''''0,''''''7''''''''''''''''''''7''''''''''3'''''''''''''">
              <a:rPr lang="ru-RU" altLang="en-US" sz="900" b="0" kern="0" smtClean="0"/>
              <a:pPr/>
              <a:t>0,773</a:t>
            </a:fld>
            <a:endParaRPr lang="ru-RU" sz="900" b="0" kern="0" dirty="0"/>
          </a:p>
        </p:txBody>
      </p:sp>
      <p:sp>
        <p:nvSpPr>
          <p:cNvPr id="286" name="Текст 4"/>
          <p:cNvSpPr>
            <a:spLocks noGrp="1"/>
          </p:cNvSpPr>
          <p:nvPr>
            <p:custDataLst>
              <p:tags r:id="rId72"/>
            </p:custDataLst>
          </p:nvPr>
        </p:nvSpPr>
        <p:spPr bwMode="gray">
          <a:xfrm>
            <a:off x="5351463" y="1790700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D6538C2-E63E-49EA-9FF4-D8A9B2FE8F04}" type="datetime'0'''''''''''''',''''''69''''''''''''''''4'''''''''''''''''''">
              <a:rPr lang="ru-RU" altLang="en-US" sz="900" b="0" kern="0" smtClean="0"/>
              <a:pPr/>
              <a:t>0,694</a:t>
            </a:fld>
            <a:endParaRPr lang="ru-RU" sz="900" b="0" kern="0" dirty="0"/>
          </a:p>
        </p:txBody>
      </p:sp>
      <p:sp>
        <p:nvSpPr>
          <p:cNvPr id="281" name="Текст 4"/>
          <p:cNvSpPr>
            <a:spLocks noGrp="1"/>
          </p:cNvSpPr>
          <p:nvPr>
            <p:custDataLst>
              <p:tags r:id="rId73"/>
            </p:custDataLst>
          </p:nvPr>
        </p:nvSpPr>
        <p:spPr bwMode="gray">
          <a:xfrm>
            <a:off x="3381375" y="13827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BBBD942-257A-4639-88C2-5156DB9D0477}" type="datetime'''''''0'''''''''''''''''''''',''''9''''''0''''''''7'''''''">
              <a:rPr lang="ru-RU" altLang="en-US" sz="900" b="0" kern="0" smtClean="0"/>
              <a:pPr/>
              <a:t>0,907</a:t>
            </a:fld>
            <a:endParaRPr lang="ru-RU" sz="900" b="0" kern="0" dirty="0"/>
          </a:p>
        </p:txBody>
      </p:sp>
      <p:sp>
        <p:nvSpPr>
          <p:cNvPr id="237" name="Текст 4"/>
          <p:cNvSpPr>
            <a:spLocks noGrp="1"/>
          </p:cNvSpPr>
          <p:nvPr>
            <p:custDataLst>
              <p:tags r:id="rId74"/>
            </p:custDataLst>
          </p:nvPr>
        </p:nvSpPr>
        <p:spPr bwMode="gray">
          <a:xfrm>
            <a:off x="4859338" y="1847850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FADB2997-854C-4E9F-A3B7-910D003862AA}" type="datetime'''''0'',''''''''''''''''6''''''''''''''''6''''4'''''">
              <a:rPr lang="ru-RU" altLang="en-US" sz="900" b="0" kern="0" smtClean="0"/>
              <a:pPr/>
              <a:t>0,664</a:t>
            </a:fld>
            <a:endParaRPr lang="ru-RU" sz="900" b="0" kern="0" dirty="0"/>
          </a:p>
        </p:txBody>
      </p:sp>
      <p:sp>
        <p:nvSpPr>
          <p:cNvPr id="271" name="Текст 4"/>
          <p:cNvSpPr>
            <a:spLocks noGrp="1"/>
          </p:cNvSpPr>
          <p:nvPr>
            <p:custDataLst>
              <p:tags r:id="rId75"/>
            </p:custDataLst>
          </p:nvPr>
        </p:nvSpPr>
        <p:spPr bwMode="auto">
          <a:xfrm>
            <a:off x="5299075" y="2247900"/>
            <a:ext cx="4238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373980BA-44E7-4E7F-9A96-2A1B534904E1}" type="datetime'''''''Э''''''''''т''''''''''''''''''ал''''''о''''''''''н'''''">
              <a:rPr lang="ru-RU" altLang="en-US" sz="900" kern="0" smtClean="0">
                <a:solidFill>
                  <a:srgbClr val="E04E39"/>
                </a:solidFill>
              </a:rPr>
              <a:pPr/>
              <a:t>Эталон</a:t>
            </a:fld>
            <a:endParaRPr lang="ru-RU" sz="900" kern="0" dirty="0">
              <a:solidFill>
                <a:srgbClr val="E04E39"/>
              </a:solidFill>
            </a:endParaRPr>
          </a:p>
        </p:txBody>
      </p:sp>
      <p:sp>
        <p:nvSpPr>
          <p:cNvPr id="239" name="Текст 4"/>
          <p:cNvSpPr>
            <a:spLocks noGrp="1"/>
          </p:cNvSpPr>
          <p:nvPr>
            <p:custDataLst>
              <p:tags r:id="rId76"/>
            </p:custDataLst>
          </p:nvPr>
        </p:nvSpPr>
        <p:spPr bwMode="auto">
          <a:xfrm>
            <a:off x="3556000" y="1074738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ABEA9C7E-E61A-4FC1-BF5D-57F7E2A3FA99}" type="datetime'''-''''''''''6'',''''''''''6''''''''%'''''">
              <a:rPr lang="ru-RU" altLang="en-US" sz="900" kern="0" smtClean="0"/>
              <a:pPr/>
              <a:t>-6,6%</a:t>
            </a:fld>
            <a:endParaRPr lang="ru-RU" sz="900" kern="0" dirty="0"/>
          </a:p>
        </p:txBody>
      </p:sp>
      <p:sp>
        <p:nvSpPr>
          <p:cNvPr id="240" name="Текст 4"/>
          <p:cNvSpPr>
            <a:spLocks noGrp="1"/>
          </p:cNvSpPr>
          <p:nvPr>
            <p:custDataLst>
              <p:tags r:id="rId77"/>
            </p:custDataLst>
          </p:nvPr>
        </p:nvSpPr>
        <p:spPr bwMode="auto">
          <a:xfrm>
            <a:off x="4067175" y="1189038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822618B-2415-49F8-BF53-5F7B69D5EE9C}" type="datetime'''''-8'',''''''''''''''8''''''''''''''''''''''''%'''''">
              <a:rPr lang="ru-RU" altLang="en-US" sz="900" kern="0" smtClean="0"/>
              <a:pPr/>
              <a:t>-8,8%</a:t>
            </a:fld>
            <a:endParaRPr lang="ru-RU" sz="900" kern="0" dirty="0"/>
          </a:p>
        </p:txBody>
      </p:sp>
      <p:sp>
        <p:nvSpPr>
          <p:cNvPr id="241" name="Текст 4"/>
          <p:cNvSpPr>
            <a:spLocks noGrp="1"/>
          </p:cNvSpPr>
          <p:nvPr>
            <p:custDataLst>
              <p:tags r:id="rId78"/>
            </p:custDataLst>
          </p:nvPr>
        </p:nvSpPr>
        <p:spPr bwMode="auto">
          <a:xfrm>
            <a:off x="4535488" y="1331913"/>
            <a:ext cx="512763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C1C7511C-7959-49F3-B954-9F9C18428D51}" type="datetime'''''-''''1''''''4'''''''''''''',''''''''''''''''''''''0%'">
              <a:rPr lang="ru-RU" altLang="en-US" sz="900" kern="0" smtClean="0"/>
              <a:pPr/>
              <a:t>-14,0%</a:t>
            </a:fld>
            <a:endParaRPr lang="ru-RU" sz="900" kern="0" dirty="0"/>
          </a:p>
        </p:txBody>
      </p:sp>
      <p:graphicFrame>
        <p:nvGraphicFramePr>
          <p:cNvPr id="297" name="Chart 3"/>
          <p:cNvGraphicFramePr/>
          <p:nvPr>
            <p:custDataLst>
              <p:tags r:id="rId79"/>
            </p:custDataLst>
            <p:extLst>
              <p:ext uri="{D42A27DB-BD31-4B8C-83A1-F6EECF244321}">
                <p14:modId xmlns:p14="http://schemas.microsoft.com/office/powerpoint/2010/main" val="3869669765"/>
              </p:ext>
            </p:extLst>
          </p:nvPr>
        </p:nvGraphicFramePr>
        <p:xfrm>
          <a:off x="6129338" y="1462088"/>
          <a:ext cx="2597150" cy="830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6"/>
          </a:graphicData>
        </a:graphic>
      </p:graphicFrame>
      <p:sp useBgFill="1">
        <p:nvSpPr>
          <p:cNvPr id="206" name="Полилиния 205"/>
          <p:cNvSpPr/>
          <p:nvPr>
            <p:custDataLst>
              <p:tags r:id="rId80"/>
            </p:custDataLst>
          </p:nvPr>
        </p:nvSpPr>
        <p:spPr bwMode="auto">
          <a:xfrm>
            <a:off x="6770688" y="2035175"/>
            <a:ext cx="341313" cy="149226"/>
          </a:xfrm>
          <a:custGeom>
            <a:avLst/>
            <a:gdLst/>
            <a:ahLst/>
            <a:cxnLst/>
            <a:rect l="0" t="0" r="0" b="0"/>
            <a:pathLst>
              <a:path w="341313" h="149226">
                <a:moveTo>
                  <a:pt x="0" y="92075"/>
                </a:moveTo>
                <a:lnTo>
                  <a:pt x="341312" y="0"/>
                </a:lnTo>
                <a:lnTo>
                  <a:pt x="341312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105" name="Полилиния 104"/>
          <p:cNvSpPr/>
          <p:nvPr>
            <p:custDataLst>
              <p:tags r:id="rId81"/>
            </p:custDataLst>
          </p:nvPr>
        </p:nvSpPr>
        <p:spPr bwMode="auto">
          <a:xfrm>
            <a:off x="6284913" y="2035175"/>
            <a:ext cx="339726" cy="149226"/>
          </a:xfrm>
          <a:custGeom>
            <a:avLst/>
            <a:gdLst/>
            <a:ahLst/>
            <a:cxnLst/>
            <a:rect l="0" t="0" r="0" b="0"/>
            <a:pathLst>
              <a:path w="339726" h="149226">
                <a:moveTo>
                  <a:pt x="0" y="92075"/>
                </a:moveTo>
                <a:lnTo>
                  <a:pt x="339725" y="0"/>
                </a:lnTo>
                <a:lnTo>
                  <a:pt x="339725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09" name="Полилиния 208"/>
          <p:cNvSpPr/>
          <p:nvPr>
            <p:custDataLst>
              <p:tags r:id="rId82"/>
            </p:custDataLst>
          </p:nvPr>
        </p:nvSpPr>
        <p:spPr bwMode="auto">
          <a:xfrm>
            <a:off x="7258050" y="2035175"/>
            <a:ext cx="339726" cy="149226"/>
          </a:xfrm>
          <a:custGeom>
            <a:avLst/>
            <a:gdLst/>
            <a:ahLst/>
            <a:cxnLst/>
            <a:rect l="0" t="0" r="0" b="0"/>
            <a:pathLst>
              <a:path w="339726" h="149226">
                <a:moveTo>
                  <a:pt x="0" y="92075"/>
                </a:moveTo>
                <a:lnTo>
                  <a:pt x="339725" y="0"/>
                </a:lnTo>
                <a:lnTo>
                  <a:pt x="339725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13" name="Полилиния 212"/>
          <p:cNvSpPr/>
          <p:nvPr>
            <p:custDataLst>
              <p:tags r:id="rId83"/>
            </p:custDataLst>
          </p:nvPr>
        </p:nvSpPr>
        <p:spPr bwMode="auto">
          <a:xfrm>
            <a:off x="7743825" y="2035175"/>
            <a:ext cx="341314" cy="149226"/>
          </a:xfrm>
          <a:custGeom>
            <a:avLst/>
            <a:gdLst/>
            <a:ahLst/>
            <a:cxnLst/>
            <a:rect l="0" t="0" r="0" b="0"/>
            <a:pathLst>
              <a:path w="341314" h="149226">
                <a:moveTo>
                  <a:pt x="0" y="92075"/>
                </a:moveTo>
                <a:lnTo>
                  <a:pt x="341313" y="0"/>
                </a:lnTo>
                <a:lnTo>
                  <a:pt x="341313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16" name="Полилиния 215"/>
          <p:cNvSpPr/>
          <p:nvPr>
            <p:custDataLst>
              <p:tags r:id="rId84"/>
            </p:custDataLst>
          </p:nvPr>
        </p:nvSpPr>
        <p:spPr bwMode="auto">
          <a:xfrm>
            <a:off x="8231188" y="2035175"/>
            <a:ext cx="339726" cy="149226"/>
          </a:xfrm>
          <a:custGeom>
            <a:avLst/>
            <a:gdLst/>
            <a:ahLst/>
            <a:cxnLst/>
            <a:rect l="0" t="0" r="0" b="0"/>
            <a:pathLst>
              <a:path w="339726" h="149226">
                <a:moveTo>
                  <a:pt x="0" y="92075"/>
                </a:moveTo>
                <a:lnTo>
                  <a:pt x="339725" y="0"/>
                </a:lnTo>
                <a:lnTo>
                  <a:pt x="339725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8" name="Полилиния 207"/>
          <p:cNvSpPr/>
          <p:nvPr>
            <p:custDataLst>
              <p:tags r:id="rId85"/>
            </p:custDataLst>
          </p:nvPr>
        </p:nvSpPr>
        <p:spPr bwMode="auto">
          <a:xfrm>
            <a:off x="7258050" y="209232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2" name="Полилиния 211"/>
          <p:cNvSpPr/>
          <p:nvPr>
            <p:custDataLst>
              <p:tags r:id="rId86"/>
            </p:custDataLst>
          </p:nvPr>
        </p:nvSpPr>
        <p:spPr bwMode="auto">
          <a:xfrm>
            <a:off x="7743825" y="2092325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1" name="Полилиния 200"/>
          <p:cNvSpPr/>
          <p:nvPr>
            <p:custDataLst>
              <p:tags r:id="rId87"/>
            </p:custDataLst>
          </p:nvPr>
        </p:nvSpPr>
        <p:spPr bwMode="auto">
          <a:xfrm>
            <a:off x="6770688" y="2092325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Полилиния 102"/>
          <p:cNvSpPr/>
          <p:nvPr>
            <p:custDataLst>
              <p:tags r:id="rId88"/>
            </p:custDataLst>
          </p:nvPr>
        </p:nvSpPr>
        <p:spPr bwMode="auto">
          <a:xfrm>
            <a:off x="6284913" y="203517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Полилиния 120"/>
          <p:cNvSpPr/>
          <p:nvPr>
            <p:custDataLst>
              <p:tags r:id="rId89"/>
            </p:custDataLst>
          </p:nvPr>
        </p:nvSpPr>
        <p:spPr bwMode="auto">
          <a:xfrm>
            <a:off x="6770688" y="2035175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5" name="Полилиния 214"/>
          <p:cNvSpPr/>
          <p:nvPr>
            <p:custDataLst>
              <p:tags r:id="rId90"/>
            </p:custDataLst>
          </p:nvPr>
        </p:nvSpPr>
        <p:spPr bwMode="auto">
          <a:xfrm>
            <a:off x="8231188" y="209232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Полилиния 103"/>
          <p:cNvSpPr/>
          <p:nvPr>
            <p:custDataLst>
              <p:tags r:id="rId91"/>
            </p:custDataLst>
          </p:nvPr>
        </p:nvSpPr>
        <p:spPr bwMode="auto">
          <a:xfrm>
            <a:off x="6284913" y="209232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7" name="Полилиния 206"/>
          <p:cNvSpPr/>
          <p:nvPr>
            <p:custDataLst>
              <p:tags r:id="rId92"/>
            </p:custDataLst>
          </p:nvPr>
        </p:nvSpPr>
        <p:spPr bwMode="auto">
          <a:xfrm>
            <a:off x="7258050" y="203517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0" name="Полилиния 209"/>
          <p:cNvSpPr/>
          <p:nvPr>
            <p:custDataLst>
              <p:tags r:id="rId93"/>
            </p:custDataLst>
          </p:nvPr>
        </p:nvSpPr>
        <p:spPr bwMode="auto">
          <a:xfrm>
            <a:off x="7743825" y="2035175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4" name="Полилиния 213"/>
          <p:cNvSpPr/>
          <p:nvPr>
            <p:custDataLst>
              <p:tags r:id="rId94"/>
            </p:custDataLst>
          </p:nvPr>
        </p:nvSpPr>
        <p:spPr bwMode="auto">
          <a:xfrm>
            <a:off x="8231188" y="2035175"/>
            <a:ext cx="339726" cy="92076"/>
          </a:xfrm>
          <a:custGeom>
            <a:avLst/>
            <a:gdLst/>
            <a:ahLst/>
            <a:cxnLst/>
            <a:rect l="0" t="0" r="0" b="0"/>
            <a:pathLst>
              <a:path w="339726" h="92076">
                <a:moveTo>
                  <a:pt x="0" y="92075"/>
                </a:moveTo>
                <a:lnTo>
                  <a:pt x="339725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6" name="Прямая соединительная линия 305"/>
          <p:cNvCxnSpPr/>
          <p:nvPr>
            <p:custDataLst>
              <p:tags r:id="rId95"/>
            </p:custDataLst>
          </p:nvPr>
        </p:nvCxnSpPr>
        <p:spPr bwMode="auto">
          <a:xfrm flipV="1">
            <a:off x="6454775" y="1436688"/>
            <a:ext cx="0" cy="37306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8" name="Прямая соединительная линия 307"/>
          <p:cNvCxnSpPr/>
          <p:nvPr>
            <p:custDataLst>
              <p:tags r:id="rId96"/>
            </p:custDataLst>
          </p:nvPr>
        </p:nvCxnSpPr>
        <p:spPr bwMode="auto">
          <a:xfrm>
            <a:off x="6902450" y="1436688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7" name="Прямая соединительная линия 306"/>
          <p:cNvCxnSpPr/>
          <p:nvPr>
            <p:custDataLst>
              <p:tags r:id="rId97"/>
            </p:custDataLst>
          </p:nvPr>
        </p:nvCxnSpPr>
        <p:spPr bwMode="auto">
          <a:xfrm>
            <a:off x="6454775" y="1436688"/>
            <a:ext cx="44767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1" name="Прямая соединительная линия 310"/>
          <p:cNvCxnSpPr/>
          <p:nvPr>
            <p:custDataLst>
              <p:tags r:id="rId98"/>
            </p:custDataLst>
          </p:nvPr>
        </p:nvCxnSpPr>
        <p:spPr bwMode="auto">
          <a:xfrm>
            <a:off x="7389813" y="1095375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0" name="Прямая соединительная линия 309"/>
          <p:cNvCxnSpPr/>
          <p:nvPr>
            <p:custDataLst>
              <p:tags r:id="rId99"/>
            </p:custDataLst>
          </p:nvPr>
        </p:nvCxnSpPr>
        <p:spPr bwMode="auto">
          <a:xfrm flipV="1">
            <a:off x="6978650" y="1095374"/>
            <a:ext cx="0" cy="59055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9" name="Прямая соединительная линия 308"/>
          <p:cNvCxnSpPr/>
          <p:nvPr>
            <p:custDataLst>
              <p:tags r:id="rId100"/>
            </p:custDataLst>
          </p:nvPr>
        </p:nvCxnSpPr>
        <p:spPr bwMode="auto">
          <a:xfrm>
            <a:off x="6978650" y="1095375"/>
            <a:ext cx="411163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4" name="Прямая соединительная линия 313"/>
          <p:cNvCxnSpPr/>
          <p:nvPr>
            <p:custDataLst>
              <p:tags r:id="rId101"/>
            </p:custDataLst>
          </p:nvPr>
        </p:nvCxnSpPr>
        <p:spPr bwMode="auto">
          <a:xfrm flipV="1">
            <a:off x="7466013" y="1192213"/>
            <a:ext cx="0" cy="15240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3" name="Прямая соединительная линия 312"/>
          <p:cNvCxnSpPr/>
          <p:nvPr>
            <p:custDataLst>
              <p:tags r:id="rId102"/>
            </p:custDataLst>
          </p:nvPr>
        </p:nvCxnSpPr>
        <p:spPr bwMode="auto">
          <a:xfrm>
            <a:off x="7913688" y="1192213"/>
            <a:ext cx="0" cy="15240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2" name="Прямая соединительная линия 311"/>
          <p:cNvCxnSpPr/>
          <p:nvPr>
            <p:custDataLst>
              <p:tags r:id="rId103"/>
            </p:custDataLst>
          </p:nvPr>
        </p:nvCxnSpPr>
        <p:spPr bwMode="auto">
          <a:xfrm>
            <a:off x="7466013" y="1192213"/>
            <a:ext cx="44767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1" name="Текст 4"/>
          <p:cNvSpPr>
            <a:spLocks noGrp="1"/>
          </p:cNvSpPr>
          <p:nvPr>
            <p:custDataLst>
              <p:tags r:id="rId104"/>
            </p:custDataLst>
          </p:nvPr>
        </p:nvSpPr>
        <p:spPr bwMode="gray">
          <a:xfrm>
            <a:off x="8242300" y="13827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0C01806C-4E26-44F0-9882-8805B0CE840C}" type="datetime'''0'',0''''''''''''9''''''''''''''''''''''''''''0'''''''''">
              <a:rPr lang="ru-RU" altLang="en-US" sz="900" b="0" kern="0" smtClean="0"/>
              <a:pPr/>
              <a:t>0,090</a:t>
            </a:fld>
            <a:endParaRPr lang="ru-RU" sz="900" b="0" kern="0" dirty="0"/>
          </a:p>
        </p:txBody>
      </p:sp>
      <p:sp>
        <p:nvSpPr>
          <p:cNvPr id="365" name="Текст 4"/>
          <p:cNvSpPr>
            <a:spLocks noGrp="1"/>
          </p:cNvSpPr>
          <p:nvPr>
            <p:custDataLst>
              <p:tags r:id="rId105"/>
            </p:custDataLst>
          </p:nvPr>
        </p:nvSpPr>
        <p:spPr bwMode="gray">
          <a:xfrm>
            <a:off x="6296025" y="1847850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F374A768-9A60-4B5F-B613-AEA915AE7397}" type="datetime'''0'''''''''''''''''''''''',0''''''''''''''''''''4''''8'''''">
              <a:rPr lang="ru-RU" altLang="en-US" sz="900" b="0" kern="0" smtClean="0"/>
              <a:pPr algn="ctr">
                <a:spcBef>
                  <a:spcPct val="0"/>
                </a:spcBef>
                <a:spcAft>
                  <a:spcPct val="0"/>
                </a:spcAft>
                <a:buFont typeface="Wingdings" charset="2"/>
              </a:pPr>
              <a:t>0,048</a:t>
            </a:fld>
            <a:endParaRPr lang="ru-RU" sz="900" b="0" kern="0" dirty="0"/>
          </a:p>
        </p:txBody>
      </p:sp>
      <p:sp>
        <p:nvSpPr>
          <p:cNvPr id="292" name="Текст 4"/>
          <p:cNvSpPr>
            <a:spLocks noGrp="1"/>
          </p:cNvSpPr>
          <p:nvPr>
            <p:custDataLst>
              <p:tags r:id="rId106"/>
            </p:custDataLst>
          </p:nvPr>
        </p:nvSpPr>
        <p:spPr bwMode="auto">
          <a:xfrm>
            <a:off x="8189913" y="2247900"/>
            <a:ext cx="4238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FF7A826C-EE4C-4E80-BBBA-F575708B4BA9}" type="datetime'Э''''''т''''а''''''л''''о''''''н'''">
              <a:rPr lang="ru-RU" altLang="en-US" sz="900" kern="0" smtClean="0">
                <a:solidFill>
                  <a:srgbClr val="E04E39"/>
                </a:solidFill>
              </a:rPr>
              <a:pPr/>
              <a:t>Эталон</a:t>
            </a:fld>
            <a:endParaRPr lang="ru-RU" sz="900" kern="0" dirty="0">
              <a:solidFill>
                <a:srgbClr val="E04E39"/>
              </a:solidFill>
            </a:endParaRPr>
          </a:p>
        </p:txBody>
      </p:sp>
      <p:sp>
        <p:nvSpPr>
          <p:cNvPr id="367" name="Текст 4"/>
          <p:cNvSpPr>
            <a:spLocks noGrp="1"/>
          </p:cNvSpPr>
          <p:nvPr>
            <p:custDataLst>
              <p:tags r:id="rId107"/>
            </p:custDataLst>
          </p:nvPr>
        </p:nvSpPr>
        <p:spPr bwMode="gray">
          <a:xfrm>
            <a:off x="7269163" y="13827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3ABA56C-C1E2-4EB9-8480-0A032CA5B6B6}" type="datetime'''0'''''''''''''''''',''''0''''9''''0'''''''''''''''''''''''">
              <a:rPr lang="ru-RU" altLang="en-US" sz="900" b="0" kern="0" smtClean="0"/>
              <a:pPr algn="ctr">
                <a:spcBef>
                  <a:spcPct val="0"/>
                </a:spcBef>
                <a:spcAft>
                  <a:spcPct val="0"/>
                </a:spcAft>
                <a:buFont typeface="Wingdings" charset="2"/>
              </a:pPr>
              <a:t>0,090</a:t>
            </a:fld>
            <a:endParaRPr lang="ru-RU" sz="900" b="0" kern="0" dirty="0"/>
          </a:p>
        </p:txBody>
      </p:sp>
      <p:sp>
        <p:nvSpPr>
          <p:cNvPr id="318" name="Текст 4"/>
          <p:cNvSpPr>
            <a:spLocks noGrp="1"/>
          </p:cNvSpPr>
          <p:nvPr>
            <p:custDataLst>
              <p:tags r:id="rId108"/>
            </p:custDataLst>
          </p:nvPr>
        </p:nvSpPr>
        <p:spPr bwMode="auto">
          <a:xfrm>
            <a:off x="6321425" y="2247900"/>
            <a:ext cx="266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CFABC1C1-9649-46E9-8326-CDB72D147F44}" type="datetime'''''''''''''''''''20''''2''''''''2'''''">
              <a:rPr lang="ru-RU" altLang="en-US" sz="900" b="0" kern="0" smtClean="0"/>
              <a:pPr/>
              <a:t>2022</a:t>
            </a:fld>
            <a:endParaRPr lang="ru-RU" sz="900" b="0" kern="0" dirty="0"/>
          </a:p>
        </p:txBody>
      </p:sp>
      <p:sp>
        <p:nvSpPr>
          <p:cNvPr id="319" name="Текст 4"/>
          <p:cNvSpPr>
            <a:spLocks noGrp="1"/>
          </p:cNvSpPr>
          <p:nvPr>
            <p:custDataLst>
              <p:tags r:id="rId109"/>
            </p:custDataLst>
          </p:nvPr>
        </p:nvSpPr>
        <p:spPr bwMode="auto">
          <a:xfrm>
            <a:off x="6783388" y="2247900"/>
            <a:ext cx="315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B299F2B-B41F-43BF-A3D2-510A86D44A3D}" type="datetime'''О''Ф''''''''''''''''''''2''''''''3'''''''''''''''''''''''''">
              <a:rPr lang="ru-RU" altLang="en-US" sz="900" b="0" kern="0" smtClean="0"/>
              <a:pPr/>
              <a:t>ОФ23</a:t>
            </a:fld>
            <a:endParaRPr lang="ru-RU" sz="900" b="0" kern="0" dirty="0"/>
          </a:p>
        </p:txBody>
      </p:sp>
      <p:sp>
        <p:nvSpPr>
          <p:cNvPr id="320" name="Текст 4"/>
          <p:cNvSpPr>
            <a:spLocks noGrp="1"/>
          </p:cNvSpPr>
          <p:nvPr>
            <p:custDataLst>
              <p:tags r:id="rId110"/>
            </p:custDataLst>
          </p:nvPr>
        </p:nvSpPr>
        <p:spPr bwMode="auto">
          <a:xfrm>
            <a:off x="7275513" y="2247900"/>
            <a:ext cx="3048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CC9B912-4F78-4BDD-B550-80F1978D3C2C}" type="datetime'''''''''''''Б''''''''''''''П''''''''2''''''''''''''''''''''4'">
              <a:rPr lang="ru-RU" altLang="en-US" sz="900" kern="0" smtClean="0"/>
              <a:pPr/>
              <a:t>БП24</a:t>
            </a:fld>
            <a:endParaRPr lang="ru-RU" sz="900" kern="0" dirty="0"/>
          </a:p>
        </p:txBody>
      </p:sp>
      <p:sp>
        <p:nvSpPr>
          <p:cNvPr id="366" name="Текст 4"/>
          <p:cNvSpPr>
            <a:spLocks noGrp="1"/>
          </p:cNvSpPr>
          <p:nvPr>
            <p:custDataLst>
              <p:tags r:id="rId111"/>
            </p:custDataLst>
          </p:nvPr>
        </p:nvSpPr>
        <p:spPr bwMode="gray">
          <a:xfrm>
            <a:off x="6781800" y="1724025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86F520D-B989-4F31-ADC2-929E687D05AC}" type="datetime'''''''''''''''''''0,''''''''''''''''''''0''''''5''''''9'''''">
              <a:rPr lang="ru-RU" altLang="en-US" sz="900" b="0" kern="0" smtClean="0"/>
              <a:pPr algn="ctr">
                <a:spcBef>
                  <a:spcPct val="0"/>
                </a:spcBef>
                <a:spcAft>
                  <a:spcPct val="0"/>
                </a:spcAft>
                <a:buFont typeface="Wingdings" charset="2"/>
              </a:pPr>
              <a:t>0,059</a:t>
            </a:fld>
            <a:endParaRPr lang="ru-RU" sz="900" b="0" kern="0" dirty="0"/>
          </a:p>
        </p:txBody>
      </p:sp>
      <p:sp>
        <p:nvSpPr>
          <p:cNvPr id="316" name="Текст 4"/>
          <p:cNvSpPr>
            <a:spLocks noGrp="1"/>
          </p:cNvSpPr>
          <p:nvPr>
            <p:custDataLst>
              <p:tags r:id="rId112"/>
            </p:custDataLst>
          </p:nvPr>
        </p:nvSpPr>
        <p:spPr bwMode="gray">
          <a:xfrm>
            <a:off x="7754938" y="13827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6241D9E8-BBDA-4C31-83AE-CF50E5902682}" type="datetime'0'''''''''''''''''''''''',0''''''''''''''''''''''''''''90'">
              <a:rPr lang="ru-RU" altLang="en-US" sz="900" b="0" kern="0" smtClean="0"/>
              <a:pPr/>
              <a:t>0,090</a:t>
            </a:fld>
            <a:endParaRPr lang="ru-RU" sz="900" b="0" kern="0" dirty="0"/>
          </a:p>
        </p:txBody>
      </p:sp>
      <p:sp>
        <p:nvSpPr>
          <p:cNvPr id="317" name="Текст 4"/>
          <p:cNvSpPr>
            <a:spLocks noGrp="1"/>
          </p:cNvSpPr>
          <p:nvPr>
            <p:custDataLst>
              <p:tags r:id="rId113"/>
            </p:custDataLst>
          </p:nvPr>
        </p:nvSpPr>
        <p:spPr bwMode="auto">
          <a:xfrm>
            <a:off x="7716838" y="2247900"/>
            <a:ext cx="393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A3F08283-67AA-4AFA-8E7E-50B38B5D3A72}" type="datetime'''M''''''''''A''''P''''''''''''''2''''5'">
              <a:rPr lang="en-US" altLang="en-US" sz="900" kern="0" smtClean="0">
                <a:solidFill>
                  <a:srgbClr val="00313C"/>
                </a:solidFill>
              </a:rPr>
              <a:pPr/>
              <a:t>MAP25</a:t>
            </a:fld>
            <a:endParaRPr lang="ru-RU" sz="900" kern="0" dirty="0">
              <a:solidFill>
                <a:srgbClr val="00313C"/>
              </a:solidFill>
            </a:endParaRPr>
          </a:p>
        </p:txBody>
      </p:sp>
      <p:sp>
        <p:nvSpPr>
          <p:cNvPr id="323" name="Текст 4"/>
          <p:cNvSpPr>
            <a:spLocks noGrp="1"/>
          </p:cNvSpPr>
          <p:nvPr>
            <p:custDataLst>
              <p:tags r:id="rId114"/>
            </p:custDataLst>
          </p:nvPr>
        </p:nvSpPr>
        <p:spPr bwMode="auto">
          <a:xfrm>
            <a:off x="6402388" y="1339850"/>
            <a:ext cx="55245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C704AE0-90EA-4BCE-ADFA-1C3B4824EE37}" type="datetime'+''''''''2''''''''''3'''',6''''''''''%'''''">
              <a:rPr lang="ru-RU" altLang="en-US" sz="900" kern="0" smtClean="0"/>
              <a:pPr/>
              <a:t>+23,6%</a:t>
            </a:fld>
            <a:endParaRPr lang="ru-RU" sz="900" kern="0" dirty="0"/>
          </a:p>
        </p:txBody>
      </p:sp>
      <p:sp>
        <p:nvSpPr>
          <p:cNvPr id="324" name="Текст 4"/>
          <p:cNvSpPr>
            <a:spLocks noGrp="1"/>
          </p:cNvSpPr>
          <p:nvPr>
            <p:custDataLst>
              <p:tags r:id="rId115"/>
            </p:custDataLst>
          </p:nvPr>
        </p:nvSpPr>
        <p:spPr bwMode="auto">
          <a:xfrm>
            <a:off x="6907213" y="998538"/>
            <a:ext cx="55245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11B830A-75F5-46C7-9805-BE79F0AC5690}" type="datetime'''+''''''''''''''5''''''''''''''2'',''''3''''''''''%'''">
              <a:rPr lang="ru-RU" altLang="en-US" sz="900" kern="0" smtClean="0"/>
              <a:pPr/>
              <a:t>+52,3%</a:t>
            </a:fld>
            <a:endParaRPr lang="ru-RU" sz="900" kern="0" dirty="0"/>
          </a:p>
        </p:txBody>
      </p:sp>
      <p:sp>
        <p:nvSpPr>
          <p:cNvPr id="325" name="Текст 4"/>
          <p:cNvSpPr>
            <a:spLocks noGrp="1"/>
          </p:cNvSpPr>
          <p:nvPr>
            <p:custDataLst>
              <p:tags r:id="rId116"/>
            </p:custDataLst>
          </p:nvPr>
        </p:nvSpPr>
        <p:spPr bwMode="auto">
          <a:xfrm>
            <a:off x="7505700" y="1095375"/>
            <a:ext cx="36830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6E0D46A3-DC67-4A74-B205-4F85E6F35521}" type="datetime'''''''''''''0'''''''''''''''',''''''0''''''''''%'''''">
              <a:rPr lang="ru-RU" altLang="en-US" sz="900" kern="0" smtClean="0"/>
              <a:pPr/>
              <a:t>0,0%</a:t>
            </a:fld>
            <a:endParaRPr lang="ru-RU" sz="900" kern="0" dirty="0"/>
          </a:p>
        </p:txBody>
      </p:sp>
      <p:sp>
        <p:nvSpPr>
          <p:cNvPr id="421" name="TextBox 420"/>
          <p:cNvSpPr txBox="1"/>
          <p:nvPr/>
        </p:nvSpPr>
        <p:spPr>
          <a:xfrm>
            <a:off x="541338" y="2444750"/>
            <a:ext cx="2236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779021" fontAlgn="ctr">
              <a:defRPr/>
            </a:pPr>
            <a:r>
              <a:rPr lang="ru-RU" sz="1050" b="1" dirty="0">
                <a:solidFill>
                  <a:srgbClr val="00313C"/>
                </a:solidFill>
              </a:rPr>
              <a:t>ЭЭ</a:t>
            </a:r>
            <a:r>
              <a:rPr lang="ru-RU" sz="1050" dirty="0">
                <a:solidFill>
                  <a:schemeClr val="dk1"/>
                </a:solidFill>
              </a:rPr>
              <a:t>, </a:t>
            </a:r>
            <a:r>
              <a:rPr lang="ru-RU" sz="1050" dirty="0" err="1">
                <a:solidFill>
                  <a:schemeClr val="dk1"/>
                </a:solidFill>
              </a:rPr>
              <a:t>кВт·ч</a:t>
            </a:r>
            <a:r>
              <a:rPr lang="en-US" sz="1050" dirty="0">
                <a:solidFill>
                  <a:schemeClr val="dk1"/>
                </a:solidFill>
              </a:rPr>
              <a:t>/</a:t>
            </a:r>
            <a:r>
              <a:rPr lang="ru-RU" sz="1050" dirty="0">
                <a:solidFill>
                  <a:schemeClr val="dk1"/>
                </a:solidFill>
              </a:rPr>
              <a:t>т</a:t>
            </a:r>
          </a:p>
        </p:txBody>
      </p:sp>
      <p:sp>
        <p:nvSpPr>
          <p:cNvPr id="422" name="TextBox 421"/>
          <p:cNvSpPr txBox="1"/>
          <p:nvPr/>
        </p:nvSpPr>
        <p:spPr>
          <a:xfrm>
            <a:off x="3446463" y="2444750"/>
            <a:ext cx="2236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779021" fontAlgn="ctr">
              <a:defRPr/>
            </a:pPr>
            <a:r>
              <a:rPr lang="ru-RU" sz="1050" b="1" dirty="0" smtClean="0">
                <a:solidFill>
                  <a:srgbClr val="00313C"/>
                </a:solidFill>
              </a:rPr>
              <a:t>Пар 130</a:t>
            </a:r>
            <a:r>
              <a:rPr lang="ru-RU" sz="1050" dirty="0" smtClean="0">
                <a:solidFill>
                  <a:schemeClr val="dk1"/>
                </a:solidFill>
              </a:rPr>
              <a:t>, Гкал</a:t>
            </a:r>
            <a:r>
              <a:rPr lang="en-US" sz="1050" dirty="0" smtClean="0">
                <a:solidFill>
                  <a:schemeClr val="dk1"/>
                </a:solidFill>
              </a:rPr>
              <a:t>/</a:t>
            </a:r>
            <a:r>
              <a:rPr lang="ru-RU" sz="1050" dirty="0">
                <a:solidFill>
                  <a:schemeClr val="dk1"/>
                </a:solidFill>
              </a:rPr>
              <a:t>т</a:t>
            </a:r>
          </a:p>
        </p:txBody>
      </p:sp>
      <p:sp>
        <p:nvSpPr>
          <p:cNvPr id="423" name="TextBox 422"/>
          <p:cNvSpPr txBox="1"/>
          <p:nvPr/>
        </p:nvSpPr>
        <p:spPr>
          <a:xfrm>
            <a:off x="6318250" y="2444750"/>
            <a:ext cx="223837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779021" fontAlgn="ctr">
              <a:defRPr/>
            </a:pPr>
            <a:r>
              <a:rPr lang="ru-RU" sz="1050" b="1" dirty="0" smtClean="0">
                <a:solidFill>
                  <a:srgbClr val="00313C"/>
                </a:solidFill>
              </a:rPr>
              <a:t>Пар 15</a:t>
            </a:r>
            <a:r>
              <a:rPr lang="ru-RU" sz="1050" dirty="0" smtClean="0">
                <a:solidFill>
                  <a:schemeClr val="dk1"/>
                </a:solidFill>
              </a:rPr>
              <a:t>, Гкал</a:t>
            </a:r>
            <a:r>
              <a:rPr lang="en-US" sz="1050" dirty="0" smtClean="0">
                <a:solidFill>
                  <a:schemeClr val="dk1"/>
                </a:solidFill>
              </a:rPr>
              <a:t>/</a:t>
            </a:r>
            <a:r>
              <a:rPr lang="ru-RU" sz="1050" dirty="0">
                <a:solidFill>
                  <a:schemeClr val="dk1"/>
                </a:solidFill>
              </a:rPr>
              <a:t>т</a:t>
            </a:r>
          </a:p>
        </p:txBody>
      </p:sp>
      <p:sp>
        <p:nvSpPr>
          <p:cNvPr id="425" name="Заголовок 4"/>
          <p:cNvSpPr txBox="1">
            <a:spLocks/>
          </p:cNvSpPr>
          <p:nvPr/>
        </p:nvSpPr>
        <p:spPr>
          <a:xfrm>
            <a:off x="358774" y="201833"/>
            <a:ext cx="8426451" cy="6726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dirty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/>
              <a:t>Изменение УР ЭР по производствам</a:t>
            </a:r>
            <a:endParaRPr lang="ru-RU" kern="0" dirty="0"/>
          </a:p>
        </p:txBody>
      </p:sp>
      <p:sp>
        <p:nvSpPr>
          <p:cNvPr id="464" name="TextBox 463"/>
          <p:cNvSpPr txBox="1"/>
          <p:nvPr/>
        </p:nvSpPr>
        <p:spPr>
          <a:xfrm>
            <a:off x="1557338" y="2917825"/>
            <a:ext cx="65" cy="2159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sz="1400" dirty="0" err="1" smtClean="0">
              <a:solidFill>
                <a:schemeClr val="tx2"/>
              </a:solidFill>
            </a:endParaRPr>
          </a:p>
        </p:txBody>
      </p:sp>
      <p:graphicFrame>
        <p:nvGraphicFramePr>
          <p:cNvPr id="315" name="Chart 3"/>
          <p:cNvGraphicFramePr/>
          <p:nvPr>
            <p:custDataLst>
              <p:tags r:id="rId117"/>
            </p:custDataLst>
            <p:extLst>
              <p:ext uri="{D42A27DB-BD31-4B8C-83A1-F6EECF244321}">
                <p14:modId xmlns:p14="http://schemas.microsoft.com/office/powerpoint/2010/main" val="2951032360"/>
              </p:ext>
            </p:extLst>
          </p:nvPr>
        </p:nvGraphicFramePr>
        <p:xfrm>
          <a:off x="361950" y="3479800"/>
          <a:ext cx="2614613" cy="83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7"/>
          </a:graphicData>
        </a:graphic>
      </p:graphicFrame>
      <p:sp useBgFill="1">
        <p:nvSpPr>
          <p:cNvPr id="256" name="Полилиния 255"/>
          <p:cNvSpPr/>
          <p:nvPr>
            <p:custDataLst>
              <p:tags r:id="rId118"/>
            </p:custDataLst>
          </p:nvPr>
        </p:nvSpPr>
        <p:spPr bwMode="auto">
          <a:xfrm>
            <a:off x="2476500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50" name="Полилиния 249"/>
          <p:cNvSpPr/>
          <p:nvPr>
            <p:custDataLst>
              <p:tags r:id="rId119"/>
            </p:custDataLst>
          </p:nvPr>
        </p:nvSpPr>
        <p:spPr bwMode="auto">
          <a:xfrm>
            <a:off x="1497013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21" name="Полилиния 220"/>
          <p:cNvSpPr/>
          <p:nvPr>
            <p:custDataLst>
              <p:tags r:id="rId120"/>
            </p:custDataLst>
          </p:nvPr>
        </p:nvSpPr>
        <p:spPr bwMode="auto">
          <a:xfrm>
            <a:off x="517525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45" name="Полилиния 244"/>
          <p:cNvSpPr/>
          <p:nvPr>
            <p:custDataLst>
              <p:tags r:id="rId121"/>
            </p:custDataLst>
          </p:nvPr>
        </p:nvSpPr>
        <p:spPr bwMode="auto">
          <a:xfrm>
            <a:off x="1008063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53" name="Полилиния 252"/>
          <p:cNvSpPr/>
          <p:nvPr>
            <p:custDataLst>
              <p:tags r:id="rId122"/>
            </p:custDataLst>
          </p:nvPr>
        </p:nvSpPr>
        <p:spPr bwMode="auto">
          <a:xfrm>
            <a:off x="1987550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9" name="Полилиния 218"/>
          <p:cNvSpPr/>
          <p:nvPr>
            <p:custDataLst>
              <p:tags r:id="rId123"/>
            </p:custDataLst>
          </p:nvPr>
        </p:nvSpPr>
        <p:spPr bwMode="auto">
          <a:xfrm>
            <a:off x="517525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4" name="Полилиния 243"/>
          <p:cNvSpPr/>
          <p:nvPr>
            <p:custDataLst>
              <p:tags r:id="rId124"/>
            </p:custDataLst>
          </p:nvPr>
        </p:nvSpPr>
        <p:spPr bwMode="auto">
          <a:xfrm>
            <a:off x="1008063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9" name="Полилиния 248"/>
          <p:cNvSpPr/>
          <p:nvPr>
            <p:custDataLst>
              <p:tags r:id="rId125"/>
            </p:custDataLst>
          </p:nvPr>
        </p:nvSpPr>
        <p:spPr bwMode="auto">
          <a:xfrm>
            <a:off x="1497013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4" name="Полилиния 253"/>
          <p:cNvSpPr/>
          <p:nvPr>
            <p:custDataLst>
              <p:tags r:id="rId126"/>
            </p:custDataLst>
          </p:nvPr>
        </p:nvSpPr>
        <p:spPr bwMode="auto">
          <a:xfrm>
            <a:off x="2476500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0" name="Полилиния 219"/>
          <p:cNvSpPr/>
          <p:nvPr>
            <p:custDataLst>
              <p:tags r:id="rId127"/>
            </p:custDataLst>
          </p:nvPr>
        </p:nvSpPr>
        <p:spPr bwMode="auto">
          <a:xfrm>
            <a:off x="517525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3" name="Полилиния 242"/>
          <p:cNvSpPr/>
          <p:nvPr>
            <p:custDataLst>
              <p:tags r:id="rId128"/>
            </p:custDataLst>
          </p:nvPr>
        </p:nvSpPr>
        <p:spPr bwMode="auto">
          <a:xfrm>
            <a:off x="1008063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6" name="Полилиния 245"/>
          <p:cNvSpPr/>
          <p:nvPr>
            <p:custDataLst>
              <p:tags r:id="rId129"/>
            </p:custDataLst>
          </p:nvPr>
        </p:nvSpPr>
        <p:spPr bwMode="auto">
          <a:xfrm>
            <a:off x="1497013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1" name="Полилиния 250"/>
          <p:cNvSpPr/>
          <p:nvPr>
            <p:custDataLst>
              <p:tags r:id="rId130"/>
            </p:custDataLst>
          </p:nvPr>
        </p:nvSpPr>
        <p:spPr bwMode="auto">
          <a:xfrm>
            <a:off x="1987550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2" name="Полилиния 251"/>
          <p:cNvSpPr/>
          <p:nvPr>
            <p:custDataLst>
              <p:tags r:id="rId131"/>
            </p:custDataLst>
          </p:nvPr>
        </p:nvSpPr>
        <p:spPr bwMode="auto">
          <a:xfrm>
            <a:off x="1987550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5" name="Полилиния 254"/>
          <p:cNvSpPr/>
          <p:nvPr>
            <p:custDataLst>
              <p:tags r:id="rId132"/>
            </p:custDataLst>
          </p:nvPr>
        </p:nvSpPr>
        <p:spPr bwMode="auto">
          <a:xfrm>
            <a:off x="2476500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8" name="Прямая соединительная линия 477"/>
          <p:cNvCxnSpPr/>
          <p:nvPr>
            <p:custDataLst>
              <p:tags r:id="rId133"/>
            </p:custDataLst>
          </p:nvPr>
        </p:nvCxnSpPr>
        <p:spPr bwMode="auto">
          <a:xfrm flipV="1">
            <a:off x="688975" y="3463925"/>
            <a:ext cx="0" cy="3635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9" name="Прямая соединительная линия 478"/>
          <p:cNvCxnSpPr/>
          <p:nvPr>
            <p:custDataLst>
              <p:tags r:id="rId134"/>
            </p:custDataLst>
          </p:nvPr>
        </p:nvCxnSpPr>
        <p:spPr bwMode="auto">
          <a:xfrm>
            <a:off x="688975" y="3463925"/>
            <a:ext cx="452438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0" name="Прямая соединительная линия 479"/>
          <p:cNvCxnSpPr/>
          <p:nvPr>
            <p:custDataLst>
              <p:tags r:id="rId135"/>
            </p:custDataLst>
          </p:nvPr>
        </p:nvCxnSpPr>
        <p:spPr bwMode="auto">
          <a:xfrm>
            <a:off x="1141413" y="3463925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2" name="Прямая соединительная линия 481"/>
          <p:cNvCxnSpPr/>
          <p:nvPr>
            <p:custDataLst>
              <p:tags r:id="rId136"/>
            </p:custDataLst>
          </p:nvPr>
        </p:nvCxnSpPr>
        <p:spPr bwMode="auto">
          <a:xfrm>
            <a:off x="1217613" y="3368675"/>
            <a:ext cx="412750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3" name="Прямая соединительная линия 482"/>
          <p:cNvCxnSpPr/>
          <p:nvPr>
            <p:custDataLst>
              <p:tags r:id="rId137"/>
            </p:custDataLst>
          </p:nvPr>
        </p:nvCxnSpPr>
        <p:spPr bwMode="auto">
          <a:xfrm>
            <a:off x="1630363" y="3368675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1" name="Прямая соединительная линия 480"/>
          <p:cNvCxnSpPr/>
          <p:nvPr>
            <p:custDataLst>
              <p:tags r:id="rId138"/>
            </p:custDataLst>
          </p:nvPr>
        </p:nvCxnSpPr>
        <p:spPr bwMode="auto">
          <a:xfrm flipV="1">
            <a:off x="1217613" y="3368675"/>
            <a:ext cx="0" cy="3444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4" name="Прямая соединительная линия 483"/>
          <p:cNvCxnSpPr/>
          <p:nvPr>
            <p:custDataLst>
              <p:tags r:id="rId139"/>
            </p:custDataLst>
          </p:nvPr>
        </p:nvCxnSpPr>
        <p:spPr bwMode="auto">
          <a:xfrm flipV="1">
            <a:off x="1706563" y="3113088"/>
            <a:ext cx="0" cy="50482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5" name="Прямая соединительная линия 484"/>
          <p:cNvCxnSpPr/>
          <p:nvPr>
            <p:custDataLst>
              <p:tags r:id="rId140"/>
            </p:custDataLst>
          </p:nvPr>
        </p:nvCxnSpPr>
        <p:spPr bwMode="auto">
          <a:xfrm>
            <a:off x="1706563" y="3113088"/>
            <a:ext cx="452438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6" name="Прямая соединительная линия 485"/>
          <p:cNvCxnSpPr/>
          <p:nvPr>
            <p:custDataLst>
              <p:tags r:id="rId141"/>
            </p:custDataLst>
          </p:nvPr>
        </p:nvCxnSpPr>
        <p:spPr bwMode="auto">
          <a:xfrm>
            <a:off x="2159000" y="3113088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8" name="Текст 4"/>
          <p:cNvSpPr>
            <a:spLocks noGrp="1"/>
          </p:cNvSpPr>
          <p:nvPr>
            <p:custDataLst>
              <p:tags r:id="rId142"/>
            </p:custDataLst>
          </p:nvPr>
        </p:nvSpPr>
        <p:spPr bwMode="auto">
          <a:xfrm>
            <a:off x="1962150" y="4265613"/>
            <a:ext cx="393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6761EFBE-D798-4A9F-9B8D-C4422B4F3377}" type="datetime'''M''''''''''A''P''''''''''''''2''''''''''''''''5'''">
              <a:rPr lang="en-US" altLang="en-US" sz="900" kern="0" smtClean="0">
                <a:solidFill>
                  <a:srgbClr val="00313C"/>
                </a:solidFill>
              </a:rPr>
              <a:pPr/>
              <a:t>MAP25</a:t>
            </a:fld>
            <a:endParaRPr lang="ru-RU" sz="900" kern="0" dirty="0">
              <a:solidFill>
                <a:srgbClr val="00313C"/>
              </a:solidFill>
            </a:endParaRPr>
          </a:p>
        </p:txBody>
      </p:sp>
      <p:sp>
        <p:nvSpPr>
          <p:cNvPr id="609" name="Текст 4"/>
          <p:cNvSpPr>
            <a:spLocks noGrp="1"/>
          </p:cNvSpPr>
          <p:nvPr>
            <p:custDataLst>
              <p:tags r:id="rId143"/>
            </p:custDataLst>
          </p:nvPr>
        </p:nvSpPr>
        <p:spPr bwMode="gray">
          <a:xfrm>
            <a:off x="530225" y="386556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FAA07FDE-2BA3-48D4-BA95-370B26794B57}" type="datetime'''''''1''''''''''''''''''''''''''''53,''2'''''''''''''''''">
              <a:rPr lang="ru-RU" altLang="en-US" sz="900" b="0" kern="0" smtClean="0"/>
              <a:pPr algn="ctr">
                <a:spcBef>
                  <a:spcPct val="0"/>
                </a:spcBef>
                <a:spcAft>
                  <a:spcPct val="0"/>
                </a:spcAft>
                <a:buFont typeface="Wingdings" charset="2"/>
              </a:pPr>
              <a:t>153,2</a:t>
            </a:fld>
            <a:endParaRPr lang="ru-RU" sz="900" b="0" kern="0" dirty="0"/>
          </a:p>
        </p:txBody>
      </p:sp>
      <p:sp>
        <p:nvSpPr>
          <p:cNvPr id="491" name="Текст 4"/>
          <p:cNvSpPr>
            <a:spLocks noGrp="1"/>
          </p:cNvSpPr>
          <p:nvPr>
            <p:custDataLst>
              <p:tags r:id="rId144"/>
            </p:custDataLst>
          </p:nvPr>
        </p:nvSpPr>
        <p:spPr bwMode="auto">
          <a:xfrm>
            <a:off x="555625" y="4265613"/>
            <a:ext cx="266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1CB1D96-A199-406F-80FD-FB673E7DD692}" type="datetime'''''''''''''''''''''''''''''''2''''''0''2''''''''''2'''">
              <a:rPr lang="ru-RU" altLang="en-US" sz="900" b="0" kern="0" smtClean="0"/>
              <a:pPr/>
              <a:t>2022</a:t>
            </a:fld>
            <a:endParaRPr lang="ru-RU" sz="900" b="0" kern="0" dirty="0"/>
          </a:p>
        </p:txBody>
      </p:sp>
      <p:sp>
        <p:nvSpPr>
          <p:cNvPr id="489" name="Текст 4"/>
          <p:cNvSpPr>
            <a:spLocks noGrp="1"/>
          </p:cNvSpPr>
          <p:nvPr>
            <p:custDataLst>
              <p:tags r:id="rId145"/>
            </p:custDataLst>
          </p:nvPr>
        </p:nvSpPr>
        <p:spPr bwMode="auto">
          <a:xfrm>
            <a:off x="1022350" y="4265613"/>
            <a:ext cx="315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5EC8F852-615D-4184-811C-3E351381F584}" type="datetime'''''''''''ОФ23'''''''''''''''''''''''''''">
              <a:rPr lang="ru-RU" altLang="en-US" sz="900" b="0" kern="0" smtClean="0"/>
              <a:pPr/>
              <a:t>ОФ23</a:t>
            </a:fld>
            <a:endParaRPr lang="ru-RU" sz="900" b="0" kern="0" dirty="0"/>
          </a:p>
        </p:txBody>
      </p:sp>
      <p:sp>
        <p:nvSpPr>
          <p:cNvPr id="265" name="Текст 4"/>
          <p:cNvSpPr>
            <a:spLocks noGrp="1"/>
          </p:cNvSpPr>
          <p:nvPr>
            <p:custDataLst>
              <p:tags r:id="rId146"/>
            </p:custDataLst>
          </p:nvPr>
        </p:nvSpPr>
        <p:spPr bwMode="gray">
          <a:xfrm>
            <a:off x="2489200" y="3400425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AB904E21-A03C-4511-AF9E-BB27C0295EB5}" type="datetime'''''''1''''''''''''9''''''''''''6'',''''2'''''''''''''">
              <a:rPr lang="ru-RU" altLang="en-US" sz="900" b="0" kern="0" smtClean="0"/>
              <a:pPr/>
              <a:t>196,2</a:t>
            </a:fld>
            <a:endParaRPr lang="ru-RU" sz="900" b="0" kern="0" dirty="0"/>
          </a:p>
        </p:txBody>
      </p:sp>
      <p:sp>
        <p:nvSpPr>
          <p:cNvPr id="487" name="Текст 4"/>
          <p:cNvSpPr>
            <a:spLocks noGrp="1"/>
          </p:cNvSpPr>
          <p:nvPr>
            <p:custDataLst>
              <p:tags r:id="rId147"/>
            </p:custDataLst>
          </p:nvPr>
        </p:nvSpPr>
        <p:spPr bwMode="auto">
          <a:xfrm>
            <a:off x="1516063" y="4265613"/>
            <a:ext cx="3048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A13F031-6E42-4081-A520-84A392616F15}" type="datetime'''''''''''''''''''''Б''П''2''''''''''''''''4'''''''''''">
              <a:rPr lang="ru-RU" altLang="en-US" sz="900" kern="0" smtClean="0"/>
              <a:pPr/>
              <a:t>БП24</a:t>
            </a:fld>
            <a:endParaRPr lang="ru-RU" sz="900" kern="0" dirty="0"/>
          </a:p>
        </p:txBody>
      </p:sp>
      <p:sp>
        <p:nvSpPr>
          <p:cNvPr id="248" name="Текст 4"/>
          <p:cNvSpPr>
            <a:spLocks noGrp="1"/>
          </p:cNvSpPr>
          <p:nvPr>
            <p:custDataLst>
              <p:tags r:id="rId148"/>
            </p:custDataLst>
          </p:nvPr>
        </p:nvSpPr>
        <p:spPr bwMode="auto">
          <a:xfrm>
            <a:off x="2436813" y="4265613"/>
            <a:ext cx="4238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B3F56EF-E342-48CD-8363-9755A218AD3D}" type="datetime'''Эт''''''''''''''''а''''''''''''''''''''ло''''н'''''''''''''">
              <a:rPr lang="ru-RU" altLang="en-US" sz="900" kern="0" smtClean="0">
                <a:solidFill>
                  <a:srgbClr val="E04E39"/>
                </a:solidFill>
              </a:rPr>
              <a:pPr/>
              <a:t>Эталон</a:t>
            </a:fld>
            <a:endParaRPr lang="ru-RU" sz="900" kern="0" dirty="0">
              <a:solidFill>
                <a:srgbClr val="E04E39"/>
              </a:solidFill>
            </a:endParaRPr>
          </a:p>
        </p:txBody>
      </p:sp>
      <p:sp>
        <p:nvSpPr>
          <p:cNvPr id="494" name="Текст 4"/>
          <p:cNvSpPr>
            <a:spLocks noGrp="1"/>
          </p:cNvSpPr>
          <p:nvPr>
            <p:custDataLst>
              <p:tags r:id="rId149"/>
            </p:custDataLst>
          </p:nvPr>
        </p:nvSpPr>
        <p:spPr bwMode="gray">
          <a:xfrm>
            <a:off x="2000250" y="3400425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16E0E7D9-9C00-4295-B76D-A44B88472E4F}" type="datetime'1''''''''''''9''''''''''''''''''''''''''6,''''''''''''''2'''''">
              <a:rPr lang="ru-RU" altLang="en-US" sz="900" b="0" kern="0" smtClean="0"/>
              <a:pPr/>
              <a:t>196,2</a:t>
            </a:fld>
            <a:endParaRPr lang="ru-RU" sz="900" b="0" kern="0" dirty="0"/>
          </a:p>
        </p:txBody>
      </p:sp>
      <p:sp>
        <p:nvSpPr>
          <p:cNvPr id="610" name="Текст 4"/>
          <p:cNvSpPr>
            <a:spLocks noGrp="1"/>
          </p:cNvSpPr>
          <p:nvPr>
            <p:custDataLst>
              <p:tags r:id="rId150"/>
            </p:custDataLst>
          </p:nvPr>
        </p:nvSpPr>
        <p:spPr bwMode="gray">
          <a:xfrm>
            <a:off x="1020763" y="375126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185A987-5EDC-4877-95D9-69BA3A708E6B}" type="datetime'''''''''''''''1''''6''''''''''''''''''''3'''',''''7'''''''">
              <a:rPr lang="ru-RU" altLang="en-US" sz="900" b="0" kern="0" smtClean="0"/>
              <a:pPr algn="ctr">
                <a:spcBef>
                  <a:spcPct val="0"/>
                </a:spcBef>
                <a:spcAft>
                  <a:spcPct val="0"/>
                </a:spcAft>
                <a:buFont typeface="Wingdings" charset="2"/>
              </a:pPr>
              <a:t>163,7</a:t>
            </a:fld>
            <a:endParaRPr lang="ru-RU" sz="900" b="0" kern="0" dirty="0"/>
          </a:p>
        </p:txBody>
      </p:sp>
      <p:sp>
        <p:nvSpPr>
          <p:cNvPr id="611" name="Текст 4"/>
          <p:cNvSpPr>
            <a:spLocks noGrp="1"/>
          </p:cNvSpPr>
          <p:nvPr>
            <p:custDataLst>
              <p:tags r:id="rId151"/>
            </p:custDataLst>
          </p:nvPr>
        </p:nvSpPr>
        <p:spPr bwMode="gray">
          <a:xfrm>
            <a:off x="1509713" y="365601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57222F2-589D-45C0-8D8F-AB7A6F718368}" type="datetime'''1''''''''7''''''2'''',6'''''''''''''''''''''''''''">
              <a:rPr lang="ru-RU" altLang="en-US" sz="900" b="0" kern="0" smtClean="0"/>
              <a:pPr algn="ctr">
                <a:spcBef>
                  <a:spcPct val="0"/>
                </a:spcBef>
                <a:spcAft>
                  <a:spcPct val="0"/>
                </a:spcAft>
                <a:buFont typeface="Wingdings" charset="2"/>
              </a:pPr>
              <a:t>172,6</a:t>
            </a:fld>
            <a:endParaRPr lang="ru-RU" sz="900" b="0" kern="0" dirty="0"/>
          </a:p>
        </p:txBody>
      </p:sp>
      <p:sp>
        <p:nvSpPr>
          <p:cNvPr id="495" name="Текст 4"/>
          <p:cNvSpPr>
            <a:spLocks noGrp="1"/>
          </p:cNvSpPr>
          <p:nvPr>
            <p:custDataLst>
              <p:tags r:id="rId152"/>
            </p:custDataLst>
          </p:nvPr>
        </p:nvSpPr>
        <p:spPr bwMode="auto">
          <a:xfrm>
            <a:off x="682625" y="3367088"/>
            <a:ext cx="46355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5BBD18BB-397D-4BD6-B659-9FE195B16844}" type="datetime'+''''''6'',''''''9''''''''%'''''''''''''">
              <a:rPr lang="ru-RU" altLang="en-US" sz="900" kern="0" smtClean="0"/>
              <a:pPr/>
              <a:t>+6,9%</a:t>
            </a:fld>
            <a:endParaRPr lang="ru-RU" sz="900" kern="0" dirty="0"/>
          </a:p>
        </p:txBody>
      </p:sp>
      <p:sp>
        <p:nvSpPr>
          <p:cNvPr id="496" name="Текст 4"/>
          <p:cNvSpPr>
            <a:spLocks noGrp="1"/>
          </p:cNvSpPr>
          <p:nvPr>
            <p:custDataLst>
              <p:tags r:id="rId153"/>
            </p:custDataLst>
          </p:nvPr>
        </p:nvSpPr>
        <p:spPr bwMode="auto">
          <a:xfrm>
            <a:off x="1192213" y="3271838"/>
            <a:ext cx="46355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AD048C69-D04D-4158-8564-465B2904212B}" type="datetime'''''''+5'''''''''',''''''''''''''''4''''''''''%'''''''''''''">
              <a:rPr lang="ru-RU" altLang="en-US" sz="900" kern="0" smtClean="0"/>
              <a:pPr/>
              <a:t>+5,4%</a:t>
            </a:fld>
            <a:endParaRPr lang="ru-RU" sz="900" kern="0" dirty="0"/>
          </a:p>
        </p:txBody>
      </p:sp>
      <p:sp>
        <p:nvSpPr>
          <p:cNvPr id="497" name="Текст 4"/>
          <p:cNvSpPr>
            <a:spLocks noGrp="1"/>
          </p:cNvSpPr>
          <p:nvPr>
            <p:custDataLst>
              <p:tags r:id="rId154"/>
            </p:custDataLst>
          </p:nvPr>
        </p:nvSpPr>
        <p:spPr bwMode="auto">
          <a:xfrm>
            <a:off x="1655763" y="3016250"/>
            <a:ext cx="55245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4FC65E1F-47D1-42BE-8D4E-0A961313DAFC}" type="datetime'+''''''1''3'',''''7''''''''''''''''''''''''''''''%'">
              <a:rPr lang="ru-RU" altLang="en-US" sz="900" kern="0" smtClean="0"/>
              <a:pPr/>
              <a:t>+13,7%</a:t>
            </a:fld>
            <a:endParaRPr lang="ru-RU" sz="900" kern="0" dirty="0"/>
          </a:p>
        </p:txBody>
      </p:sp>
      <p:graphicFrame>
        <p:nvGraphicFramePr>
          <p:cNvPr id="331" name="Chart 3"/>
          <p:cNvGraphicFramePr/>
          <p:nvPr>
            <p:custDataLst>
              <p:tags r:id="rId155"/>
            </p:custDataLst>
            <p:extLst>
              <p:ext uri="{D42A27DB-BD31-4B8C-83A1-F6EECF244321}">
                <p14:modId xmlns:p14="http://schemas.microsoft.com/office/powerpoint/2010/main" val="839802060"/>
              </p:ext>
            </p:extLst>
          </p:nvPr>
        </p:nvGraphicFramePr>
        <p:xfrm>
          <a:off x="3213100" y="3479800"/>
          <a:ext cx="2624138" cy="83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8"/>
          </a:graphicData>
        </a:graphic>
      </p:graphicFrame>
      <p:sp useBgFill="1">
        <p:nvSpPr>
          <p:cNvPr id="266" name="Полилиния 265"/>
          <p:cNvSpPr/>
          <p:nvPr>
            <p:custDataLst>
              <p:tags r:id="rId156"/>
            </p:custDataLst>
          </p:nvPr>
        </p:nvSpPr>
        <p:spPr bwMode="auto">
          <a:xfrm>
            <a:off x="3860800" y="4052888"/>
            <a:ext cx="344489" cy="149226"/>
          </a:xfrm>
          <a:custGeom>
            <a:avLst/>
            <a:gdLst/>
            <a:ahLst/>
            <a:cxnLst/>
            <a:rect l="0" t="0" r="0" b="0"/>
            <a:pathLst>
              <a:path w="344489" h="149226">
                <a:moveTo>
                  <a:pt x="0" y="92075"/>
                </a:moveTo>
                <a:lnTo>
                  <a:pt x="344488" y="0"/>
                </a:lnTo>
                <a:lnTo>
                  <a:pt x="344488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62" name="Полилиния 261"/>
          <p:cNvSpPr/>
          <p:nvPr>
            <p:custDataLst>
              <p:tags r:id="rId157"/>
            </p:custDataLst>
          </p:nvPr>
        </p:nvSpPr>
        <p:spPr bwMode="auto">
          <a:xfrm>
            <a:off x="3368675" y="4052888"/>
            <a:ext cx="344489" cy="149226"/>
          </a:xfrm>
          <a:custGeom>
            <a:avLst/>
            <a:gdLst/>
            <a:ahLst/>
            <a:cxnLst/>
            <a:rect l="0" t="0" r="0" b="0"/>
            <a:pathLst>
              <a:path w="344489" h="149226">
                <a:moveTo>
                  <a:pt x="0" y="92075"/>
                </a:moveTo>
                <a:lnTo>
                  <a:pt x="344488" y="0"/>
                </a:lnTo>
                <a:lnTo>
                  <a:pt x="344488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73" name="Полилиния 272"/>
          <p:cNvSpPr/>
          <p:nvPr>
            <p:custDataLst>
              <p:tags r:id="rId158"/>
            </p:custDataLst>
          </p:nvPr>
        </p:nvSpPr>
        <p:spPr bwMode="auto">
          <a:xfrm>
            <a:off x="4843463" y="4052888"/>
            <a:ext cx="344488" cy="149226"/>
          </a:xfrm>
          <a:custGeom>
            <a:avLst/>
            <a:gdLst/>
            <a:ahLst/>
            <a:cxnLst/>
            <a:rect l="0" t="0" r="0" b="0"/>
            <a:pathLst>
              <a:path w="344488" h="149226">
                <a:moveTo>
                  <a:pt x="0" y="92075"/>
                </a:moveTo>
                <a:lnTo>
                  <a:pt x="344487" y="0"/>
                </a:lnTo>
                <a:lnTo>
                  <a:pt x="344487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69" name="Полилиния 268"/>
          <p:cNvSpPr/>
          <p:nvPr>
            <p:custDataLst>
              <p:tags r:id="rId159"/>
            </p:custDataLst>
          </p:nvPr>
        </p:nvSpPr>
        <p:spPr bwMode="auto">
          <a:xfrm>
            <a:off x="4352925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77" name="Полилиния 276"/>
          <p:cNvSpPr/>
          <p:nvPr>
            <p:custDataLst>
              <p:tags r:id="rId160"/>
            </p:custDataLst>
          </p:nvPr>
        </p:nvSpPr>
        <p:spPr bwMode="auto">
          <a:xfrm>
            <a:off x="5335588" y="4052888"/>
            <a:ext cx="344488" cy="149226"/>
          </a:xfrm>
          <a:custGeom>
            <a:avLst/>
            <a:gdLst/>
            <a:ahLst/>
            <a:cxnLst/>
            <a:rect l="0" t="0" r="0" b="0"/>
            <a:pathLst>
              <a:path w="344488" h="149226">
                <a:moveTo>
                  <a:pt x="0" y="92075"/>
                </a:moveTo>
                <a:lnTo>
                  <a:pt x="344487" y="0"/>
                </a:lnTo>
                <a:lnTo>
                  <a:pt x="344487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0" name="Полилиния 259"/>
          <p:cNvSpPr/>
          <p:nvPr>
            <p:custDataLst>
              <p:tags r:id="rId161"/>
            </p:custDataLst>
          </p:nvPr>
        </p:nvSpPr>
        <p:spPr bwMode="auto">
          <a:xfrm>
            <a:off x="3368675" y="4052888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0" name="Полилиния 269"/>
          <p:cNvSpPr/>
          <p:nvPr>
            <p:custDataLst>
              <p:tags r:id="rId162"/>
            </p:custDataLst>
          </p:nvPr>
        </p:nvSpPr>
        <p:spPr bwMode="auto">
          <a:xfrm>
            <a:off x="4843463" y="4052888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3" name="Полилиния 262"/>
          <p:cNvSpPr/>
          <p:nvPr>
            <p:custDataLst>
              <p:tags r:id="rId163"/>
            </p:custDataLst>
          </p:nvPr>
        </p:nvSpPr>
        <p:spPr bwMode="auto">
          <a:xfrm>
            <a:off x="3860800" y="4052888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2" name="Полилиния 271"/>
          <p:cNvSpPr/>
          <p:nvPr>
            <p:custDataLst>
              <p:tags r:id="rId164"/>
            </p:custDataLst>
          </p:nvPr>
        </p:nvSpPr>
        <p:spPr bwMode="auto">
          <a:xfrm>
            <a:off x="4843463" y="4110038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5" name="Полилиния 274"/>
          <p:cNvSpPr/>
          <p:nvPr>
            <p:custDataLst>
              <p:tags r:id="rId165"/>
            </p:custDataLst>
          </p:nvPr>
        </p:nvSpPr>
        <p:spPr bwMode="auto">
          <a:xfrm>
            <a:off x="5335588" y="4110038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4" name="Полилиния 263"/>
          <p:cNvSpPr/>
          <p:nvPr>
            <p:custDataLst>
              <p:tags r:id="rId166"/>
            </p:custDataLst>
          </p:nvPr>
        </p:nvSpPr>
        <p:spPr bwMode="auto">
          <a:xfrm>
            <a:off x="3860800" y="4110038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4" name="Полилиния 273"/>
          <p:cNvSpPr/>
          <p:nvPr>
            <p:custDataLst>
              <p:tags r:id="rId167"/>
            </p:custDataLst>
          </p:nvPr>
        </p:nvSpPr>
        <p:spPr bwMode="auto">
          <a:xfrm>
            <a:off x="5335588" y="4052888"/>
            <a:ext cx="344488" cy="92076"/>
          </a:xfrm>
          <a:custGeom>
            <a:avLst/>
            <a:gdLst/>
            <a:ahLst/>
            <a:cxnLst/>
            <a:rect l="0" t="0" r="0" b="0"/>
            <a:pathLst>
              <a:path w="344488" h="92076">
                <a:moveTo>
                  <a:pt x="0" y="92075"/>
                </a:moveTo>
                <a:lnTo>
                  <a:pt x="344487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1" name="Полилиния 260"/>
          <p:cNvSpPr/>
          <p:nvPr>
            <p:custDataLst>
              <p:tags r:id="rId168"/>
            </p:custDataLst>
          </p:nvPr>
        </p:nvSpPr>
        <p:spPr bwMode="auto">
          <a:xfrm>
            <a:off x="3368675" y="4110038"/>
            <a:ext cx="344489" cy="92076"/>
          </a:xfrm>
          <a:custGeom>
            <a:avLst/>
            <a:gdLst/>
            <a:ahLst/>
            <a:cxnLst/>
            <a:rect l="0" t="0" r="0" b="0"/>
            <a:pathLst>
              <a:path w="344489" h="92076">
                <a:moveTo>
                  <a:pt x="0" y="92075"/>
                </a:moveTo>
                <a:lnTo>
                  <a:pt x="344488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7" name="Полилиния 266"/>
          <p:cNvSpPr/>
          <p:nvPr>
            <p:custDataLst>
              <p:tags r:id="rId169"/>
            </p:custDataLst>
          </p:nvPr>
        </p:nvSpPr>
        <p:spPr bwMode="auto">
          <a:xfrm>
            <a:off x="4352925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8" name="Полилиния 267"/>
          <p:cNvSpPr/>
          <p:nvPr>
            <p:custDataLst>
              <p:tags r:id="rId170"/>
            </p:custDataLst>
          </p:nvPr>
        </p:nvSpPr>
        <p:spPr bwMode="auto">
          <a:xfrm>
            <a:off x="4352925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3" name="Прямая соединительная линия 512"/>
          <p:cNvCxnSpPr/>
          <p:nvPr>
            <p:custDataLst>
              <p:tags r:id="rId171"/>
            </p:custDataLst>
          </p:nvPr>
        </p:nvCxnSpPr>
        <p:spPr bwMode="auto">
          <a:xfrm flipV="1">
            <a:off x="3540125" y="3189288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1" name="Прямая соединительная линия 510"/>
          <p:cNvCxnSpPr/>
          <p:nvPr>
            <p:custDataLst>
              <p:tags r:id="rId172"/>
            </p:custDataLst>
          </p:nvPr>
        </p:nvCxnSpPr>
        <p:spPr bwMode="auto">
          <a:xfrm>
            <a:off x="3994150" y="3189288"/>
            <a:ext cx="0" cy="37306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2" name="Прямая соединительная линия 511"/>
          <p:cNvCxnSpPr/>
          <p:nvPr>
            <p:custDataLst>
              <p:tags r:id="rId173"/>
            </p:custDataLst>
          </p:nvPr>
        </p:nvCxnSpPr>
        <p:spPr bwMode="auto">
          <a:xfrm>
            <a:off x="3540125" y="3189288"/>
            <a:ext cx="45402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5" name="Прямая соединительная линия 514"/>
          <p:cNvCxnSpPr/>
          <p:nvPr>
            <p:custDataLst>
              <p:tags r:id="rId174"/>
            </p:custDataLst>
          </p:nvPr>
        </p:nvCxnSpPr>
        <p:spPr bwMode="auto">
          <a:xfrm flipV="1">
            <a:off x="4070350" y="3387725"/>
            <a:ext cx="0" cy="17462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" name="Прямая соединительная линия 513"/>
          <p:cNvCxnSpPr/>
          <p:nvPr>
            <p:custDataLst>
              <p:tags r:id="rId175"/>
            </p:custDataLst>
          </p:nvPr>
        </p:nvCxnSpPr>
        <p:spPr bwMode="auto">
          <a:xfrm>
            <a:off x="4070350" y="3387725"/>
            <a:ext cx="41592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6" name="Прямая соединительная линия 515"/>
          <p:cNvCxnSpPr/>
          <p:nvPr>
            <p:custDataLst>
              <p:tags r:id="rId176"/>
            </p:custDataLst>
          </p:nvPr>
        </p:nvCxnSpPr>
        <p:spPr bwMode="auto">
          <a:xfrm>
            <a:off x="4486275" y="3387725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8" name="Прямая соединительная линия 517"/>
          <p:cNvCxnSpPr/>
          <p:nvPr>
            <p:custDataLst>
              <p:tags r:id="rId177"/>
            </p:custDataLst>
          </p:nvPr>
        </p:nvCxnSpPr>
        <p:spPr bwMode="auto">
          <a:xfrm>
            <a:off x="4562475" y="3463925"/>
            <a:ext cx="452438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7" name="Прямая соединительная линия 516"/>
          <p:cNvCxnSpPr/>
          <p:nvPr>
            <p:custDataLst>
              <p:tags r:id="rId178"/>
            </p:custDataLst>
          </p:nvPr>
        </p:nvCxnSpPr>
        <p:spPr bwMode="auto">
          <a:xfrm flipV="1">
            <a:off x="4562475" y="3463925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9" name="Прямая соединительная линия 518"/>
          <p:cNvCxnSpPr/>
          <p:nvPr>
            <p:custDataLst>
              <p:tags r:id="rId179"/>
            </p:custDataLst>
          </p:nvPr>
        </p:nvCxnSpPr>
        <p:spPr bwMode="auto">
          <a:xfrm>
            <a:off x="5014913" y="3463924"/>
            <a:ext cx="0" cy="3635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9" name="Текст 4"/>
          <p:cNvSpPr>
            <a:spLocks noGrp="1"/>
          </p:cNvSpPr>
          <p:nvPr>
            <p:custDataLst>
              <p:tags r:id="rId180"/>
            </p:custDataLst>
          </p:nvPr>
        </p:nvSpPr>
        <p:spPr bwMode="gray">
          <a:xfrm>
            <a:off x="4397375" y="3675063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85039D56-9F82-4A3F-8D94-26A420276E54}" type="datetime'''''''''6''''''''''''''''''''''''5'''',4'">
              <a:rPr lang="ru-RU" altLang="en-US" sz="900" b="0" kern="0" smtClean="0"/>
              <a:pPr/>
              <a:t>65,4</a:t>
            </a:fld>
            <a:endParaRPr lang="ru-RU" sz="900" b="0" kern="0" dirty="0"/>
          </a:p>
        </p:txBody>
      </p:sp>
      <p:sp>
        <p:nvSpPr>
          <p:cNvPr id="326" name="Текст 4"/>
          <p:cNvSpPr>
            <a:spLocks noGrp="1"/>
          </p:cNvSpPr>
          <p:nvPr>
            <p:custDataLst>
              <p:tags r:id="rId181"/>
            </p:custDataLst>
          </p:nvPr>
        </p:nvSpPr>
        <p:spPr bwMode="auto">
          <a:xfrm>
            <a:off x="5295900" y="4265613"/>
            <a:ext cx="4238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EEEC92A-C95B-4158-A21E-2C82F4069896}" type="datetime'Э''''''''т''''''''а''''''''''л''''''''''''он'''''''''">
              <a:rPr lang="ru-RU" altLang="en-US" sz="900" kern="0" smtClean="0">
                <a:solidFill>
                  <a:srgbClr val="E04E39"/>
                </a:solidFill>
              </a:rPr>
              <a:pPr/>
              <a:t>Эталон</a:t>
            </a:fld>
            <a:endParaRPr lang="ru-RU" sz="900" kern="0" dirty="0">
              <a:solidFill>
                <a:srgbClr val="E04E39"/>
              </a:solidFill>
            </a:endParaRPr>
          </a:p>
        </p:txBody>
      </p:sp>
      <p:sp>
        <p:nvSpPr>
          <p:cNvPr id="522" name="Текст 4"/>
          <p:cNvSpPr>
            <a:spLocks noGrp="1"/>
          </p:cNvSpPr>
          <p:nvPr>
            <p:custDataLst>
              <p:tags r:id="rId182"/>
            </p:custDataLst>
          </p:nvPr>
        </p:nvSpPr>
        <p:spPr bwMode="auto">
          <a:xfrm>
            <a:off x="3406775" y="4265613"/>
            <a:ext cx="266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6E818779-CA33-4F01-BCFC-E10FD160434C}" type="datetime'2''''''''''0''''2''''''''''''''''''''2'''''''''''''''''''''">
              <a:rPr lang="ru-RU" altLang="en-US" sz="900" b="0" kern="0" smtClean="0"/>
              <a:pPr/>
              <a:t>2022</a:t>
            </a:fld>
            <a:endParaRPr lang="ru-RU" sz="900" b="0" kern="0" dirty="0"/>
          </a:p>
        </p:txBody>
      </p:sp>
      <p:sp>
        <p:nvSpPr>
          <p:cNvPr id="523" name="Текст 4"/>
          <p:cNvSpPr>
            <a:spLocks noGrp="1"/>
          </p:cNvSpPr>
          <p:nvPr>
            <p:custDataLst>
              <p:tags r:id="rId183"/>
            </p:custDataLst>
          </p:nvPr>
        </p:nvSpPr>
        <p:spPr bwMode="auto">
          <a:xfrm>
            <a:off x="3875088" y="4265613"/>
            <a:ext cx="315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1D29836-5579-476C-AA3E-971DBC02C8B0}" type="datetime'''''''''''''''О''''''''''''''''''''Ф''''''''''''2''''''3'''''">
              <a:rPr lang="ru-RU" altLang="en-US" sz="900" b="0" kern="0" smtClean="0"/>
              <a:pPr/>
              <a:t>ОФ23</a:t>
            </a:fld>
            <a:endParaRPr lang="ru-RU" sz="900" b="0" kern="0" dirty="0"/>
          </a:p>
        </p:txBody>
      </p:sp>
      <p:sp>
        <p:nvSpPr>
          <p:cNvPr id="520" name="Текст 4"/>
          <p:cNvSpPr>
            <a:spLocks noGrp="1"/>
          </p:cNvSpPr>
          <p:nvPr>
            <p:custDataLst>
              <p:tags r:id="rId184"/>
            </p:custDataLst>
          </p:nvPr>
        </p:nvSpPr>
        <p:spPr bwMode="auto">
          <a:xfrm>
            <a:off x="4371975" y="4265613"/>
            <a:ext cx="3048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68DB838-C015-48D4-9AAD-C5D5643A6678}" type="datetime'''''''''''''''''Б''''''''''П''''''''2''''''''4'''''''''''''''">
              <a:rPr lang="ru-RU" altLang="en-US" sz="900" kern="0" smtClean="0"/>
              <a:pPr/>
              <a:t>БП24</a:t>
            </a:fld>
            <a:endParaRPr lang="ru-RU" sz="900" kern="0" dirty="0"/>
          </a:p>
        </p:txBody>
      </p:sp>
      <p:sp>
        <p:nvSpPr>
          <p:cNvPr id="524" name="Текст 4"/>
          <p:cNvSpPr>
            <a:spLocks noGrp="1"/>
          </p:cNvSpPr>
          <p:nvPr>
            <p:custDataLst>
              <p:tags r:id="rId185"/>
            </p:custDataLst>
          </p:nvPr>
        </p:nvSpPr>
        <p:spPr bwMode="auto">
          <a:xfrm>
            <a:off x="4818063" y="4265613"/>
            <a:ext cx="393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ABA0960-9A55-438E-8F43-A90A5CB0F237}" type="datetime'''''''M''''''''''''''''A''''''''P''''2''''''''''5'''''''''">
              <a:rPr lang="en-US" altLang="en-US" sz="900" kern="0" smtClean="0">
                <a:solidFill>
                  <a:srgbClr val="00313C"/>
                </a:solidFill>
              </a:rPr>
              <a:pPr/>
              <a:t>MAP25</a:t>
            </a:fld>
            <a:endParaRPr lang="ru-RU" sz="900" kern="0" dirty="0">
              <a:solidFill>
                <a:srgbClr val="00313C"/>
              </a:solidFill>
            </a:endParaRPr>
          </a:p>
        </p:txBody>
      </p:sp>
      <p:sp>
        <p:nvSpPr>
          <p:cNvPr id="521" name="Текст 4"/>
          <p:cNvSpPr>
            <a:spLocks noGrp="1"/>
          </p:cNvSpPr>
          <p:nvPr>
            <p:custDataLst>
              <p:tags r:id="rId186"/>
            </p:custDataLst>
          </p:nvPr>
        </p:nvSpPr>
        <p:spPr bwMode="gray">
          <a:xfrm>
            <a:off x="3413125" y="3400425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14966093-717B-4C0B-B206-A60D2A4D7688}" type="datetime'''7''''''1,''''''''7'''''''''''''''''''''''''">
              <a:rPr lang="ru-RU" altLang="en-US" sz="900" b="0" kern="0" smtClean="0"/>
              <a:pPr/>
              <a:t>71,7</a:t>
            </a:fld>
            <a:endParaRPr lang="ru-RU" sz="900" b="0" kern="0" dirty="0"/>
          </a:p>
        </p:txBody>
      </p:sp>
      <p:sp>
        <p:nvSpPr>
          <p:cNvPr id="635" name="Текст 4"/>
          <p:cNvSpPr>
            <a:spLocks noGrp="1"/>
          </p:cNvSpPr>
          <p:nvPr>
            <p:custDataLst>
              <p:tags r:id="rId187"/>
            </p:custDataLst>
          </p:nvPr>
        </p:nvSpPr>
        <p:spPr bwMode="gray">
          <a:xfrm>
            <a:off x="4887913" y="3865563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5235DE40-2211-4ADF-B7C6-7DBDB57CCC65}" type="datetime'''''6''''''1'''''''''''''''',''''''''''''0'''''''''''">
              <a:rPr lang="ru-RU" altLang="en-US" sz="900" b="0" kern="0" smtClean="0"/>
              <a:pPr/>
              <a:t>61,0</a:t>
            </a:fld>
            <a:endParaRPr lang="ru-RU" sz="900" b="0" kern="0" dirty="0"/>
          </a:p>
        </p:txBody>
      </p:sp>
      <p:sp>
        <p:nvSpPr>
          <p:cNvPr id="328" name="Текст 4"/>
          <p:cNvSpPr>
            <a:spLocks noGrp="1"/>
          </p:cNvSpPr>
          <p:nvPr>
            <p:custDataLst>
              <p:tags r:id="rId188"/>
            </p:custDataLst>
          </p:nvPr>
        </p:nvSpPr>
        <p:spPr bwMode="gray">
          <a:xfrm>
            <a:off x="5380038" y="3865563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77934CC8-AC16-470D-A6F8-F282690B3E9D}" type="datetime'''''''''''''''''''''''''''''''''''61'''''''''''''''''''',0'''">
              <a:rPr lang="ru-RU" altLang="en-US" sz="900" b="0" kern="0" smtClean="0"/>
              <a:pPr/>
              <a:t>61,0</a:t>
            </a:fld>
            <a:endParaRPr lang="ru-RU" sz="900" b="0" kern="0" dirty="0"/>
          </a:p>
        </p:txBody>
      </p:sp>
      <p:sp>
        <p:nvSpPr>
          <p:cNvPr id="623" name="Текст 4"/>
          <p:cNvSpPr>
            <a:spLocks noGrp="1"/>
          </p:cNvSpPr>
          <p:nvPr>
            <p:custDataLst>
              <p:tags r:id="rId189"/>
            </p:custDataLst>
          </p:nvPr>
        </p:nvSpPr>
        <p:spPr bwMode="gray">
          <a:xfrm>
            <a:off x="3905250" y="3600450"/>
            <a:ext cx="2540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B397D54F-2280-47C5-821A-A240DAE2524E}" type="datetime'''''''''''''''''6''''''''''7'''''''',''''''1'''''">
              <a:rPr lang="ru-RU" altLang="en-US" sz="900" b="0" kern="0" smtClean="0"/>
              <a:pPr/>
              <a:t>67,1</a:t>
            </a:fld>
            <a:endParaRPr lang="ru-RU" sz="900" b="0" kern="0" dirty="0"/>
          </a:p>
        </p:txBody>
      </p:sp>
      <p:sp>
        <p:nvSpPr>
          <p:cNvPr id="528" name="Текст 4"/>
          <p:cNvSpPr>
            <a:spLocks noGrp="1"/>
          </p:cNvSpPr>
          <p:nvPr>
            <p:custDataLst>
              <p:tags r:id="rId190"/>
            </p:custDataLst>
          </p:nvPr>
        </p:nvSpPr>
        <p:spPr bwMode="auto">
          <a:xfrm>
            <a:off x="3556000" y="3092450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28E4AE62-799A-47E5-A09E-1028751FF2AD}" type="datetime'-''''''6'''',''''''''4%'''''''''''''''">
              <a:rPr lang="ru-RU" altLang="en-US" sz="900" kern="0" smtClean="0"/>
              <a:pPr/>
              <a:t>-6,4%</a:t>
            </a:fld>
            <a:endParaRPr lang="ru-RU" sz="900" kern="0" dirty="0"/>
          </a:p>
        </p:txBody>
      </p:sp>
      <p:sp>
        <p:nvSpPr>
          <p:cNvPr id="529" name="Текст 4"/>
          <p:cNvSpPr>
            <a:spLocks noGrp="1"/>
          </p:cNvSpPr>
          <p:nvPr>
            <p:custDataLst>
              <p:tags r:id="rId191"/>
            </p:custDataLst>
          </p:nvPr>
        </p:nvSpPr>
        <p:spPr bwMode="auto">
          <a:xfrm>
            <a:off x="4067175" y="3290888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DE115A8B-6FDB-4DB6-BE9C-A73D4082D250}" type="datetime'''''''''''''''''''-''''''2'''''''',5%'''">
              <a:rPr lang="ru-RU" altLang="en-US" sz="900" kern="0" smtClean="0"/>
              <a:pPr/>
              <a:t>-2,5%</a:t>
            </a:fld>
            <a:endParaRPr lang="ru-RU" sz="900" kern="0" dirty="0"/>
          </a:p>
        </p:txBody>
      </p:sp>
      <p:sp>
        <p:nvSpPr>
          <p:cNvPr id="530" name="Текст 4"/>
          <p:cNvSpPr>
            <a:spLocks noGrp="1"/>
          </p:cNvSpPr>
          <p:nvPr>
            <p:custDataLst>
              <p:tags r:id="rId192"/>
            </p:custDataLst>
          </p:nvPr>
        </p:nvSpPr>
        <p:spPr bwMode="auto">
          <a:xfrm>
            <a:off x="4576763" y="3367088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8D8D9F81-9CF4-4DED-996E-D74B4EDC4013}" type="datetime'''''-''''''''''''6'''''''',''''7''%'''''''''">
              <a:rPr lang="ru-RU" altLang="en-US" sz="900" kern="0" smtClean="0"/>
              <a:pPr/>
              <a:t>-6,7%</a:t>
            </a:fld>
            <a:endParaRPr lang="ru-RU" sz="900" kern="0" dirty="0"/>
          </a:p>
        </p:txBody>
      </p:sp>
      <p:graphicFrame>
        <p:nvGraphicFramePr>
          <p:cNvPr id="350" name="Chart 3"/>
          <p:cNvGraphicFramePr/>
          <p:nvPr>
            <p:custDataLst>
              <p:tags r:id="rId193"/>
            </p:custDataLst>
            <p:extLst>
              <p:ext uri="{D42A27DB-BD31-4B8C-83A1-F6EECF244321}">
                <p14:modId xmlns:p14="http://schemas.microsoft.com/office/powerpoint/2010/main" val="464874002"/>
              </p:ext>
            </p:extLst>
          </p:nvPr>
        </p:nvGraphicFramePr>
        <p:xfrm>
          <a:off x="6129338" y="3479800"/>
          <a:ext cx="2605087" cy="83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9"/>
          </a:graphicData>
        </a:graphic>
      </p:graphicFrame>
      <p:sp useBgFill="1">
        <p:nvSpPr>
          <p:cNvPr id="285" name="Полилиния 284"/>
          <p:cNvSpPr/>
          <p:nvPr>
            <p:custDataLst>
              <p:tags r:id="rId194"/>
            </p:custDataLst>
          </p:nvPr>
        </p:nvSpPr>
        <p:spPr bwMode="auto">
          <a:xfrm>
            <a:off x="6284913" y="4052888"/>
            <a:ext cx="341313" cy="149226"/>
          </a:xfrm>
          <a:custGeom>
            <a:avLst/>
            <a:gdLst/>
            <a:ahLst/>
            <a:cxnLst/>
            <a:rect l="0" t="0" r="0" b="0"/>
            <a:pathLst>
              <a:path w="341313" h="149226">
                <a:moveTo>
                  <a:pt x="0" y="92075"/>
                </a:moveTo>
                <a:lnTo>
                  <a:pt x="341312" y="0"/>
                </a:lnTo>
                <a:lnTo>
                  <a:pt x="341312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93" name="Полилиния 292"/>
          <p:cNvSpPr/>
          <p:nvPr>
            <p:custDataLst>
              <p:tags r:id="rId195"/>
            </p:custDataLst>
          </p:nvPr>
        </p:nvSpPr>
        <p:spPr bwMode="auto">
          <a:xfrm>
            <a:off x="7261225" y="4052888"/>
            <a:ext cx="341314" cy="149226"/>
          </a:xfrm>
          <a:custGeom>
            <a:avLst/>
            <a:gdLst/>
            <a:ahLst/>
            <a:cxnLst/>
            <a:rect l="0" t="0" r="0" b="0"/>
            <a:pathLst>
              <a:path w="341314" h="149226">
                <a:moveTo>
                  <a:pt x="0" y="92075"/>
                </a:moveTo>
                <a:lnTo>
                  <a:pt x="341313" y="0"/>
                </a:lnTo>
                <a:lnTo>
                  <a:pt x="341313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89" name="Полилиния 288"/>
          <p:cNvSpPr/>
          <p:nvPr>
            <p:custDataLst>
              <p:tags r:id="rId196"/>
            </p:custDataLst>
          </p:nvPr>
        </p:nvSpPr>
        <p:spPr bwMode="auto">
          <a:xfrm>
            <a:off x="6772275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301" name="Полилиния 300"/>
          <p:cNvSpPr/>
          <p:nvPr>
            <p:custDataLst>
              <p:tags r:id="rId197"/>
            </p:custDataLst>
          </p:nvPr>
        </p:nvSpPr>
        <p:spPr bwMode="auto">
          <a:xfrm>
            <a:off x="8237538" y="4052888"/>
            <a:ext cx="341313" cy="149226"/>
          </a:xfrm>
          <a:custGeom>
            <a:avLst/>
            <a:gdLst/>
            <a:ahLst/>
            <a:cxnLst/>
            <a:rect l="0" t="0" r="0" b="0"/>
            <a:pathLst>
              <a:path w="341313" h="149226">
                <a:moveTo>
                  <a:pt x="0" y="92075"/>
                </a:moveTo>
                <a:lnTo>
                  <a:pt x="341312" y="0"/>
                </a:lnTo>
                <a:lnTo>
                  <a:pt x="341312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 useBgFill="1">
        <p:nvSpPr>
          <p:cNvPr id="298" name="Полилиния 297"/>
          <p:cNvSpPr/>
          <p:nvPr>
            <p:custDataLst>
              <p:tags r:id="rId198"/>
            </p:custDataLst>
          </p:nvPr>
        </p:nvSpPr>
        <p:spPr bwMode="auto">
          <a:xfrm>
            <a:off x="7748588" y="4052888"/>
            <a:ext cx="342901" cy="149226"/>
          </a:xfrm>
          <a:custGeom>
            <a:avLst/>
            <a:gdLst/>
            <a:ahLst/>
            <a:cxnLst/>
            <a:rect l="0" t="0" r="0" b="0"/>
            <a:pathLst>
              <a:path w="342901" h="149226">
                <a:moveTo>
                  <a:pt x="0" y="92075"/>
                </a:moveTo>
                <a:lnTo>
                  <a:pt x="342900" y="0"/>
                </a:lnTo>
                <a:lnTo>
                  <a:pt x="342900" y="57150"/>
                </a:lnTo>
                <a:lnTo>
                  <a:pt x="0" y="149225"/>
                </a:lnTo>
                <a:close/>
              </a:path>
            </a:pathLst>
          </a:cu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36000" rIns="72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4" name="Полилиния 283"/>
          <p:cNvSpPr/>
          <p:nvPr>
            <p:custDataLst>
              <p:tags r:id="rId199"/>
            </p:custDataLst>
          </p:nvPr>
        </p:nvSpPr>
        <p:spPr bwMode="auto">
          <a:xfrm>
            <a:off x="6284913" y="4110038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1" name="Полилиния 290"/>
          <p:cNvSpPr/>
          <p:nvPr>
            <p:custDataLst>
              <p:tags r:id="rId200"/>
            </p:custDataLst>
          </p:nvPr>
        </p:nvSpPr>
        <p:spPr bwMode="auto">
          <a:xfrm>
            <a:off x="7261225" y="4110038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8" name="Полилиния 287"/>
          <p:cNvSpPr/>
          <p:nvPr>
            <p:custDataLst>
              <p:tags r:id="rId201"/>
            </p:custDataLst>
          </p:nvPr>
        </p:nvSpPr>
        <p:spPr bwMode="auto">
          <a:xfrm>
            <a:off x="6772275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0" name="Полилиния 279"/>
          <p:cNvSpPr/>
          <p:nvPr>
            <p:custDataLst>
              <p:tags r:id="rId202"/>
            </p:custDataLst>
          </p:nvPr>
        </p:nvSpPr>
        <p:spPr bwMode="auto">
          <a:xfrm>
            <a:off x="6284913" y="4052888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6" name="Полилиния 295"/>
          <p:cNvSpPr/>
          <p:nvPr>
            <p:custDataLst>
              <p:tags r:id="rId203"/>
            </p:custDataLst>
          </p:nvPr>
        </p:nvSpPr>
        <p:spPr bwMode="auto">
          <a:xfrm>
            <a:off x="7748588" y="411003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7" name="Полилиния 286"/>
          <p:cNvSpPr/>
          <p:nvPr>
            <p:custDataLst>
              <p:tags r:id="rId204"/>
            </p:custDataLst>
          </p:nvPr>
        </p:nvSpPr>
        <p:spPr bwMode="auto">
          <a:xfrm>
            <a:off x="6772275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0" name="Полилиния 289"/>
          <p:cNvSpPr/>
          <p:nvPr>
            <p:custDataLst>
              <p:tags r:id="rId205"/>
            </p:custDataLst>
          </p:nvPr>
        </p:nvSpPr>
        <p:spPr bwMode="auto">
          <a:xfrm>
            <a:off x="7261225" y="4052888"/>
            <a:ext cx="341314" cy="92076"/>
          </a:xfrm>
          <a:custGeom>
            <a:avLst/>
            <a:gdLst/>
            <a:ahLst/>
            <a:cxnLst/>
            <a:rect l="0" t="0" r="0" b="0"/>
            <a:pathLst>
              <a:path w="341314" h="92076">
                <a:moveTo>
                  <a:pt x="0" y="92075"/>
                </a:moveTo>
                <a:lnTo>
                  <a:pt x="341313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4" name="Полилиния 293"/>
          <p:cNvSpPr/>
          <p:nvPr>
            <p:custDataLst>
              <p:tags r:id="rId206"/>
            </p:custDataLst>
          </p:nvPr>
        </p:nvSpPr>
        <p:spPr bwMode="auto">
          <a:xfrm>
            <a:off x="7748588" y="4052888"/>
            <a:ext cx="342901" cy="92076"/>
          </a:xfrm>
          <a:custGeom>
            <a:avLst/>
            <a:gdLst/>
            <a:ahLst/>
            <a:cxnLst/>
            <a:rect l="0" t="0" r="0" b="0"/>
            <a:pathLst>
              <a:path w="342901" h="92076">
                <a:moveTo>
                  <a:pt x="0" y="92075"/>
                </a:move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9" name="Полилиния 298"/>
          <p:cNvSpPr/>
          <p:nvPr>
            <p:custDataLst>
              <p:tags r:id="rId207"/>
            </p:custDataLst>
          </p:nvPr>
        </p:nvSpPr>
        <p:spPr bwMode="auto">
          <a:xfrm>
            <a:off x="8237538" y="4052888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0" name="Полилиния 299"/>
          <p:cNvSpPr/>
          <p:nvPr>
            <p:custDataLst>
              <p:tags r:id="rId208"/>
            </p:custDataLst>
          </p:nvPr>
        </p:nvSpPr>
        <p:spPr bwMode="auto">
          <a:xfrm>
            <a:off x="8237538" y="4110038"/>
            <a:ext cx="341313" cy="92076"/>
          </a:xfrm>
          <a:custGeom>
            <a:avLst/>
            <a:gdLst/>
            <a:ahLst/>
            <a:cxnLst/>
            <a:rect l="0" t="0" r="0" b="0"/>
            <a:pathLst>
              <a:path w="341313" h="92076">
                <a:moveTo>
                  <a:pt x="0" y="92075"/>
                </a:moveTo>
                <a:lnTo>
                  <a:pt x="341312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45" name="Прямая соединительная линия 544"/>
          <p:cNvCxnSpPr/>
          <p:nvPr>
            <p:custDataLst>
              <p:tags r:id="rId209"/>
            </p:custDataLst>
          </p:nvPr>
        </p:nvCxnSpPr>
        <p:spPr bwMode="auto">
          <a:xfrm flipV="1">
            <a:off x="6454775" y="3189288"/>
            <a:ext cx="0" cy="1730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6" name="Прямая соединительная линия 545"/>
          <p:cNvCxnSpPr/>
          <p:nvPr>
            <p:custDataLst>
              <p:tags r:id="rId210"/>
            </p:custDataLst>
          </p:nvPr>
        </p:nvCxnSpPr>
        <p:spPr bwMode="auto">
          <a:xfrm>
            <a:off x="6454775" y="3189288"/>
            <a:ext cx="450850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4" name="Прямая соединительная линия 543"/>
          <p:cNvCxnSpPr/>
          <p:nvPr>
            <p:custDataLst>
              <p:tags r:id="rId211"/>
            </p:custDataLst>
          </p:nvPr>
        </p:nvCxnSpPr>
        <p:spPr bwMode="auto">
          <a:xfrm>
            <a:off x="6905625" y="3189287"/>
            <a:ext cx="0" cy="62865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9" name="Прямая соединительная линия 548"/>
          <p:cNvCxnSpPr/>
          <p:nvPr>
            <p:custDataLst>
              <p:tags r:id="rId212"/>
            </p:custDataLst>
          </p:nvPr>
        </p:nvCxnSpPr>
        <p:spPr bwMode="auto">
          <a:xfrm>
            <a:off x="7392988" y="3578225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7" name="Прямая соединительная линия 546"/>
          <p:cNvCxnSpPr/>
          <p:nvPr>
            <p:custDataLst>
              <p:tags r:id="rId213"/>
            </p:custDataLst>
          </p:nvPr>
        </p:nvCxnSpPr>
        <p:spPr bwMode="auto">
          <a:xfrm flipV="1">
            <a:off x="6981825" y="3578225"/>
            <a:ext cx="0" cy="23971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8" name="Прямая соединительная линия 547"/>
          <p:cNvCxnSpPr/>
          <p:nvPr>
            <p:custDataLst>
              <p:tags r:id="rId214"/>
            </p:custDataLst>
          </p:nvPr>
        </p:nvCxnSpPr>
        <p:spPr bwMode="auto">
          <a:xfrm>
            <a:off x="6981825" y="3578225"/>
            <a:ext cx="411163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1" name="Прямая соединительная линия 550"/>
          <p:cNvCxnSpPr/>
          <p:nvPr>
            <p:custDataLst>
              <p:tags r:id="rId215"/>
            </p:custDataLst>
          </p:nvPr>
        </p:nvCxnSpPr>
        <p:spPr bwMode="auto">
          <a:xfrm flipV="1">
            <a:off x="7469188" y="3414713"/>
            <a:ext cx="0" cy="41275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2" name="Прямая соединительная линия 551"/>
          <p:cNvCxnSpPr/>
          <p:nvPr>
            <p:custDataLst>
              <p:tags r:id="rId216"/>
            </p:custDataLst>
          </p:nvPr>
        </p:nvCxnSpPr>
        <p:spPr bwMode="auto">
          <a:xfrm>
            <a:off x="7469188" y="3414713"/>
            <a:ext cx="450850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0" name="Прямая соединительная линия 549"/>
          <p:cNvCxnSpPr/>
          <p:nvPr>
            <p:custDataLst>
              <p:tags r:id="rId217"/>
            </p:custDataLst>
          </p:nvPr>
        </p:nvCxnSpPr>
        <p:spPr bwMode="auto">
          <a:xfrm>
            <a:off x="7920038" y="3414713"/>
            <a:ext cx="0" cy="24923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6" name="Текст 4"/>
          <p:cNvSpPr>
            <a:spLocks noGrp="1"/>
          </p:cNvSpPr>
          <p:nvPr>
            <p:custDataLst>
              <p:tags r:id="rId218"/>
            </p:custDataLst>
          </p:nvPr>
        </p:nvSpPr>
        <p:spPr bwMode="auto">
          <a:xfrm>
            <a:off x="7723188" y="4265613"/>
            <a:ext cx="393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965203C3-D4E2-4962-80B3-830B39B016AD}" type="datetime'M''''A''''''''P2''5'''''">
              <a:rPr lang="en-US" altLang="en-US" sz="900" kern="0" smtClean="0">
                <a:solidFill>
                  <a:srgbClr val="00313C"/>
                </a:solidFill>
              </a:rPr>
              <a:pPr/>
              <a:t>MAP25</a:t>
            </a:fld>
            <a:endParaRPr lang="ru-RU" sz="900" kern="0" dirty="0">
              <a:solidFill>
                <a:srgbClr val="00313C"/>
              </a:solidFill>
            </a:endParaRPr>
          </a:p>
        </p:txBody>
      </p:sp>
      <p:sp>
        <p:nvSpPr>
          <p:cNvPr id="555" name="Текст 4"/>
          <p:cNvSpPr>
            <a:spLocks noGrp="1"/>
          </p:cNvSpPr>
          <p:nvPr>
            <p:custDataLst>
              <p:tags r:id="rId219"/>
            </p:custDataLst>
          </p:nvPr>
        </p:nvSpPr>
        <p:spPr bwMode="auto">
          <a:xfrm>
            <a:off x="7278688" y="4265613"/>
            <a:ext cx="3048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F5FA58F3-BDA7-4459-8074-2CFADC897F45}" type="datetime'''''Б''''''''П''''''''''''''''''''''''''''''''''2''''''''4'''">
              <a:rPr lang="ru-RU" altLang="en-US" sz="900" kern="0" smtClean="0"/>
              <a:pPr/>
              <a:t>БП24</a:t>
            </a:fld>
            <a:endParaRPr lang="ru-RU" sz="900" kern="0" dirty="0"/>
          </a:p>
        </p:txBody>
      </p:sp>
      <p:sp>
        <p:nvSpPr>
          <p:cNvPr id="553" name="Текст 4"/>
          <p:cNvSpPr>
            <a:spLocks noGrp="1"/>
          </p:cNvSpPr>
          <p:nvPr>
            <p:custDataLst>
              <p:tags r:id="rId220"/>
            </p:custDataLst>
          </p:nvPr>
        </p:nvSpPr>
        <p:spPr bwMode="auto">
          <a:xfrm>
            <a:off x="6321425" y="4265613"/>
            <a:ext cx="2667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17C633D-F538-4939-BDF5-BE02686C071A}" type="datetime'''2''''0''''2''''''2'''">
              <a:rPr lang="ru-RU" altLang="en-US" sz="900" b="0" kern="0" smtClean="0"/>
              <a:pPr/>
              <a:t>2022</a:t>
            </a:fld>
            <a:endParaRPr lang="ru-RU" sz="900" b="0" kern="0" dirty="0"/>
          </a:p>
        </p:txBody>
      </p:sp>
      <p:sp>
        <p:nvSpPr>
          <p:cNvPr id="554" name="Текст 4"/>
          <p:cNvSpPr>
            <a:spLocks noGrp="1"/>
          </p:cNvSpPr>
          <p:nvPr>
            <p:custDataLst>
              <p:tags r:id="rId221"/>
            </p:custDataLst>
          </p:nvPr>
        </p:nvSpPr>
        <p:spPr bwMode="auto">
          <a:xfrm>
            <a:off x="6786563" y="4265613"/>
            <a:ext cx="31591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CEE1B380-CC6B-4B16-A82B-F16BE7E2964D}" type="datetime'''''''''''''О''Ф''2''''''''''''''''''''''''''3'">
              <a:rPr lang="ru-RU" altLang="en-US" sz="900" b="0" kern="0" smtClean="0"/>
              <a:pPr/>
              <a:t>ОФ23</a:t>
            </a:fld>
            <a:endParaRPr lang="ru-RU" sz="900" b="0" kern="0" dirty="0"/>
          </a:p>
        </p:txBody>
      </p:sp>
      <p:sp>
        <p:nvSpPr>
          <p:cNvPr id="334" name="Текст 4"/>
          <p:cNvSpPr>
            <a:spLocks noGrp="1"/>
          </p:cNvSpPr>
          <p:nvPr>
            <p:custDataLst>
              <p:tags r:id="rId222"/>
            </p:custDataLst>
          </p:nvPr>
        </p:nvSpPr>
        <p:spPr bwMode="auto">
          <a:xfrm>
            <a:off x="8196263" y="4265613"/>
            <a:ext cx="423863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C66FD8A-9E59-4593-8890-88172FA805B6}" type="datetime'''''''''''''''''Э''т''''''''''''а''л''''''''о''''''''н'''">
              <a:rPr lang="ru-RU" altLang="en-US" sz="900" kern="0" smtClean="0">
                <a:solidFill>
                  <a:srgbClr val="E04E39"/>
                </a:solidFill>
              </a:rPr>
              <a:pPr/>
              <a:t>Эталон</a:t>
            </a:fld>
            <a:endParaRPr lang="ru-RU" sz="900" kern="0" dirty="0">
              <a:solidFill>
                <a:srgbClr val="E04E39"/>
              </a:solidFill>
            </a:endParaRPr>
          </a:p>
        </p:txBody>
      </p:sp>
      <p:sp>
        <p:nvSpPr>
          <p:cNvPr id="349" name="Текст 4"/>
          <p:cNvSpPr>
            <a:spLocks noGrp="1"/>
          </p:cNvSpPr>
          <p:nvPr>
            <p:custDataLst>
              <p:tags r:id="rId223"/>
            </p:custDataLst>
          </p:nvPr>
        </p:nvSpPr>
        <p:spPr bwMode="gray">
          <a:xfrm>
            <a:off x="8248650" y="386556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AC906ABE-9FCC-4909-AED0-549AFCF4B409}" type="datetime'''''0'''''''',''''''''''0''''''''''7''''''1'''''''''''''''''">
              <a:rPr lang="ru-RU" altLang="en-US" sz="900" b="0" kern="0" smtClean="0"/>
              <a:pPr/>
              <a:t>0,071</a:t>
            </a:fld>
            <a:endParaRPr lang="ru-RU" sz="900" b="0" kern="0" dirty="0"/>
          </a:p>
        </p:txBody>
      </p:sp>
      <p:sp>
        <p:nvSpPr>
          <p:cNvPr id="557" name="Текст 4"/>
          <p:cNvSpPr>
            <a:spLocks noGrp="1"/>
          </p:cNvSpPr>
          <p:nvPr>
            <p:custDataLst>
              <p:tags r:id="rId224"/>
            </p:custDataLst>
          </p:nvPr>
        </p:nvSpPr>
        <p:spPr bwMode="gray">
          <a:xfrm>
            <a:off x="6296025" y="3400425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88D5D92B-DE42-4495-AA30-76F755CD624A}" type="datetime'0'',1''''''''''''''''''''''''''''''0''''''''''''''''3'''">
              <a:rPr lang="ru-RU" altLang="en-US" sz="900" b="0" kern="0" smtClean="0"/>
              <a:pPr/>
              <a:t>0,103</a:t>
            </a:fld>
            <a:endParaRPr lang="ru-RU" sz="900" b="0" kern="0" dirty="0"/>
          </a:p>
        </p:txBody>
      </p:sp>
      <p:sp>
        <p:nvSpPr>
          <p:cNvPr id="558" name="Текст 4"/>
          <p:cNvSpPr>
            <a:spLocks noGrp="1"/>
          </p:cNvSpPr>
          <p:nvPr>
            <p:custDataLst>
              <p:tags r:id="rId225"/>
            </p:custDataLst>
          </p:nvPr>
        </p:nvSpPr>
        <p:spPr bwMode="gray">
          <a:xfrm>
            <a:off x="6784975" y="3856038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FDA52DA-2887-4CA7-B97B-2F509DBA81D3}" type="datetime'''''0'''''',''''''0''''''7''''''''''''2'''''''''''''''''">
              <a:rPr lang="ru-RU" altLang="en-US" sz="900" b="0" kern="0" smtClean="0"/>
              <a:pPr/>
              <a:t>0,072</a:t>
            </a:fld>
            <a:endParaRPr lang="ru-RU" sz="900" b="0" kern="0" dirty="0"/>
          </a:p>
        </p:txBody>
      </p:sp>
      <p:sp>
        <p:nvSpPr>
          <p:cNvPr id="559" name="Текст 4"/>
          <p:cNvSpPr>
            <a:spLocks noGrp="1"/>
          </p:cNvSpPr>
          <p:nvPr>
            <p:custDataLst>
              <p:tags r:id="rId226"/>
            </p:custDataLst>
          </p:nvPr>
        </p:nvSpPr>
        <p:spPr bwMode="gray">
          <a:xfrm>
            <a:off x="7272338" y="3865563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1FA7DF72-E6C1-41AC-B2E5-8DEDC2D1AD36}" type="datetime'''''''''''0'''''''''',''''''''''''''''0''''''''71'''''''''''''">
              <a:rPr lang="ru-RU" altLang="en-US" sz="900" b="0" kern="0" smtClean="0"/>
              <a:pPr/>
              <a:t>0,071</a:t>
            </a:fld>
            <a:endParaRPr lang="ru-RU" sz="900" b="0" kern="0" dirty="0"/>
          </a:p>
        </p:txBody>
      </p:sp>
      <p:sp>
        <p:nvSpPr>
          <p:cNvPr id="560" name="Текст 4"/>
          <p:cNvSpPr>
            <a:spLocks noGrp="1"/>
          </p:cNvSpPr>
          <p:nvPr>
            <p:custDataLst>
              <p:tags r:id="rId227"/>
            </p:custDataLst>
          </p:nvPr>
        </p:nvSpPr>
        <p:spPr bwMode="gray">
          <a:xfrm>
            <a:off x="7761288" y="3702050"/>
            <a:ext cx="3175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EE663CF9-8230-4B7E-9A90-C9F9703FD357}" type="datetime'''''''''''''''''''''''0'''',''''''0''''''''''8''''''''''2'''''">
              <a:rPr lang="ru-RU" altLang="en-US" sz="900" b="0" kern="0" smtClean="0"/>
              <a:pPr/>
              <a:t>0,082</a:t>
            </a:fld>
            <a:endParaRPr lang="ru-RU" sz="900" b="0" kern="0" dirty="0"/>
          </a:p>
        </p:txBody>
      </p:sp>
      <p:sp>
        <p:nvSpPr>
          <p:cNvPr id="561" name="Текст 4"/>
          <p:cNvSpPr>
            <a:spLocks noGrp="1"/>
          </p:cNvSpPr>
          <p:nvPr>
            <p:custDataLst>
              <p:tags r:id="rId228"/>
            </p:custDataLst>
          </p:nvPr>
        </p:nvSpPr>
        <p:spPr bwMode="auto">
          <a:xfrm>
            <a:off x="6424613" y="3092450"/>
            <a:ext cx="512763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151CFABE-BC9A-4F56-ABD1-BD08A2F56760}" type="datetime'''-''''''''''''''''3''0,6''''''''''''''''''''''''%'''''''''''">
              <a:rPr lang="ru-RU" altLang="en-US" sz="900" kern="0" smtClean="0"/>
              <a:pPr/>
              <a:t>-30,6%</a:t>
            </a:fld>
            <a:endParaRPr lang="ru-RU" sz="900" kern="0" dirty="0"/>
          </a:p>
        </p:txBody>
      </p:sp>
      <p:sp>
        <p:nvSpPr>
          <p:cNvPr id="562" name="Текст 4"/>
          <p:cNvSpPr>
            <a:spLocks noGrp="1"/>
          </p:cNvSpPr>
          <p:nvPr>
            <p:custDataLst>
              <p:tags r:id="rId229"/>
            </p:custDataLst>
          </p:nvPr>
        </p:nvSpPr>
        <p:spPr bwMode="auto">
          <a:xfrm>
            <a:off x="6975475" y="3481388"/>
            <a:ext cx="422275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C610C527-471B-4DBA-966D-7734CA4D475D}" type="datetime'''''''''''''''''''''''''''''''-1,''''0%'''''''''''''">
              <a:rPr lang="ru-RU" altLang="en-US" sz="900" kern="0" smtClean="0"/>
              <a:pPr/>
              <a:t>-1,0%</a:t>
            </a:fld>
            <a:endParaRPr lang="ru-RU" sz="900" kern="0" dirty="0"/>
          </a:p>
        </p:txBody>
      </p:sp>
      <p:sp>
        <p:nvSpPr>
          <p:cNvPr id="563" name="Текст 4"/>
          <p:cNvSpPr>
            <a:spLocks noGrp="1"/>
          </p:cNvSpPr>
          <p:nvPr>
            <p:custDataLst>
              <p:tags r:id="rId230"/>
            </p:custDataLst>
          </p:nvPr>
        </p:nvSpPr>
        <p:spPr bwMode="auto">
          <a:xfrm>
            <a:off x="7418388" y="3317875"/>
            <a:ext cx="552450" cy="19367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lang="ru-RU" sz="1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200" b="1" dirty="0" smtClean="0">
                <a:solidFill>
                  <a:schemeClr val="tx2"/>
                </a:solidFill>
                <a:latin typeface="+mn-lt"/>
              </a:defRPr>
            </a:lvl2pPr>
            <a:lvl3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1000" dirty="0" smtClean="0">
                <a:solidFill>
                  <a:schemeClr val="tx2"/>
                </a:solidFill>
                <a:latin typeface="+mn-lt"/>
              </a:defRPr>
            </a:lvl3pPr>
            <a:lvl4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900" dirty="0" smtClean="0">
                <a:solidFill>
                  <a:schemeClr val="tx2"/>
                </a:solidFill>
                <a:latin typeface="+mn-lt"/>
              </a:defRPr>
            </a:lvl4pPr>
            <a:lvl5pPr marL="0" indent="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ru-RU" sz="800" dirty="0">
                <a:solidFill>
                  <a:schemeClr val="tx2"/>
                </a:solidFill>
                <a:latin typeface="+mn-lt"/>
              </a:defRPr>
            </a:lvl5pPr>
            <a:lvl6pPr marL="1751445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6pPr>
            <a:lvl7pPr marL="214095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7pPr>
            <a:lvl8pPr marL="253046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8pPr>
            <a:lvl9pPr marL="2919976" indent="-26914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 typeface="Wingdings" charset="2"/>
            </a:pPr>
            <a:fld id="{8C9BABA6-1648-4BF4-80FC-E64534ACECF9}" type="datetime'''''''''''+''15'''',''''''9''''''''%'''''''''''''''''''''''">
              <a:rPr lang="ru-RU" altLang="en-US" sz="900" kern="0" smtClean="0"/>
              <a:pPr/>
              <a:t>+15,9%</a:t>
            </a:fld>
            <a:endParaRPr lang="ru-RU" sz="900" kern="0" dirty="0"/>
          </a:p>
        </p:txBody>
      </p:sp>
      <p:sp>
        <p:nvSpPr>
          <p:cNvPr id="564" name="TextBox 563"/>
          <p:cNvSpPr txBox="1"/>
          <p:nvPr/>
        </p:nvSpPr>
        <p:spPr>
          <a:xfrm>
            <a:off x="541338" y="4462463"/>
            <a:ext cx="2236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779021" fontAlgn="ctr">
              <a:defRPr/>
            </a:pPr>
            <a:r>
              <a:rPr lang="ru-RU" sz="1050" b="1" dirty="0">
                <a:solidFill>
                  <a:srgbClr val="00313C"/>
                </a:solidFill>
              </a:rPr>
              <a:t>ЭЭ</a:t>
            </a:r>
            <a:r>
              <a:rPr lang="ru-RU" sz="1050" dirty="0">
                <a:solidFill>
                  <a:schemeClr val="dk1"/>
                </a:solidFill>
              </a:rPr>
              <a:t>, </a:t>
            </a:r>
            <a:r>
              <a:rPr lang="ru-RU" sz="1050" dirty="0" err="1">
                <a:solidFill>
                  <a:schemeClr val="dk1"/>
                </a:solidFill>
              </a:rPr>
              <a:t>кВт·ч</a:t>
            </a:r>
            <a:r>
              <a:rPr lang="en-US" sz="1050" dirty="0">
                <a:solidFill>
                  <a:schemeClr val="dk1"/>
                </a:solidFill>
              </a:rPr>
              <a:t>/</a:t>
            </a:r>
            <a:r>
              <a:rPr lang="ru-RU" sz="1050" dirty="0">
                <a:solidFill>
                  <a:schemeClr val="dk1"/>
                </a:solidFill>
              </a:rPr>
              <a:t>т</a:t>
            </a:r>
          </a:p>
        </p:txBody>
      </p:sp>
      <p:sp>
        <p:nvSpPr>
          <p:cNvPr id="565" name="TextBox 564"/>
          <p:cNvSpPr txBox="1"/>
          <p:nvPr/>
        </p:nvSpPr>
        <p:spPr>
          <a:xfrm>
            <a:off x="3446463" y="4462463"/>
            <a:ext cx="2236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779021" fontAlgn="ctr">
              <a:defRPr/>
            </a:pPr>
            <a:r>
              <a:rPr lang="ru-RU" sz="1050" b="1" dirty="0" smtClean="0">
                <a:solidFill>
                  <a:srgbClr val="00313C"/>
                </a:solidFill>
              </a:rPr>
              <a:t>Природный газ</a:t>
            </a:r>
            <a:r>
              <a:rPr lang="ru-RU" sz="1050" dirty="0" smtClean="0">
                <a:solidFill>
                  <a:schemeClr val="dk1"/>
                </a:solidFill>
              </a:rPr>
              <a:t>, м</a:t>
            </a:r>
            <a:r>
              <a:rPr lang="ru-RU" sz="1050" baseline="30000" dirty="0" smtClean="0">
                <a:solidFill>
                  <a:schemeClr val="dk1"/>
                </a:solidFill>
              </a:rPr>
              <a:t>3</a:t>
            </a:r>
            <a:r>
              <a:rPr lang="en-US" sz="1050" dirty="0" smtClean="0">
                <a:solidFill>
                  <a:schemeClr val="dk1"/>
                </a:solidFill>
              </a:rPr>
              <a:t>/</a:t>
            </a:r>
            <a:r>
              <a:rPr lang="ru-RU" sz="1050" dirty="0">
                <a:solidFill>
                  <a:schemeClr val="dk1"/>
                </a:solidFill>
              </a:rPr>
              <a:t>т</a:t>
            </a:r>
          </a:p>
        </p:txBody>
      </p:sp>
      <p:sp>
        <p:nvSpPr>
          <p:cNvPr id="566" name="TextBox 565"/>
          <p:cNvSpPr txBox="1"/>
          <p:nvPr/>
        </p:nvSpPr>
        <p:spPr>
          <a:xfrm>
            <a:off x="6318250" y="4462463"/>
            <a:ext cx="223837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779021" fontAlgn="ctr">
              <a:defRPr/>
            </a:pPr>
            <a:r>
              <a:rPr lang="ru-RU" sz="1050" b="1" dirty="0" smtClean="0">
                <a:solidFill>
                  <a:srgbClr val="00313C"/>
                </a:solidFill>
              </a:rPr>
              <a:t>Пар 15</a:t>
            </a:r>
            <a:r>
              <a:rPr lang="ru-RU" sz="1050" dirty="0" smtClean="0">
                <a:solidFill>
                  <a:schemeClr val="dk1"/>
                </a:solidFill>
              </a:rPr>
              <a:t>, Гкал</a:t>
            </a:r>
            <a:r>
              <a:rPr lang="en-US" sz="1050" dirty="0" smtClean="0">
                <a:solidFill>
                  <a:schemeClr val="dk1"/>
                </a:solidFill>
              </a:rPr>
              <a:t>/</a:t>
            </a:r>
            <a:r>
              <a:rPr lang="ru-RU" sz="1050" dirty="0">
                <a:solidFill>
                  <a:schemeClr val="dk1"/>
                </a:solidFill>
              </a:rPr>
              <a:t>т</a:t>
            </a:r>
          </a:p>
        </p:txBody>
      </p:sp>
    </p:spTree>
    <p:extLst>
      <p:ext uri="{BB962C8B-B14F-4D97-AF65-F5344CB8AC3E}">
        <p14:creationId xmlns:p14="http://schemas.microsoft.com/office/powerpoint/2010/main" val="15768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12910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116" name="Слайд think-cell" r:id="rId5" imgW="383" imgH="384" progId="TCLayout.ActiveDocument.1">
                  <p:embed/>
                </p:oleObj>
              </mc:Choice>
              <mc:Fallback>
                <p:oleObj name="Слайд think-cell" r:id="rId5" imgW="383" imgH="384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8774" y="198728"/>
            <a:ext cx="8426451" cy="672627"/>
          </a:xfrm>
        </p:spPr>
        <p:txBody>
          <a:bodyPr vert="horz"/>
          <a:lstStyle/>
          <a:p>
            <a:r>
              <a:rPr lang="ru-RU" dirty="0" smtClean="0"/>
              <a:t>Перечень мероприятий программы</a:t>
            </a:r>
            <a:r>
              <a:rPr lang="en-US" dirty="0" smtClean="0"/>
              <a:t> </a:t>
            </a:r>
            <a:r>
              <a:rPr lang="ru-RU" dirty="0"/>
              <a:t>энергосбережения – </a:t>
            </a:r>
            <a:r>
              <a:rPr lang="ru-RU" dirty="0" smtClean="0"/>
              <a:t>2024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72701"/>
              </p:ext>
            </p:extLst>
          </p:nvPr>
        </p:nvGraphicFramePr>
        <p:xfrm>
          <a:off x="358773" y="534943"/>
          <a:ext cx="8422061" cy="3932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324">
                  <a:extLst>
                    <a:ext uri="{9D8B030D-6E8A-4147-A177-3AD203B41FA5}">
                      <a16:colId xmlns:a16="http://schemas.microsoft.com/office/drawing/2014/main" val="603274182"/>
                    </a:ext>
                  </a:extLst>
                </a:gridCol>
                <a:gridCol w="199239">
                  <a:extLst>
                    <a:ext uri="{9D8B030D-6E8A-4147-A177-3AD203B41FA5}">
                      <a16:colId xmlns:a16="http://schemas.microsoft.com/office/drawing/2014/main" val="3150289121"/>
                    </a:ext>
                  </a:extLst>
                </a:gridCol>
                <a:gridCol w="4445884">
                  <a:extLst>
                    <a:ext uri="{9D8B030D-6E8A-4147-A177-3AD203B41FA5}">
                      <a16:colId xmlns:a16="http://schemas.microsoft.com/office/drawing/2014/main" val="3308518872"/>
                    </a:ext>
                  </a:extLst>
                </a:gridCol>
                <a:gridCol w="112639">
                  <a:extLst>
                    <a:ext uri="{9D8B030D-6E8A-4147-A177-3AD203B41FA5}">
                      <a16:colId xmlns:a16="http://schemas.microsoft.com/office/drawing/2014/main" val="4127681906"/>
                    </a:ext>
                  </a:extLst>
                </a:gridCol>
                <a:gridCol w="609661">
                  <a:extLst>
                    <a:ext uri="{9D8B030D-6E8A-4147-A177-3AD203B41FA5}">
                      <a16:colId xmlns:a16="http://schemas.microsoft.com/office/drawing/2014/main" val="4047622746"/>
                    </a:ext>
                  </a:extLst>
                </a:gridCol>
                <a:gridCol w="610219">
                  <a:extLst>
                    <a:ext uri="{9D8B030D-6E8A-4147-A177-3AD203B41FA5}">
                      <a16:colId xmlns:a16="http://schemas.microsoft.com/office/drawing/2014/main" val="2788033266"/>
                    </a:ext>
                  </a:extLst>
                </a:gridCol>
                <a:gridCol w="815701">
                  <a:extLst>
                    <a:ext uri="{9D8B030D-6E8A-4147-A177-3AD203B41FA5}">
                      <a16:colId xmlns:a16="http://schemas.microsoft.com/office/drawing/2014/main" val="2519590903"/>
                    </a:ext>
                  </a:extLst>
                </a:gridCol>
                <a:gridCol w="737392">
                  <a:extLst>
                    <a:ext uri="{9D8B030D-6E8A-4147-A177-3AD203B41FA5}">
                      <a16:colId xmlns:a16="http://schemas.microsoft.com/office/drawing/2014/main" val="1715791078"/>
                    </a:ext>
                  </a:extLst>
                </a:gridCol>
                <a:gridCol w="733002">
                  <a:extLst>
                    <a:ext uri="{9D8B030D-6E8A-4147-A177-3AD203B41FA5}">
                      <a16:colId xmlns:a16="http://schemas.microsoft.com/office/drawing/2014/main" val="2456751305"/>
                    </a:ext>
                  </a:extLst>
                </a:gridCol>
              </a:tblGrid>
              <a:tr h="25586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u="none" strike="noStrike" dirty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8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b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№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Мероприятие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Эффект в натуральном</a:t>
                      </a:r>
                      <a:r>
                        <a:rPr lang="ru-RU" sz="700" b="1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выражении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Годовой эффект, </a:t>
                      </a:r>
                      <a:b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700" b="1" u="none" strike="noStrike" dirty="0" err="1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тыс.руб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Источник </a:t>
                      </a:r>
                      <a:r>
                        <a:rPr lang="ru-RU" sz="700" b="1" i="0" u="none" strike="noStrike" dirty="0" err="1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финанс</a:t>
                      </a:r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Период </a:t>
                      </a:r>
                      <a:r>
                        <a:rPr lang="ru-RU" sz="700" b="1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мониторинга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549224"/>
                  </a:ext>
                </a:extLst>
              </a:tr>
              <a:tr h="54658">
                <a:tc gridSpan="9">
                  <a:txBody>
                    <a:bodyPr/>
                    <a:lstStyle/>
                    <a:p>
                      <a:pPr algn="r" fontAlgn="ctr"/>
                      <a:endParaRPr lang="ru-RU" sz="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261128"/>
                  </a:ext>
                </a:extLst>
              </a:tr>
              <a:tr h="13089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ЭЛЕКТРОЭНЕРГИЯ</a:t>
                      </a:r>
                      <a:endParaRPr lang="ru-RU" sz="7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vert="vert27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  <a:latin typeface="+mn-lt"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Снижение потребления ЭЭ на </a:t>
                      </a:r>
                      <a:r>
                        <a:rPr lang="ru-RU" sz="700" u="none" strike="noStrike" dirty="0" err="1" smtClean="0">
                          <a:effectLst/>
                          <a:latin typeface="+mn-lt"/>
                        </a:rPr>
                        <a:t>оТФК</a:t>
                      </a:r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 (</a:t>
                      </a:r>
                      <a:r>
                        <a:rPr lang="ru-RU" sz="700" u="none" strike="noStrike" dirty="0" err="1" smtClean="0">
                          <a:effectLst/>
                          <a:latin typeface="+mn-lt"/>
                        </a:rPr>
                        <a:t>Эконс</a:t>
                      </a:r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 2.0) (000477)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кВт*ч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2 737,9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10 349,9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ОРГ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01.24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12.24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33044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  <a:latin typeface="+mn-lt"/>
                        </a:rPr>
                        <a:t>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Внедрение ЧРП на насосном оборудовании  производства ПЭТ и ЭСП (000351) (000481)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кВт*ч</a:t>
                      </a: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782,0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700" b="0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956,4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01.24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12.24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546575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  <a:latin typeface="+mn-lt"/>
                        </a:rPr>
                        <a:t>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затрат и энергоресурсов  за счет установки боковой фильтрации (000407)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кВт*ч</a:t>
                      </a: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ru-RU" sz="700" b="0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050,9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ru-RU" sz="700" b="0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700" b="0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972,4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808270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  <a:latin typeface="+mn-lt"/>
                        </a:rPr>
                        <a:t>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Доведение производства ТФК до проектной мощности - РНФ (000440)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кВт*ч</a:t>
                      </a: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640,4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2 420,7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771352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  <a:latin typeface="+mn-lt"/>
                        </a:rPr>
                        <a:t>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 ЭЭ за счет установки </a:t>
                      </a:r>
                      <a:r>
                        <a:rPr lang="ru-RU" sz="7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эн.сберегающих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осветительных приборов на ПОС (000509)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кВт*ч</a:t>
                      </a: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333,5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ru-RU" sz="700" b="0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700" b="0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260,7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ПОФ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06.23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05.24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542668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  <a:latin typeface="+mn-lt"/>
                        </a:rPr>
                        <a:t>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ЭР за счет увеличения межпромывочного интервала с 40 до 60 дней (000507)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кВт*ч</a:t>
                      </a:r>
                      <a:endParaRPr lang="ru-RU" sz="7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165,0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623,7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ОРГ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06.23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05.24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4886703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ИТОГО: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5 709,7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r>
                        <a:rPr lang="en-US" sz="700" b="1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583,8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179601"/>
                  </a:ext>
                </a:extLst>
              </a:tr>
              <a:tr h="54658">
                <a:tc gridSpan="9">
                  <a:txBody>
                    <a:bodyPr/>
                    <a:lstStyle/>
                    <a:p>
                      <a:pPr algn="ctr" fontAlgn="ctr"/>
                      <a:endParaRPr lang="ru-RU" sz="3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766544"/>
                  </a:ext>
                </a:extLst>
              </a:tr>
              <a:tr h="1308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ВОДА</a:t>
                      </a:r>
                      <a:endParaRPr lang="ru-RU" sz="7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vert="vert27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1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затрат на воду за счет подачи сточной воды с колонны 1ТТ-521 в испаритель 1ТМ-502 (000520)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тыс.м</a:t>
                      </a:r>
                      <a:r>
                        <a:rPr lang="ru-RU" sz="7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700" u="none" strike="noStrike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201,5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ОРГ</a:t>
                      </a: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967978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Замена ДМ1 на сточную воду из колонны 1ТТ-521 (000504)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тыс.м</a:t>
                      </a:r>
                      <a:r>
                        <a:rPr lang="ru-RU" sz="7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119,2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295,4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213626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затрат и энергоресурсов  за счет установки боковой фильтрации (000407)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тыс.м</a:t>
                      </a:r>
                      <a:r>
                        <a:rPr lang="ru-RU" sz="7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126,7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365,9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778450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Подогрев газа </a:t>
                      </a:r>
                      <a:r>
                        <a:rPr lang="ru-RU" sz="7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отдувки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ротационном напорном фильтре 1,2РМ-406 (000454)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тыс.м</a:t>
                      </a:r>
                      <a:r>
                        <a:rPr lang="ru-RU" sz="7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</a:t>
                      </a:r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91,8</a:t>
                      </a:r>
                      <a:endParaRPr lang="en-US" sz="700" b="0" i="0" u="none" strike="noStrike" kern="1200" dirty="0" smtClean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10.23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09.24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69969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IW, ХПВ- к.708 ( 000514)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тыс.м</a:t>
                      </a:r>
                      <a:r>
                        <a:rPr lang="ru-RU" sz="7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105,1</a:t>
                      </a:r>
                      <a:endParaRPr lang="ru-RU" sz="700" b="0" i="0" u="none" strike="noStrike" kern="1200" dirty="0" smtClean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09.2</a:t>
                      </a:r>
                      <a:r>
                        <a:rPr lang="en-US" sz="700" u="none" strike="noStrike" dirty="0" smtClean="0">
                          <a:effectLst/>
                          <a:latin typeface="+mn-lt"/>
                        </a:rPr>
                        <a:t>4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08.2</a:t>
                      </a:r>
                      <a:r>
                        <a:rPr lang="en-US" sz="700" u="none" strike="noStrike" baseline="0" dirty="0" smtClean="0">
                          <a:effectLst/>
                          <a:latin typeface="+mn-lt"/>
                        </a:rPr>
                        <a:t>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280550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ДМ-1 за счет возврата конденсата с 1ТЕ-507 в 1ТD-505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тыс.м</a:t>
                      </a:r>
                      <a:r>
                        <a:rPr lang="ru-RU" sz="700" u="none" strike="noStrike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18,3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195,0</a:t>
                      </a:r>
                      <a:endParaRPr lang="ru-RU" sz="700" b="0" i="0" u="none" strike="noStrike" kern="1200" dirty="0" smtClean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.2</a:t>
                      </a:r>
                      <a:r>
                        <a:rPr lang="en-US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</a:t>
                      </a:r>
                      <a:r>
                        <a:rPr lang="en-US" sz="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.2</a:t>
                      </a:r>
                      <a:r>
                        <a:rPr lang="en-US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723637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затрат на воду за счет увеличения доли речной воды</a:t>
                      </a:r>
                      <a:endParaRPr lang="en-US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700" b="0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00313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1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kumimoji="0" lang="en-US" sz="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1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1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руб.</a:t>
                      </a:r>
                      <a:endParaRPr kumimoji="0" lang="ru-RU" sz="700" b="0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00313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2691,4</a:t>
                      </a:r>
                      <a:endParaRPr lang="ru-RU" sz="700" b="0" i="0" u="none" strike="noStrike" kern="1200" dirty="0" smtClean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08.23 – 07.24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265136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ИТОГО: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271,6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21</a:t>
                      </a:r>
                      <a:r>
                        <a:rPr lang="en-US" sz="700" b="1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946,1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043053"/>
                  </a:ext>
                </a:extLst>
              </a:tr>
              <a:tr h="54658">
                <a:tc gridSpan="9">
                  <a:txBody>
                    <a:bodyPr/>
                    <a:lstStyle/>
                    <a:p>
                      <a:pPr algn="ctr" fontAlgn="ctr"/>
                      <a:endParaRPr lang="ru-RU" sz="3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487238"/>
                  </a:ext>
                </a:extLst>
              </a:tr>
              <a:tr h="1308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ПАР</a:t>
                      </a:r>
                      <a:endParaRPr lang="ru-RU" sz="7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vert="vert27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пара 15S и 130S за счет снижения </a:t>
                      </a:r>
                      <a:r>
                        <a:rPr lang="ru-RU" sz="7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теплопотерь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Установка </a:t>
                      </a:r>
                      <a:r>
                        <a:rPr lang="ru-RU" sz="7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термочехлов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(000494)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624</a:t>
                      </a:r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978,0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709335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пара 130S за счет технического  перевооружения ПКС (000420)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9 143,0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099,3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05.23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04.24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893142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пара 130S за счет модернизации CATOX (000441)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17 446,0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719,4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10.23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09.24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060020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Стабилизация производства </a:t>
                      </a:r>
                      <a:r>
                        <a:rPr lang="ru-RU" sz="7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оТФК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12 788,0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517,5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01.24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12.24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827440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Экономия пара 130S за счет установки регулирующих клапанов на пар 15 (000513)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403,7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11.24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10.25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808170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пара 15S за счет перевода на 3S  печей сжигания отходов (000466)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3 814,0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180,1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ИП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10.23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09.24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134482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779021" rtl="0" eaLnBrk="1" fontAlgn="ctr" latinLnBrk="0" hangingPunct="1"/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потребления ЭР за счет увеличения межпромывочного интервала с 40 до 60 дней (000507)</a:t>
                      </a:r>
                      <a:endParaRPr lang="ru-RU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Гкал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ru-RU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1 290,0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779021" rtl="0" eaLnBrk="1" fontAlgn="ctr" latinLnBrk="0" hangingPunct="1"/>
                      <a:r>
                        <a:rPr lang="en-US" sz="700" b="0" i="0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700" b="0" i="0" u="none" strike="noStrike" kern="1200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271,5</a:t>
                      </a:r>
                      <a:endParaRPr lang="ru-RU" sz="700" b="0" i="0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kern="120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</a:t>
                      </a:r>
                      <a:endParaRPr lang="ru-RU" sz="700" b="1" u="none" strike="noStrike" kern="1200" dirty="0">
                        <a:solidFill>
                          <a:srgbClr val="00313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06.23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05.24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144276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ИТОГО: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45</a:t>
                      </a:r>
                      <a:r>
                        <a:rPr lang="ru-RU" sz="700" b="1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003,0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79</a:t>
                      </a:r>
                      <a:r>
                        <a:rPr lang="en-US" sz="700" b="1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169,3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612823"/>
                  </a:ext>
                </a:extLst>
              </a:tr>
              <a:tr h="54658">
                <a:tc gridSpan="9">
                  <a:txBody>
                    <a:bodyPr/>
                    <a:lstStyle/>
                    <a:p>
                      <a:pPr algn="r" fontAlgn="ctr"/>
                      <a:endParaRPr lang="ru-RU" sz="300" b="0" i="0" u="none" strike="noStrike" dirty="0" smtClean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447929"/>
                  </a:ext>
                </a:extLst>
              </a:tr>
              <a:tr h="1308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АЗОТ</a:t>
                      </a:r>
                      <a:endParaRPr lang="ru-RU" sz="7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vert="vert27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  <a:latin typeface="+mn-lt"/>
                        </a:rPr>
                        <a:t>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Экономия азота -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оптимизация режима работы </a:t>
                      </a:r>
                      <a:r>
                        <a:rPr lang="ru-RU" sz="700" u="none" strike="noStrike" dirty="0" err="1" smtClean="0">
                          <a:effectLst/>
                          <a:latin typeface="+mn-lt"/>
                        </a:rPr>
                        <a:t>встряхивателя</a:t>
                      </a:r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 (только при транспортировке ТФК) (000450)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u="none" strike="noStrike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</a:t>
                      </a:r>
                      <a:r>
                        <a:rPr lang="en-US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руб.</a:t>
                      </a:r>
                      <a:endParaRPr lang="ru-RU" sz="700" u="none" strike="noStrike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995,1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995,1</a:t>
                      </a:r>
                      <a:endParaRPr lang="ru-RU" sz="700" b="0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ИП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 smtClean="0">
                          <a:effectLst/>
                          <a:latin typeface="+mn-lt"/>
                        </a:rPr>
                        <a:t>07.23</a:t>
                      </a:r>
                      <a:r>
                        <a:rPr lang="ru-RU" sz="700" u="none" strike="noStrike" baseline="0" dirty="0" smtClean="0">
                          <a:effectLst/>
                          <a:latin typeface="+mn-lt"/>
                        </a:rPr>
                        <a:t> – 06.24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220231"/>
                  </a:ext>
                </a:extLst>
              </a:tr>
              <a:tr h="130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ИТОГО: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995,1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995,1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133591"/>
                  </a:ext>
                </a:extLst>
              </a:tr>
              <a:tr h="54658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3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роролрл</a:t>
                      </a:r>
                      <a:endParaRPr lang="ru-RU" sz="3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802984"/>
                  </a:ext>
                </a:extLst>
              </a:tr>
              <a:tr h="130890">
                <a:tc gridSpan="6">
                  <a:txBody>
                    <a:bodyPr/>
                    <a:lstStyle/>
                    <a:p>
                      <a:pPr algn="r" fontAlgn="ctr"/>
                      <a:r>
                        <a:rPr lang="ru-RU" sz="7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ИТОГО по</a:t>
                      </a:r>
                      <a:r>
                        <a:rPr lang="ru-RU" sz="7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предприятию*</a:t>
                      </a:r>
                      <a:r>
                        <a:rPr lang="ru-RU" sz="7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7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13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700" b="1" i="0" u="none" strike="noStrike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23</a:t>
                      </a:r>
                      <a:r>
                        <a:rPr lang="en-US" sz="700" b="1" i="0" u="none" strike="noStrike" baseline="0" dirty="0" smtClean="0">
                          <a:solidFill>
                            <a:srgbClr val="00313C"/>
                          </a:solidFill>
                          <a:effectLst/>
                          <a:latin typeface="+mn-lt"/>
                        </a:rPr>
                        <a:t> 694,3</a:t>
                      </a:r>
                      <a:endParaRPr lang="ru-RU" sz="700" b="1" i="0" u="none" strike="noStrike" dirty="0">
                        <a:solidFill>
                          <a:srgbClr val="00313C"/>
                        </a:solidFill>
                        <a:effectLst/>
                        <a:latin typeface="+mn-lt"/>
                      </a:endParaRPr>
                    </a:p>
                  </a:txBody>
                  <a:tcPr marL="5049" marR="72000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77902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 тыс. руб.</a:t>
                      </a: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13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5049" marR="5049" marT="5049" marB="0"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1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194145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81971" y="4535754"/>
            <a:ext cx="445634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700" b="1" dirty="0" smtClean="0">
                <a:solidFill>
                  <a:schemeClr val="tx2"/>
                </a:solidFill>
              </a:rPr>
              <a:t>* с учетом сроков реализации проектов экономический эффект в 2024г составит </a:t>
            </a:r>
            <a:r>
              <a:rPr lang="en-US" sz="700" b="1" dirty="0" smtClean="0">
                <a:solidFill>
                  <a:schemeClr val="tx2"/>
                </a:solidFill>
              </a:rPr>
              <a:t>86 079,9</a:t>
            </a:r>
            <a:r>
              <a:rPr lang="ru-RU" sz="700" b="1" dirty="0" smtClean="0">
                <a:solidFill>
                  <a:schemeClr val="tx2"/>
                </a:solidFill>
              </a:rPr>
              <a:t> </a:t>
            </a:r>
            <a:r>
              <a:rPr lang="ru-RU" sz="700" b="1" dirty="0" smtClean="0">
                <a:solidFill>
                  <a:schemeClr val="tx2"/>
                </a:solidFill>
              </a:rPr>
              <a:t>тыс. руб. </a:t>
            </a:r>
            <a:endParaRPr lang="en-US" sz="700" b="1" dirty="0" err="1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9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45892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051" name="Слайд think-cell" r:id="rId5" imgW="383" imgH="384" progId="TCLayout.ActiveDocument.1">
                  <p:embed/>
                </p:oleObj>
              </mc:Choice>
              <mc:Fallback>
                <p:oleObj name="Слайд think-cell" r:id="rId5" imgW="383" imgH="384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8774" y="201833"/>
            <a:ext cx="8426451" cy="672627"/>
          </a:xfrm>
        </p:spPr>
        <p:txBody>
          <a:bodyPr vert="horz"/>
          <a:lstStyle/>
          <a:p>
            <a:r>
              <a:rPr lang="ru-RU" dirty="0" smtClean="0"/>
              <a:t>Гипотезы в проработке на</a:t>
            </a:r>
            <a:r>
              <a:rPr lang="en-US" dirty="0" smtClean="0"/>
              <a:t> 202</a:t>
            </a:r>
            <a:r>
              <a:rPr lang="ru-RU" dirty="0" smtClean="0"/>
              <a:t>5г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5</a:t>
            </a:fld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338114"/>
              </p:ext>
            </p:extLst>
          </p:nvPr>
        </p:nvGraphicFramePr>
        <p:xfrm>
          <a:off x="358773" y="534943"/>
          <a:ext cx="8426452" cy="3781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409">
                  <a:extLst>
                    <a:ext uri="{9D8B030D-6E8A-4147-A177-3AD203B41FA5}">
                      <a16:colId xmlns:a16="http://schemas.microsoft.com/office/drawing/2014/main" val="2880374469"/>
                    </a:ext>
                  </a:extLst>
                </a:gridCol>
                <a:gridCol w="1404409">
                  <a:extLst>
                    <a:ext uri="{9D8B030D-6E8A-4147-A177-3AD203B41FA5}">
                      <a16:colId xmlns:a16="http://schemas.microsoft.com/office/drawing/2014/main" val="389412312"/>
                    </a:ext>
                  </a:extLst>
                </a:gridCol>
                <a:gridCol w="1854884">
                  <a:extLst>
                    <a:ext uri="{9D8B030D-6E8A-4147-A177-3AD203B41FA5}">
                      <a16:colId xmlns:a16="http://schemas.microsoft.com/office/drawing/2014/main" val="2825619382"/>
                    </a:ext>
                  </a:extLst>
                </a:gridCol>
                <a:gridCol w="1380766">
                  <a:extLst>
                    <a:ext uri="{9D8B030D-6E8A-4147-A177-3AD203B41FA5}">
                      <a16:colId xmlns:a16="http://schemas.microsoft.com/office/drawing/2014/main" val="2399446627"/>
                    </a:ext>
                  </a:extLst>
                </a:gridCol>
                <a:gridCol w="1197537">
                  <a:extLst>
                    <a:ext uri="{9D8B030D-6E8A-4147-A177-3AD203B41FA5}">
                      <a16:colId xmlns:a16="http://schemas.microsoft.com/office/drawing/2014/main" val="432472534"/>
                    </a:ext>
                  </a:extLst>
                </a:gridCol>
                <a:gridCol w="1184447">
                  <a:extLst>
                    <a:ext uri="{9D8B030D-6E8A-4147-A177-3AD203B41FA5}">
                      <a16:colId xmlns:a16="http://schemas.microsoft.com/office/drawing/2014/main" val="1133326073"/>
                    </a:ext>
                  </a:extLst>
                </a:gridCol>
              </a:tblGrid>
              <a:tr h="295446"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rgbClr val="00313C"/>
                          </a:solidFill>
                        </a:rPr>
                        <a:t>Наименование гипотезы</a:t>
                      </a:r>
                      <a:endParaRPr lang="en-US" sz="700" dirty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rgbClr val="00313C"/>
                          </a:solidFill>
                        </a:rPr>
                        <a:t>Описание</a:t>
                      </a:r>
                      <a:endParaRPr lang="en-US" sz="700" dirty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rgbClr val="00313C"/>
                          </a:solidFill>
                        </a:rPr>
                        <a:t>Состав работ</a:t>
                      </a:r>
                      <a:endParaRPr lang="en-US" sz="700" dirty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rgbClr val="00313C"/>
                          </a:solidFill>
                        </a:rPr>
                        <a:t>Планируемые сроки реализации</a:t>
                      </a:r>
                      <a:endParaRPr lang="en-US" sz="700" dirty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rgbClr val="00313C"/>
                          </a:solidFill>
                        </a:rPr>
                        <a:t>Предполагаемый</a:t>
                      </a:r>
                      <a:r>
                        <a:rPr lang="ru-RU" sz="700" baseline="0" dirty="0" smtClean="0">
                          <a:solidFill>
                            <a:srgbClr val="00313C"/>
                          </a:solidFill>
                        </a:rPr>
                        <a:t> ЭЭ, </a:t>
                      </a:r>
                      <a:r>
                        <a:rPr lang="ru-RU" sz="700" baseline="0" dirty="0" err="1" smtClean="0">
                          <a:solidFill>
                            <a:srgbClr val="00313C"/>
                          </a:solidFill>
                        </a:rPr>
                        <a:t>млн.руб</a:t>
                      </a:r>
                      <a:r>
                        <a:rPr lang="ru-RU" sz="700" baseline="0" dirty="0" smtClean="0">
                          <a:solidFill>
                            <a:srgbClr val="00313C"/>
                          </a:solidFill>
                        </a:rPr>
                        <a:t>/год</a:t>
                      </a:r>
                      <a:endParaRPr lang="en-US" sz="700" dirty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rgbClr val="00313C"/>
                          </a:solidFill>
                        </a:rPr>
                        <a:t>Ответственный за проработку гипотезы</a:t>
                      </a:r>
                      <a:endParaRPr lang="en-US" sz="700" dirty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E2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69503"/>
                  </a:ext>
                </a:extLst>
              </a:tr>
              <a:tr h="605664"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>
                          <a:solidFill>
                            <a:srgbClr val="00313C"/>
                          </a:solidFill>
                        </a:rPr>
                        <a:t>Утилизация пара 3</a:t>
                      </a:r>
                      <a:r>
                        <a:rPr lang="en-US" sz="700" b="1" dirty="0" smtClean="0">
                          <a:solidFill>
                            <a:srgbClr val="00313C"/>
                          </a:solidFill>
                        </a:rPr>
                        <a:t>S </a:t>
                      </a:r>
                      <a:r>
                        <a:rPr lang="ru-RU" sz="700" b="1" dirty="0" smtClean="0">
                          <a:solidFill>
                            <a:srgbClr val="00313C"/>
                          </a:solidFill>
                        </a:rPr>
                        <a:t>(выработка ЭЭ - 60 кВт*ч)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Выработка электроэнергии за счет утилизации </a:t>
                      </a:r>
                      <a:r>
                        <a:rPr lang="ru-RU" sz="700" dirty="0" err="1" smtClean="0"/>
                        <a:t>низкопотенциального</a:t>
                      </a:r>
                      <a:r>
                        <a:rPr lang="ru-RU" sz="700" dirty="0" smtClean="0"/>
                        <a:t> пара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dirty="0" smtClean="0"/>
                        <a:t>Выдача</a:t>
                      </a:r>
                      <a:r>
                        <a:rPr lang="ru-RU" sz="700" baseline="0" dirty="0" smtClean="0"/>
                        <a:t> ИД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Получение ТКП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Расчет карточки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Принятие решения о реализации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ПИР, СМР, ПНР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2кв 2025г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1,6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Жуков А.В.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8186"/>
                  </a:ext>
                </a:extLst>
              </a:tr>
              <a:tr h="812476"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>
                          <a:solidFill>
                            <a:srgbClr val="00313C"/>
                          </a:solidFill>
                        </a:rPr>
                        <a:t>Восстановление изоляции (ПОФ)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Сокращение </a:t>
                      </a:r>
                      <a:r>
                        <a:rPr lang="ru-RU" sz="700" dirty="0" err="1" smtClean="0"/>
                        <a:t>теплопотерь</a:t>
                      </a:r>
                      <a:r>
                        <a:rPr lang="ru-RU" sz="700" dirty="0" smtClean="0"/>
                        <a:t> за счет восстановление изоляции в пр-вах</a:t>
                      </a:r>
                      <a:r>
                        <a:rPr lang="ru-RU" sz="700" baseline="0" dirty="0" smtClean="0"/>
                        <a:t> ТФК, ПЭТ и ЭСП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dirty="0" smtClean="0"/>
                        <a:t>Проведение</a:t>
                      </a:r>
                      <a:r>
                        <a:rPr lang="ru-RU" sz="700" baseline="0" dirty="0" smtClean="0"/>
                        <a:t> </a:t>
                      </a:r>
                      <a:r>
                        <a:rPr lang="ru-RU" sz="700" baseline="0" dirty="0" err="1" smtClean="0"/>
                        <a:t>тепловизионной</a:t>
                      </a:r>
                      <a:r>
                        <a:rPr lang="ru-RU" sz="700" baseline="0" dirty="0" smtClean="0"/>
                        <a:t> съемки оборудования пр-в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Получение отчета о </a:t>
                      </a:r>
                      <a:r>
                        <a:rPr lang="ru-RU" sz="700" baseline="0" dirty="0" err="1" smtClean="0"/>
                        <a:t>теплопотерях</a:t>
                      </a:r>
                      <a:endParaRPr lang="ru-RU" sz="700" baseline="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Оценка стоимости восстановления изоляции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Составление дефектной ведомости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Реализация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2кв 2025г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По итогам обследования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Жуков А.В.</a:t>
                      </a:r>
                      <a:br>
                        <a:rPr lang="ru-RU" sz="700" dirty="0" smtClean="0"/>
                      </a:br>
                      <a:r>
                        <a:rPr lang="ru-RU" sz="700" dirty="0" smtClean="0"/>
                        <a:t>Рюмин В.С.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996579"/>
                  </a:ext>
                </a:extLst>
              </a:tr>
              <a:tr h="605664"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>
                          <a:solidFill>
                            <a:srgbClr val="00313C"/>
                          </a:solidFill>
                        </a:rPr>
                        <a:t>ЧРП на насосы 1/ 2-РР-501/502</a:t>
                      </a: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Сокращение потребления электроэнергии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dirty="0" smtClean="0"/>
                        <a:t>Выдача</a:t>
                      </a:r>
                      <a:r>
                        <a:rPr lang="ru-RU" sz="700" baseline="0" dirty="0" smtClean="0"/>
                        <a:t> ИД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Получение ТКП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Расчет карточки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Принятие решения о реализации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ПИР, СМР, ПНР</a:t>
                      </a:r>
                      <a:endParaRPr lang="en-US" sz="700" dirty="0" smtClean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/>
                        <a:t>2кв 2025г</a:t>
                      </a:r>
                      <a:endParaRPr lang="en-US" sz="700" b="1" dirty="0" smtClean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 smtClean="0"/>
                        <a:t>2,1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/>
                        <a:t>Жуков А.В.</a:t>
                      </a:r>
                      <a:endParaRPr lang="en-US" sz="700" dirty="0" smtClean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886319"/>
                  </a:ext>
                </a:extLst>
              </a:tr>
              <a:tr h="605664"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>
                          <a:solidFill>
                            <a:srgbClr val="00313C"/>
                          </a:solidFill>
                        </a:rPr>
                        <a:t>Рекуперация тепла дымовых газов ПЭТ</a:t>
                      </a: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Утилизация</a:t>
                      </a:r>
                      <a:r>
                        <a:rPr lang="ru-RU" sz="700" baseline="0" dirty="0" smtClean="0"/>
                        <a:t> тепла дымовых газов ВОТ к-с 202.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dirty="0" smtClean="0"/>
                        <a:t>Выдача</a:t>
                      </a:r>
                      <a:r>
                        <a:rPr lang="ru-RU" sz="700" baseline="0" dirty="0" smtClean="0"/>
                        <a:t> ИД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Получение ТКП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Расчет карточки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Принятие решения о реализации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ПИР, СМР, ПНР</a:t>
                      </a:r>
                      <a:endParaRPr lang="en-US" sz="700" dirty="0" smtClean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/>
                        <a:t>2кв 2025г</a:t>
                      </a:r>
                      <a:endParaRPr lang="en-US" sz="700" b="1" dirty="0" smtClean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4,1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Бобров К.С.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778562"/>
                  </a:ext>
                </a:extLst>
              </a:tr>
              <a:tr h="763626">
                <a:tc>
                  <a:txBody>
                    <a:bodyPr/>
                    <a:lstStyle/>
                    <a:p>
                      <a:pPr marL="0" marR="0" lvl="0" indent="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dirty="0" smtClean="0">
                          <a:solidFill>
                            <a:srgbClr val="00313C"/>
                          </a:solidFill>
                        </a:rPr>
                        <a:t>Оптимизация напорных характеристик насосов ЗОЦ</a:t>
                      </a:r>
                      <a:endParaRPr lang="en-US" sz="700" b="1" dirty="0" smtClean="0">
                        <a:solidFill>
                          <a:srgbClr val="00313C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Подбор оптимальных напорных характеристик насосов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Оценка стоимости мероприятия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Расчет карточки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700" baseline="0" dirty="0" smtClean="0"/>
                        <a:t>Принятие решения о реализации</a:t>
                      </a:r>
                    </a:p>
                    <a:p>
                      <a:pPr marL="171450" marR="0" lvl="0" indent="-171450" algn="l" defTabSz="779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700" baseline="0" dirty="0" smtClean="0"/>
                        <a:t>Реализация (СМР, ПНР)</a:t>
                      </a:r>
                      <a:endParaRPr lang="en-US" sz="7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1кв</a:t>
                      </a:r>
                      <a:r>
                        <a:rPr lang="ru-RU" sz="700" b="1" baseline="0" dirty="0" smtClean="0"/>
                        <a:t> 2025г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/>
                        <a:t>10,2</a:t>
                      </a:r>
                      <a:endParaRPr lang="en-US" sz="700" b="1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/>
                        <a:t>Круглов</a:t>
                      </a:r>
                      <a:r>
                        <a:rPr lang="ru-RU" sz="700" baseline="0" dirty="0" smtClean="0"/>
                        <a:t> А.С.</a:t>
                      </a:r>
                      <a:endParaRPr lang="en-US" sz="700" dirty="0"/>
                    </a:p>
                  </a:txBody>
                  <a:tcPr anchor="ctr">
                    <a:lnL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7E2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7408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3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  <p:tag name="THINKCELLPRESENTATIONDONOTDELETE" val="&lt;?xml version=&quot;1.0&quot; encoding=&quot;UTF-16&quot; standalone=&quot;yes&quot;?&gt;&lt;root reqver=&quot;27037&quot;&gt;&lt;version val=&quot;33070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2&quot;&gt;&lt;elem m_fUsage=&quot;1.89999999999999991118E+00&quot;&gt;&lt;m_msothmcolidx val=&quot;0&quot;/&gt;&lt;m_rgb r=&quot;8B&quot; g=&quot;E4&quot; b=&quot;61&quot;/&gt;&lt;/elem&gt;&lt;elem m_fUsage=&quot;1.53899999999999992362E+00&quot;&gt;&lt;m_msothmcolidx val=&quot;0&quot;/&gt;&lt;m_rgb r=&quot;FA&quot; g=&quot;BE&quot; b=&quot;19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0.2"/>
  <p:tag name="2LEVEL" val="0.1"/>
  <p:tag name="3LEVEL" val="0.05"/>
  <p:tag name="4LEVEL" val="0.03"/>
  <p:tag name="5LEVEL" val="0.0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0.2"/>
  <p:tag name="2LEVEL" val="0.1"/>
  <p:tag name="3LEVEL" val="0.05"/>
  <p:tag name="4LEVEL" val="0.03"/>
  <p:tag name="5LEVEL" val="0.0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0.2"/>
  <p:tag name="2LEVEL" val="0.1"/>
  <p:tag name="3LEVEL" val="0.05"/>
  <p:tag name="4LEVEL" val="0.03"/>
  <p:tag name="5LEVEL" val="0.0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0.2"/>
  <p:tag name="2LEVEL" val="0.1"/>
  <p:tag name="3LEVEL" val="0.05"/>
  <p:tag name="4LEVEL" val="0.03"/>
  <p:tag name="5LEVEL" val="0.0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iVh_vZmLke2altTLS.iGA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iVh_vZmLke2altTLS.iG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iVh_vZmLke2altTLS.iGA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Qwb7O_6kS4mgV_MjP6j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.8GPpGHLkqtKAPgeiv1g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yQO6eYW0OqjR_bU8hVw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2Or4D4jU6O3aU4MBj5K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iVh_vZmLke2altTLS.i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2Or4D4jU6O3aU4MBj5K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2Or4D4jU6O3aU4MBj5K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CzzCHepMqEagKKECpr1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eolPhjqFpIrlxbvjp_f.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aBcaI8OXPesMSZGX3_L7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nWu6Td4m8r.PGQHV1lmN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Do._kJZ6apJWoyZVA3pg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HeYIlYibB627Wv5yg6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3DYBpF3RAwklMEiVv4Ov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b9U6oDyWN4h0UeXdXP.w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Z5iTfsxLNihHKjUt9tvsg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vk.Pa_q6GdSAPg1BZUes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h8DbRwcV8kN4LENZtn5wQ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pK7oT17iQuuSVRtWm7QwA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YuRaPd5WY0Eqaq9SoN3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M.j_7lYkqTI1qQGl9oMA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w0tFgARcpH85Py5n23YLA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6ZgYeQ1ugGXkSxSIweAo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clFeetO.n77tnDV9yCT6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U_GysIh.gpzA42Imwiy0A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UokWyG.VTYpIMtO6IOhpA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_ANwLhTHs_VTRL1Kfwd1g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u4TBdKF48jzv67pLcMt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WYrmXR3OVhH1llC.ACHCA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DW2pl1OK6BbR8EY6beBM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BI6uGp1PnNFMJZ9dKGi2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77nYOozVtmBbbdnehfBN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BwuI29pk9TJVk_o0pkw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kT_Cfnb6ZpvmVkd12JJZw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urx.5WXVWr3NmUwMNSiA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eTj5AjTOtjZmY9ynDBw8A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EYYBSqhISEZgeRnmXzh9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9xXANmWTbO3rHy818lml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b9OkrvyU2uznaSz0HED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yVGfZ1ATAMuACdBKPyi5g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3XvO1xY9AlEdUDxsg4oP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YZRCGiqmCdIj.Dlgoar5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PgGRG.9k.xj_YHQYRwLd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Pg9Ovi9BaOLb8F7mgvKx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apdc_lY_hXxuVcszBT5s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pMFd5vS_tCImA52Ik6Fv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8V_B2TmivTLV8Mi4ngxhw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8jgyjp9rIlmfzxOrtdq1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m6YH123vKEQwdvDBORL2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._qu.lHC1VCS3iznvxUYg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hpN_YlPMWGqa3HPm8lLlQ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vq4opgd.ZtMgQoZTPvUVw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bSYK72IJ6L3nwukymSEf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6zuzigSK7w24xEulVanQ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FsxdvDU6o3SV8Ic8PJBrg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FksLvQC9GpKUxVmajFVgQ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c2Y3OFT.TLbd6L1Zt44Kw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Bmk9L0PhH__gEF8oULWUQ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c6xadnaebVpJlssgeuww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OU9_BBHYJ0zbbuDrwgIW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5YId56EZV2ayZfLqj0V.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JO_VA2mfBrt87JFveLpOQ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xRZ5E9k.IwPtAidLxvrD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Kdy_oUvqaXqifK1RRiMo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5R9sTMuelGh1DOnFTgx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E_mdtqfoBbNzadJxMFNsQ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Rl_O0ai_lyqB1mG2uJoa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TwUn6qs2qWluLiiPrd0rA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ns8pje_CISL9YwrBa2gQ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piu7KUK5ZY.Bi2ZYhdFA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2CJZB5gpakmBnPV4Xddm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_4wU.1mcID5mGV0Lr9s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jtgDUQPDHAoJMdKVh3Uw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kT9rkgr5SVu4HU0ZnIUQ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VRaxIy7p3QtNVfWG1tObw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5waY2Uu.Eg7ORphU834Iw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Jx3fbFnT2yVVUTSiaPqH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szWCEBbACpf6p83Mvbc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sqa2.hfpNcV7p6NkKWYSQ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BHD5goQ2Tdt0SNJP5XmrQ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cM4Fgyrf24u5jEjHFwZXg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gIDmUkXGuxsEKeKyHT4p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KhpkumAXD935F3jwsMyO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2NOsqlJlqZ2Tp9LuMHcx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U6.SU09376lzcOmA8JfF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nE9EROZEWNZnx06aAV5Rg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xYmPEltJKxwSZiZZAICsQ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mB5mtYKFsj0lCkj69DjE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igqv19FjSpEclcQ0mscY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uUX944NhsaNgOoFUSne0g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WibfGNGm40VCywAVr2y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zte6wlTp.0Ujp6VRtffa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__CDX7onm06xsP7You.y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kNrmvD2u0iFQzG83TY6tg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sjovTeHNMkaf2gs3X9J_w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qNZ03nMNQEIL0pHp3Wxt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6WV3AjK0sppucHoUcbEj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Ixl__3zIJ_bkHkMc1rr9Q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PvDfNf5Cq9QAXV3euHUw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de_bavZrVuEBE8RIXfHiw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_JHGAZh9rX0sUyZdx0ap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WhcAtcz6HLHGrgtFvfjcg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kDSWwFhwdD2SPMLYxRx8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CW29_taGkJZ6XW1gdCvg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QHE8Yk8XifQ8VyDjaHcxQ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b9F0ctUl8i971DVsqx23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UOqTCEWyzvtJaGSHY53Q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vjsHNbLtEAr96s7jE8s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jr7Q3RjeTTvrJBh3MT1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2c4bgmqLbS9rNbE7Syx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Dsk9YnM7BmqqYe3u4Y9Q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pqUyLdSvg.nHUY7kfCoA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72xOORJI0OdMdNtyQQmz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9w..8kEHZnB74YT4VDc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eZnVReESVvgpAIcbmgItA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SEGfCr6.y0TIWDXjn9yiQ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YZ.yAKQ1rbrDOM.DtAk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L71xBelZbtmYJLHF8Q7AQ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9m0YM7xGbzY8SpfmJIh1Q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g03HjbQWY71iwPo57_xQ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WT9xE2M85qYX_oVCtvor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WpzwYjlf1tXB66_o66W9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4ExJCF4YAycjBsj9XOR8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RN7fALvHDauwWN2VkKwdQ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8oXjRzqOcUZ_zMJ04qKX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_hpesSLzaegO9GZBi0sl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lL9E.F_wpN7ftKqlp0cj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8YFIsQl5m_hJltQis8tgg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icmsYR1DAMDuTqvVennQg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3JDXrBLoNJWEXNtoq3Xhw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riX.C7tIX1FmRPCYytfJ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8QYGTf9t0Hoe061TmhhMA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cGovrKp3mE7XCKLaKBhQ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siCquTcMbR1VfDPl3Lg2A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dSqNmJyCIwGMH35wm1rhA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KWJHYa2dd5Y5N6tMXRFq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ezeqJBFFLxOxywUqdp2M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2I0_jv8VFk37jtRNrk1Vg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rU0A4.EhJS61DnPW28w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U3h1VC8pasbqU0q9WoqpA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rPOYI_k0jruQAsu5EqNH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GWOmNRdvpsGaZN_uqVN4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O.MNFub_64PrMwfJLIn4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idMP2lSlRNJfyBOxzunwQ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yTaxKXFPrPOIZEP04J0kg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YRUakVAAvM3C9rcTDAeg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64HguqBhlCUgWycmVqtKQ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x50jt0tHKDJyox7qR8iDQ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SG5WyjVQzK4FMZNCCq_xw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Gugnfc_iw4iVdcisds6A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PaaQTtJhTQLD22S_RcIg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.WNYs.2x.jRcqpl9usrhQ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KDZ0TzE6QYzCIUJSFTnL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fcJhA6hMfRz0apFvhfbJA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cFQx5rZE4QtANTkPTKA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1e9gbN70dDO53T_hzlUg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EDKp0xasozK_S6oPvYinQ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dpn1lSGWK1DCQDDJ.hO_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sdHSdunl9nZbrB97vB1mg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.F5Eb6iNi.S55CuRtBqTw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DXBcrqkfqqX7E1EDYjFw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nIxYdvJq7pfmfpuQ35WUQ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3hmjm.cMpfCMwHZdzBKr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FCzv8c1T3K9J4i9f0YXD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4Ti784SR03EiiV_CXrmg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S9dXfhka0faxlmj.sh8WA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2cL6ov6vfqskLCpunPf6g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OpfFnbwEjtcvsvt6IEqTA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8rmN1RpOxVLyESQIthGg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EW2LzMpAs.ul0K2fwAIh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_yZ9KwUXz1MJOQ8SuLuF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Mm4nATORmWeHYwPC1cA0w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DSFjjQOPHUh5ggMPngEY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patR5l_M878GP_pYi3fNA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68CK_4DcInocEB8zlxlA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r.EGVDAkzShOeLLIh_N1g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9mrESahrEiI5REtvMyfRA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ngE2jXb4lCdP7S8wbTvA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sJTVioO3cKEStx2AF3cw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4AxhT0x1pfRFyGnv8IwR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F3isj9OMa4HTCYstbJuKg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79DsM3r3cH5K_CQXZTSq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o1mEgObN6x32878H0evM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8RhxmvDYQ8fu1TDxARd_w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ZZo_5IP1VCqC4mliYIS_Q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gg6DIpfigx3NevqQziYQA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vfSl8TyYHlkF8UScZsHg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dhhmEjiDpqWAOuvs_pzHQ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KMqqykgwp6LHI2OJpkpIQ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Ifs1RXem3jOUD3FOXYdZg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A2bjQyfvLUTYEtJ7AiNw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MJUiRZdcfKpNE6WCSRysg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bHzu1KzO.aaWsXb5FkSd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Vc_1XZ8LmvmyWANwHPWbg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dOZLILDG9A91T.jTJ00t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aTqlB3YH6e6aq13X_ToJ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.YTC4wtC3jA.L2Uk7vN6A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bfN1a7j6HHzesAbXi08.Q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5VcIIbesU0UQ_AOvKMi9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nRKQ9uwnSDcpbzmBg0DVg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8Th_D4B4OtM2Kb0fshR3A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xQvi87ZhAKpgSfOHUU5o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YYsud7yY5ta9DjzdHpH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ol2v6VWmSVdr68wsADfl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.2ueZuJo3qXLKCOltf3Q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PfUhW_8NW8FyelVf7yPEw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XYcXqB_JY5_mk5VefnXQ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bDhMZNDyvDls9aSYu_vOg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4nK9Cls1ybfPBg8k0m4k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JjPQH..AtWTu15IwoxlFg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iRgaQh3PUdVatQ5qWjXw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fjl0JsPspaPiMPKvDmLAw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BXT8Z7lljZXsRziyx7u1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vvYMcusyzAsFSMibfvSfA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Zbt.ZYjQwpqx3yuRJh9Xw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fZxK7vHg7_LV88lqtDfGg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5oLpZXkg9IYiqa_iaijVw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bbT4VUoYlhIRVhjL3xMvA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H7CwDT9Pipg2Ek9pH_fxw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8plbuyzOEGJFEZOpY63Zw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S07580gICWW3a4y_DcMpg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ot9cGvOBtw6yL_4Y.vEg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V8hyIiZR3D5A2HZ2FtpI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FlQsn2CHB6LZ6G27msXQ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YINB9dcSD6CFzxkeuql2g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jGsaM4zt4j0HLYkaS9pnw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TRpPDh6PQy8TN53iFaIg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zBam7zTnYVXViGjvWntJg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i_WrVBvBm8u8E8CN0pvSQ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rFGrB.4NxTz2jBu6Cu0uw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z5kdo5u_Hwdrz7b_0D6qg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umlJQ93.qNODDbd9VzyGQ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e_epe42hC2YZQk8U5giV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bFmgkIJ28Dr7adMK_AJ.w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RzY.PrbzCtABZvjRNnDkA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итульн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A84FE343-D43B-4DBA-85D1-E0B359B8FEA3}" vid="{7424BF81-468C-4726-BB2A-335D51EB51FD}"/>
    </a:ext>
  </a:extLst>
</a:theme>
</file>

<file path=ppt/theme/theme2.xml><?xml version="1.0" encoding="utf-8"?>
<a:theme xmlns:a="http://schemas.openxmlformats.org/drawingml/2006/main" name="Обложки разделов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A84FE343-D43B-4DBA-85D1-E0B359B8FEA3}" vid="{19C274F7-A8B2-4654-A244-4119E4EFA6C3}"/>
    </a:ext>
  </a:extLst>
</a:theme>
</file>

<file path=ppt/theme/theme3.xml><?xml version="1.0" encoding="utf-8"?>
<a:theme xmlns:a="http://schemas.openxmlformats.org/drawingml/2006/main" name="Коллажи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A84FE343-D43B-4DBA-85D1-E0B359B8FEA3}" vid="{447ECE05-9963-4D51-8166-B430D43302DA}"/>
    </a:ext>
  </a:extLst>
</a:theme>
</file>

<file path=ppt/theme/theme4.xml><?xml version="1.0" encoding="utf-8"?>
<a:theme xmlns:a="http://schemas.openxmlformats.org/drawingml/2006/main" name="Базов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A84FE343-D43B-4DBA-85D1-E0B359B8FEA3}" vid="{940704EB-8F2E-44BE-8826-CC29838746C0}"/>
    </a:ext>
  </a:extLst>
</a:theme>
</file>

<file path=ppt/theme/theme5.xml><?xml version="1.0" encoding="utf-8"?>
<a:theme xmlns:a="http://schemas.openxmlformats.org/drawingml/2006/main" name="Финальн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A84FE343-D43B-4DBA-85D1-E0B359B8FEA3}" vid="{00B6FEFA-2867-4039-A1AB-C9F423EE6E45}"/>
    </a:ext>
  </a:extLst>
</a:theme>
</file>

<file path=ppt/theme/theme6.xml><?xml version="1.0" encoding="utf-8"?>
<a:theme xmlns:a="http://schemas.openxmlformats.org/drawingml/2006/main" name="Буллит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A84FE343-D43B-4DBA-85D1-E0B359B8FEA3}" vid="{CB048A5A-95D7-4741-B70B-69847B358A5B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E76AX7DTSNFM-10-759</_dlc_DocId>
    <_dlc_DocIdUrl xmlns="7bda88f5-81ee-4ce0-acd0-0fc58edecc95">
      <Url>https://sharepoint/portals/template/_layouts/15/DocIdRedir.aspx?ID=E76AX7DTSNFM-10-759</Url>
      <Description>E76AX7DTSNFM-10-759</Description>
    </_dlc_DocIdUrl>
    <_x041e__x043f__x0438__x0441__x0430__x043d__x0438__x0435_ xmlns="9b0c9865-9e5f-4a19-8def-db8deaed8a57" xsi:nil="true"/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2F92E0E-ED67-41DF-96C8-B1A6E4369B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FFB9B5-4495-4C13-BA14-466E85A0B7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A7FD75-1E90-43D2-ABF1-A6C12E8540AE}">
  <ds:schemaRefs>
    <ds:schemaRef ds:uri="http://schemas.microsoft.com/office/2006/metadata/properties"/>
    <ds:schemaRef ds:uri="7bda88f5-81ee-4ce0-acd0-0fc58edecc9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9b0c9865-9e5f-4a19-8def-db8deaed8a57"/>
    <ds:schemaRef ds:uri="http://purl.org/dc/terms/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1FC1EEFD-48C5-4F7B-8517-DBB3AEC775E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16х9_RU 2022 NEW (12042022)</Template>
  <TotalTime>3098</TotalTime>
  <Words>1206</Words>
  <Application>Microsoft Office PowerPoint</Application>
  <PresentationFormat>Экран (16:9)</PresentationFormat>
  <Paragraphs>424</Paragraphs>
  <Slides>5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9" baseType="lpstr">
      <vt:lpstr>Arial</vt:lpstr>
      <vt:lpstr>Arial Unicode MS</vt:lpstr>
      <vt:lpstr>Calibri</vt:lpstr>
      <vt:lpstr>Roboto</vt:lpstr>
      <vt:lpstr>Tahoma</vt:lpstr>
      <vt:lpstr>Times New Roman</vt:lpstr>
      <vt:lpstr>Wingdings</vt:lpstr>
      <vt:lpstr>Титульные слайды</vt:lpstr>
      <vt:lpstr>Обложки разделов</vt:lpstr>
      <vt:lpstr>Коллажи</vt:lpstr>
      <vt:lpstr>Базовые слайды</vt:lpstr>
      <vt:lpstr>Финальные слайды</vt:lpstr>
      <vt:lpstr>Буллиты</vt:lpstr>
      <vt:lpstr>Слайд think-cell</vt:lpstr>
      <vt:lpstr>АО «ПОЛИЭФ»</vt:lpstr>
      <vt:lpstr>Целевые показатели энергоэффективности MAP 2025 на ПОЛИЭФ</vt:lpstr>
      <vt:lpstr>Презентация PowerPoint</vt:lpstr>
      <vt:lpstr>Перечень мероприятий программы энергосбережения – 2024</vt:lpstr>
      <vt:lpstr>Гипотезы в проработке на 2025г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шаблон презентации PowerPoint</dc:title>
  <dc:creator>Нигматзянов Руслан Наильевич</dc:creator>
  <cp:lastModifiedBy>Жуков Александр Викторович</cp:lastModifiedBy>
  <cp:revision>212</cp:revision>
  <dcterms:created xsi:type="dcterms:W3CDTF">2022-05-23T10:48:45Z</dcterms:created>
  <dcterms:modified xsi:type="dcterms:W3CDTF">2024-07-11T07:20:32Z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08128e61-b529-4dc6-902a-2bae7e28187e</vt:lpwstr>
  </property>
</Properties>
</file>