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vml" ContentType="application/vnd.openxmlformats-officedocument.vmlDrawin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2.xml" ContentType="application/vnd.openxmlformats-officedocument.theme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theme/theme3.xml" ContentType="application/vnd.openxmlformats-officedocument.theme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theme/theme4.xml" ContentType="application/vnd.openxmlformats-officedocument.theme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theme/theme5.xml" ContentType="application/vnd.openxmlformats-officedocument.theme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theme/theme6.xml" ContentType="application/vnd.openxmlformats-officedocument.theme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heme/theme7.xml" ContentType="application/vnd.openxmlformats-officedocument.theme+xml"/>
  <Override PartName="/ppt/theme/theme8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4202" r:id="rId5"/>
    <p:sldMasterId id="2147484234" r:id="rId6"/>
    <p:sldMasterId id="2147484242" r:id="rId7"/>
    <p:sldMasterId id="2147484272" r:id="rId8"/>
    <p:sldMasterId id="2147484297" r:id="rId9"/>
    <p:sldMasterId id="2147484306" r:id="rId10"/>
  </p:sldMasterIdLst>
  <p:notesMasterIdLst>
    <p:notesMasterId r:id="rId18"/>
  </p:notesMasterIdLst>
  <p:handoutMasterIdLst>
    <p:handoutMasterId r:id="rId19"/>
  </p:handoutMasterIdLst>
  <p:sldIdLst>
    <p:sldId id="294" r:id="rId11"/>
    <p:sldId id="298" r:id="rId12"/>
    <p:sldId id="299" r:id="rId13"/>
    <p:sldId id="300" r:id="rId14"/>
    <p:sldId id="301" r:id="rId15"/>
    <p:sldId id="302" r:id="rId16"/>
    <p:sldId id="303" r:id="rId17"/>
  </p:sldIdLst>
  <p:sldSz cx="12801600" cy="9601200" type="A3"/>
  <p:notesSz cx="6858000" cy="9144000"/>
  <p:defaultTextStyle>
    <a:defPPr>
      <a:defRPr lang="ru-RU"/>
    </a:defPPr>
    <a:lvl1pPr marL="0" algn="l" defTabSz="778986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1pPr>
    <a:lvl2pPr marL="389494" algn="l" defTabSz="778986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2pPr>
    <a:lvl3pPr marL="778986" algn="l" defTabSz="778986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3pPr>
    <a:lvl4pPr marL="1168479" algn="l" defTabSz="778986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4pPr>
    <a:lvl5pPr marL="1557972" algn="l" defTabSz="778986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5pPr>
    <a:lvl6pPr marL="1947464" algn="l" defTabSz="778986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2336957" algn="l" defTabSz="778986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2726450" algn="l" defTabSz="778986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3115943" algn="l" defTabSz="778986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624">
          <p15:clr>
            <a:srgbClr val="A4A3A4"/>
          </p15:clr>
        </p15:guide>
        <p15:guide id="2" orient="horz" pos="4181" userDrawn="1">
          <p15:clr>
            <a:srgbClr val="A4A3A4"/>
          </p15:clr>
        </p15:guide>
        <p15:guide id="3" pos="180">
          <p15:clr>
            <a:srgbClr val="A4A3A4"/>
          </p15:clr>
        </p15:guide>
        <p15:guide id="4" pos="6078">
          <p15:clr>
            <a:srgbClr val="A4A3A4"/>
          </p15:clr>
        </p15:guide>
        <p15:guide id="5" orient="horz" pos="874">
          <p15:clr>
            <a:srgbClr val="A4A3A4"/>
          </p15:clr>
        </p15:guide>
        <p15:guide id="6" orient="horz" pos="5836" userDrawn="1">
          <p15:clr>
            <a:srgbClr val="A4A3A4"/>
          </p15:clr>
        </p15:guide>
        <p15:guide id="7" pos="233">
          <p15:clr>
            <a:srgbClr val="A4A3A4"/>
          </p15:clr>
        </p15:guide>
        <p15:guide id="8" pos="7855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Проволоцкая Ольга Николаевна" initials="ПОН" lastIdx="4" clrIdx="0"/>
  <p:cmAuthor id="1" name="Исаков Александр Владимирович" initials="ИАВ" lastIdx="11" clrIdx="1">
    <p:extLst>
      <p:ext uri="{19B8F6BF-5375-455C-9EA6-DF929625EA0E}">
        <p15:presenceInfo xmlns:p15="http://schemas.microsoft.com/office/powerpoint/2012/main" userId="Исаков Александр Владимирович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0D0D0"/>
    <a:srgbClr val="99CC00"/>
    <a:srgbClr val="008C95"/>
    <a:srgbClr val="C00000"/>
    <a:srgbClr val="F58A1F"/>
    <a:srgbClr val="B2D2D8"/>
    <a:srgbClr val="F2F2F2"/>
    <a:srgbClr val="808080"/>
    <a:srgbClr val="E5F2F2"/>
    <a:srgbClr val="C5C5C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8D230F3-CF80-4859-8CE7-A43EE81993B5}" styleName="Светлый стиль 1 - акцент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2A488322-F2BA-4B5B-9748-0D474271808F}" styleName="Средний стиль 3 - акцент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359" autoAdjust="0"/>
    <p:restoredTop sz="94582" autoAdjust="0"/>
  </p:normalViewPr>
  <p:slideViewPr>
    <p:cSldViewPr snapToGrid="0">
      <p:cViewPr varScale="1">
        <p:scale>
          <a:sx n="80" d="100"/>
          <a:sy n="80" d="100"/>
        </p:scale>
        <p:origin x="1938" y="108"/>
      </p:cViewPr>
      <p:guideLst>
        <p:guide orient="horz" pos="624"/>
        <p:guide orient="horz" pos="4181"/>
        <p:guide pos="180"/>
        <p:guide pos="6078"/>
        <p:guide orient="horz" pos="874"/>
        <p:guide orient="horz" pos="5836"/>
        <p:guide pos="233"/>
        <p:guide pos="7855"/>
      </p:guideLst>
    </p:cSldViewPr>
  </p:slideViewPr>
  <p:outlineViewPr>
    <p:cViewPr>
      <p:scale>
        <a:sx n="33" d="100"/>
        <a:sy n="33" d="100"/>
      </p:scale>
      <p:origin x="0" y="726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3" d="100"/>
          <a:sy n="83" d="100"/>
        </p:scale>
        <p:origin x="-3828" y="-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4.xml"/><Relationship Id="rId13" Type="http://schemas.openxmlformats.org/officeDocument/2006/relationships/slide" Target="slides/slide3.xml"/><Relationship Id="rId18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presProps" Target="presProps.xml"/><Relationship Id="rId7" Type="http://schemas.openxmlformats.org/officeDocument/2006/relationships/slideMaster" Target="slideMasters/slideMaster3.xml"/><Relationship Id="rId12" Type="http://schemas.openxmlformats.org/officeDocument/2006/relationships/slide" Target="slides/slide2.xml"/><Relationship Id="rId17" Type="http://schemas.openxmlformats.org/officeDocument/2006/relationships/slide" Target="slides/slide7.xml"/><Relationship Id="rId25" Type="http://schemas.microsoft.com/office/2015/10/relationships/revisionInfo" Target="revisionInfo.xml"/><Relationship Id="rId2" Type="http://schemas.openxmlformats.org/officeDocument/2006/relationships/customXml" Target="../customXml/item2.xml"/><Relationship Id="rId16" Type="http://schemas.openxmlformats.org/officeDocument/2006/relationships/slide" Target="slides/slide6.xml"/><Relationship Id="rId20" Type="http://schemas.openxmlformats.org/officeDocument/2006/relationships/commentAuthors" Target="commentAuthor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2.xml"/><Relationship Id="rId11" Type="http://schemas.openxmlformats.org/officeDocument/2006/relationships/slide" Target="slides/slide1.xml"/><Relationship Id="rId2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5.xml"/><Relationship Id="rId23" Type="http://schemas.openxmlformats.org/officeDocument/2006/relationships/theme" Target="theme/theme1.xml"/><Relationship Id="rId10" Type="http://schemas.openxmlformats.org/officeDocument/2006/relationships/slideMaster" Target="slideMasters/slideMaster6.xml"/><Relationship Id="rId19" Type="http://schemas.openxmlformats.org/officeDocument/2006/relationships/handoutMaster" Target="handoutMasters/handoutMaster1.xml"/><Relationship Id="rId4" Type="http://schemas.openxmlformats.org/officeDocument/2006/relationships/customXml" Target="../customXml/item4.xml"/><Relationship Id="rId9" Type="http://schemas.openxmlformats.org/officeDocument/2006/relationships/slideMaster" Target="slideMasters/slideMaster5.xml"/><Relationship Id="rId14" Type="http://schemas.openxmlformats.org/officeDocument/2006/relationships/slide" Target="slides/slide4.xml"/><Relationship Id="rId22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00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10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10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10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104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105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106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107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108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109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1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1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1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1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115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116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117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118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119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20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12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12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12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124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125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126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127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128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129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30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13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13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13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134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135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136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137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138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139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40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1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3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3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3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3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34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35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36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37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38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39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4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4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4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4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44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45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46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47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48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49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50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5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5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5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54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55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56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57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58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59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60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6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6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6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64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65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66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67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68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69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7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7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7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7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7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7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7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7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7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7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8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8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8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8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8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8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8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8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8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8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9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9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9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9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9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9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96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9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98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99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9C08B40-76F4-4574-A2E9-FC2E8E3C3F7F}" type="datetimeFigureOut">
              <a:rPr lang="ru-RU" smtClean="0"/>
              <a:t>09.11.2022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18C9466-0FDB-4D5F-8F67-8230A546508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183848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903D09-D85A-4594-9EA3-CBA54C90E794}" type="datetimeFigureOut">
              <a:rPr lang="ru-RU" smtClean="0"/>
              <a:t>09.11.2022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AF56DA7-AAD7-473E-A78B-09A07C1CFD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38567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21913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10956" algn="l" defTabSz="1221913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21913" algn="l" defTabSz="1221913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32869" algn="l" defTabSz="1221913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43825" algn="l" defTabSz="1221913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54782" algn="l" defTabSz="1221913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65738" algn="l" defTabSz="1221913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76695" algn="l" defTabSz="1221913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87651" algn="l" defTabSz="1221913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3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3.wmf"/><Relationship Id="rId5" Type="http://schemas.openxmlformats.org/officeDocument/2006/relationships/image" Target="../media/image1.emf"/><Relationship Id="rId4" Type="http://schemas.openxmlformats.org/officeDocument/2006/relationships/oleObject" Target="../embeddings/oleObject2.bin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12.xml"/><Relationship Id="rId1" Type="http://schemas.openxmlformats.org/officeDocument/2006/relationships/vmlDrawing" Target="../drawings/vmlDrawing11.vml"/><Relationship Id="rId6" Type="http://schemas.openxmlformats.org/officeDocument/2006/relationships/image" Target="../media/image3.wmf"/><Relationship Id="rId5" Type="http://schemas.openxmlformats.org/officeDocument/2006/relationships/image" Target="../media/image1.emf"/><Relationship Id="rId4" Type="http://schemas.openxmlformats.org/officeDocument/2006/relationships/oleObject" Target="../embeddings/oleObject11.bin"/></Relationships>
</file>

<file path=ppt/slideLayouts/_rels/slideLayout100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6.xml"/><Relationship Id="rId2" Type="http://schemas.openxmlformats.org/officeDocument/2006/relationships/tags" Target="../tags/tag105.xml"/><Relationship Id="rId1" Type="http://schemas.openxmlformats.org/officeDocument/2006/relationships/vmlDrawing" Target="../drawings/vmlDrawing98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99.bin"/></Relationships>
</file>

<file path=ppt/slideLayouts/_rels/slideLayout101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6.xml"/><Relationship Id="rId2" Type="http://schemas.openxmlformats.org/officeDocument/2006/relationships/tags" Target="../tags/tag106.xml"/><Relationship Id="rId1" Type="http://schemas.openxmlformats.org/officeDocument/2006/relationships/vmlDrawing" Target="../drawings/vmlDrawing99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100.bin"/></Relationships>
</file>

<file path=ppt/slideLayouts/_rels/slideLayout102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6.xml"/><Relationship Id="rId2" Type="http://schemas.openxmlformats.org/officeDocument/2006/relationships/tags" Target="../tags/tag107.xml"/><Relationship Id="rId1" Type="http://schemas.openxmlformats.org/officeDocument/2006/relationships/vmlDrawing" Target="../drawings/vmlDrawing100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101.bin"/></Relationships>
</file>

<file path=ppt/slideLayouts/_rels/slideLayout103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6.xml"/><Relationship Id="rId2" Type="http://schemas.openxmlformats.org/officeDocument/2006/relationships/tags" Target="../tags/tag108.xml"/><Relationship Id="rId1" Type="http://schemas.openxmlformats.org/officeDocument/2006/relationships/vmlDrawing" Target="../drawings/vmlDrawing101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102.bin"/></Relationships>
</file>

<file path=ppt/slideLayouts/_rels/slideLayout104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6.xml"/><Relationship Id="rId2" Type="http://schemas.openxmlformats.org/officeDocument/2006/relationships/tags" Target="../tags/tag109.xml"/><Relationship Id="rId1" Type="http://schemas.openxmlformats.org/officeDocument/2006/relationships/vmlDrawing" Target="../drawings/vmlDrawing102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103.bin"/></Relationships>
</file>

<file path=ppt/slideLayouts/_rels/slideLayout105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6.xml"/><Relationship Id="rId2" Type="http://schemas.openxmlformats.org/officeDocument/2006/relationships/tags" Target="../tags/tag110.xml"/><Relationship Id="rId1" Type="http://schemas.openxmlformats.org/officeDocument/2006/relationships/vmlDrawing" Target="../drawings/vmlDrawing103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104.bin"/></Relationships>
</file>

<file path=ppt/slideLayouts/_rels/slideLayout106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6.xml"/><Relationship Id="rId2" Type="http://schemas.openxmlformats.org/officeDocument/2006/relationships/tags" Target="../tags/tag111.xml"/><Relationship Id="rId1" Type="http://schemas.openxmlformats.org/officeDocument/2006/relationships/vmlDrawing" Target="../drawings/vmlDrawing104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105.bin"/></Relationships>
</file>

<file path=ppt/slideLayouts/_rels/slideLayout107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6.xml"/><Relationship Id="rId2" Type="http://schemas.openxmlformats.org/officeDocument/2006/relationships/tags" Target="../tags/tag112.xml"/><Relationship Id="rId1" Type="http://schemas.openxmlformats.org/officeDocument/2006/relationships/vmlDrawing" Target="../drawings/vmlDrawing105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106.bin"/></Relationships>
</file>

<file path=ppt/slideLayouts/_rels/slideLayout108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6.xml"/><Relationship Id="rId2" Type="http://schemas.openxmlformats.org/officeDocument/2006/relationships/tags" Target="../tags/tag113.xml"/><Relationship Id="rId1" Type="http://schemas.openxmlformats.org/officeDocument/2006/relationships/vmlDrawing" Target="../drawings/vmlDrawing106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107.bin"/></Relationships>
</file>

<file path=ppt/slideLayouts/_rels/slideLayout109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6.xml"/><Relationship Id="rId2" Type="http://schemas.openxmlformats.org/officeDocument/2006/relationships/tags" Target="../tags/tag114.xml"/><Relationship Id="rId1" Type="http://schemas.openxmlformats.org/officeDocument/2006/relationships/vmlDrawing" Target="../drawings/vmlDrawing107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108.bin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13.xml"/><Relationship Id="rId1" Type="http://schemas.openxmlformats.org/officeDocument/2006/relationships/vmlDrawing" Target="../drawings/vmlDrawing12.vml"/><Relationship Id="rId6" Type="http://schemas.openxmlformats.org/officeDocument/2006/relationships/image" Target="../media/image3.wmf"/><Relationship Id="rId5" Type="http://schemas.openxmlformats.org/officeDocument/2006/relationships/image" Target="../media/image1.emf"/><Relationship Id="rId4" Type="http://schemas.openxmlformats.org/officeDocument/2006/relationships/oleObject" Target="../embeddings/oleObject12.bin"/></Relationships>
</file>

<file path=ppt/slideLayouts/_rels/slideLayout110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6.xml"/><Relationship Id="rId2" Type="http://schemas.openxmlformats.org/officeDocument/2006/relationships/tags" Target="../tags/tag115.xml"/><Relationship Id="rId1" Type="http://schemas.openxmlformats.org/officeDocument/2006/relationships/vmlDrawing" Target="../drawings/vmlDrawing108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109.bin"/></Relationships>
</file>

<file path=ppt/slideLayouts/_rels/slideLayout111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6.xml"/><Relationship Id="rId2" Type="http://schemas.openxmlformats.org/officeDocument/2006/relationships/tags" Target="../tags/tag116.xml"/><Relationship Id="rId1" Type="http://schemas.openxmlformats.org/officeDocument/2006/relationships/vmlDrawing" Target="../drawings/vmlDrawing109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110.bin"/></Relationships>
</file>

<file path=ppt/slideLayouts/_rels/slideLayout112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6.xml"/><Relationship Id="rId2" Type="http://schemas.openxmlformats.org/officeDocument/2006/relationships/tags" Target="../tags/tag117.xml"/><Relationship Id="rId1" Type="http://schemas.openxmlformats.org/officeDocument/2006/relationships/vmlDrawing" Target="../drawings/vmlDrawing110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111.bin"/></Relationships>
</file>

<file path=ppt/slideLayouts/_rels/slideLayout113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6.xml"/><Relationship Id="rId2" Type="http://schemas.openxmlformats.org/officeDocument/2006/relationships/tags" Target="../tags/tag118.xml"/><Relationship Id="rId1" Type="http://schemas.openxmlformats.org/officeDocument/2006/relationships/vmlDrawing" Target="../drawings/vmlDrawing111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112.bin"/></Relationships>
</file>

<file path=ppt/slideLayouts/_rels/slideLayout114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6.xml"/><Relationship Id="rId2" Type="http://schemas.openxmlformats.org/officeDocument/2006/relationships/tags" Target="../tags/tag119.xml"/><Relationship Id="rId1" Type="http://schemas.openxmlformats.org/officeDocument/2006/relationships/vmlDrawing" Target="../drawings/vmlDrawing112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113.bin"/></Relationships>
</file>

<file path=ppt/slideLayouts/_rels/slideLayout115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6.xml"/><Relationship Id="rId2" Type="http://schemas.openxmlformats.org/officeDocument/2006/relationships/tags" Target="../tags/tag120.xml"/><Relationship Id="rId1" Type="http://schemas.openxmlformats.org/officeDocument/2006/relationships/vmlDrawing" Target="../drawings/vmlDrawing113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114.bin"/></Relationships>
</file>

<file path=ppt/slideLayouts/_rels/slideLayout116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6.xml"/><Relationship Id="rId2" Type="http://schemas.openxmlformats.org/officeDocument/2006/relationships/tags" Target="../tags/tag121.xml"/><Relationship Id="rId1" Type="http://schemas.openxmlformats.org/officeDocument/2006/relationships/vmlDrawing" Target="../drawings/vmlDrawing114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115.bin"/></Relationships>
</file>

<file path=ppt/slideLayouts/_rels/slideLayout117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6.xml"/><Relationship Id="rId2" Type="http://schemas.openxmlformats.org/officeDocument/2006/relationships/tags" Target="../tags/tag122.xml"/><Relationship Id="rId1" Type="http://schemas.openxmlformats.org/officeDocument/2006/relationships/vmlDrawing" Target="../drawings/vmlDrawing115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116.bin"/></Relationships>
</file>

<file path=ppt/slideLayouts/_rels/slideLayout118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6.xml"/><Relationship Id="rId2" Type="http://schemas.openxmlformats.org/officeDocument/2006/relationships/tags" Target="../tags/tag123.xml"/><Relationship Id="rId1" Type="http://schemas.openxmlformats.org/officeDocument/2006/relationships/vmlDrawing" Target="../drawings/vmlDrawing116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117.bin"/></Relationships>
</file>

<file path=ppt/slideLayouts/_rels/slideLayout119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6.xml"/><Relationship Id="rId2" Type="http://schemas.openxmlformats.org/officeDocument/2006/relationships/tags" Target="../tags/tag124.xml"/><Relationship Id="rId1" Type="http://schemas.openxmlformats.org/officeDocument/2006/relationships/vmlDrawing" Target="../drawings/vmlDrawing117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118.bin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14.xml"/><Relationship Id="rId1" Type="http://schemas.openxmlformats.org/officeDocument/2006/relationships/vmlDrawing" Target="../drawings/vmlDrawing13.vml"/><Relationship Id="rId6" Type="http://schemas.openxmlformats.org/officeDocument/2006/relationships/image" Target="../media/image3.wmf"/><Relationship Id="rId5" Type="http://schemas.openxmlformats.org/officeDocument/2006/relationships/image" Target="../media/image1.emf"/><Relationship Id="rId4" Type="http://schemas.openxmlformats.org/officeDocument/2006/relationships/oleObject" Target="../embeddings/oleObject13.bin"/></Relationships>
</file>

<file path=ppt/slideLayouts/_rels/slideLayout120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6.xml"/><Relationship Id="rId2" Type="http://schemas.openxmlformats.org/officeDocument/2006/relationships/tags" Target="../tags/tag125.xml"/><Relationship Id="rId1" Type="http://schemas.openxmlformats.org/officeDocument/2006/relationships/vmlDrawing" Target="../drawings/vmlDrawing118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119.bin"/></Relationships>
</file>

<file path=ppt/slideLayouts/_rels/slideLayout121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6.xml"/><Relationship Id="rId2" Type="http://schemas.openxmlformats.org/officeDocument/2006/relationships/tags" Target="../tags/tag126.xml"/><Relationship Id="rId1" Type="http://schemas.openxmlformats.org/officeDocument/2006/relationships/vmlDrawing" Target="../drawings/vmlDrawing119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120.bin"/></Relationships>
</file>

<file path=ppt/slideLayouts/_rels/slideLayout122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6.xml"/><Relationship Id="rId2" Type="http://schemas.openxmlformats.org/officeDocument/2006/relationships/tags" Target="../tags/tag127.xml"/><Relationship Id="rId1" Type="http://schemas.openxmlformats.org/officeDocument/2006/relationships/vmlDrawing" Target="../drawings/vmlDrawing120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121.bin"/></Relationships>
</file>

<file path=ppt/slideLayouts/_rels/slideLayout123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6.xml"/><Relationship Id="rId2" Type="http://schemas.openxmlformats.org/officeDocument/2006/relationships/tags" Target="../tags/tag128.xml"/><Relationship Id="rId1" Type="http://schemas.openxmlformats.org/officeDocument/2006/relationships/vmlDrawing" Target="../drawings/vmlDrawing121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122.bin"/></Relationships>
</file>

<file path=ppt/slideLayouts/_rels/slideLayout124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6.xml"/><Relationship Id="rId2" Type="http://schemas.openxmlformats.org/officeDocument/2006/relationships/tags" Target="../tags/tag129.xml"/><Relationship Id="rId1" Type="http://schemas.openxmlformats.org/officeDocument/2006/relationships/vmlDrawing" Target="../drawings/vmlDrawing122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123.bin"/></Relationships>
</file>

<file path=ppt/slideLayouts/_rels/slideLayout125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6.xml"/><Relationship Id="rId2" Type="http://schemas.openxmlformats.org/officeDocument/2006/relationships/tags" Target="../tags/tag130.xml"/><Relationship Id="rId1" Type="http://schemas.openxmlformats.org/officeDocument/2006/relationships/vmlDrawing" Target="../drawings/vmlDrawing123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124.bin"/></Relationships>
</file>

<file path=ppt/slideLayouts/_rels/slideLayout126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6.xml"/><Relationship Id="rId2" Type="http://schemas.openxmlformats.org/officeDocument/2006/relationships/tags" Target="../tags/tag131.xml"/><Relationship Id="rId1" Type="http://schemas.openxmlformats.org/officeDocument/2006/relationships/vmlDrawing" Target="../drawings/vmlDrawing124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125.bin"/></Relationships>
</file>

<file path=ppt/slideLayouts/_rels/slideLayout127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6.xml"/><Relationship Id="rId2" Type="http://schemas.openxmlformats.org/officeDocument/2006/relationships/tags" Target="../tags/tag132.xml"/><Relationship Id="rId1" Type="http://schemas.openxmlformats.org/officeDocument/2006/relationships/vmlDrawing" Target="../drawings/vmlDrawing125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126.bin"/></Relationships>
</file>

<file path=ppt/slideLayouts/_rels/slideLayout128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6.xml"/><Relationship Id="rId2" Type="http://schemas.openxmlformats.org/officeDocument/2006/relationships/tags" Target="../tags/tag133.xml"/><Relationship Id="rId1" Type="http://schemas.openxmlformats.org/officeDocument/2006/relationships/vmlDrawing" Target="../drawings/vmlDrawing126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127.bin"/></Relationships>
</file>

<file path=ppt/slideLayouts/_rels/slideLayout129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6.xml"/><Relationship Id="rId2" Type="http://schemas.openxmlformats.org/officeDocument/2006/relationships/tags" Target="../tags/tag134.xml"/><Relationship Id="rId1" Type="http://schemas.openxmlformats.org/officeDocument/2006/relationships/vmlDrawing" Target="../drawings/vmlDrawing127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128.bin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15.xml"/><Relationship Id="rId1" Type="http://schemas.openxmlformats.org/officeDocument/2006/relationships/vmlDrawing" Target="../drawings/vmlDrawing14.vml"/><Relationship Id="rId6" Type="http://schemas.openxmlformats.org/officeDocument/2006/relationships/image" Target="../media/image3.wmf"/><Relationship Id="rId5" Type="http://schemas.openxmlformats.org/officeDocument/2006/relationships/image" Target="../media/image1.emf"/><Relationship Id="rId4" Type="http://schemas.openxmlformats.org/officeDocument/2006/relationships/oleObject" Target="../embeddings/oleObject14.bin"/></Relationships>
</file>

<file path=ppt/slideLayouts/_rels/slideLayout130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6.xml"/><Relationship Id="rId2" Type="http://schemas.openxmlformats.org/officeDocument/2006/relationships/tags" Target="../tags/tag135.xml"/><Relationship Id="rId1" Type="http://schemas.openxmlformats.org/officeDocument/2006/relationships/vmlDrawing" Target="../drawings/vmlDrawing128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129.bin"/></Relationships>
</file>

<file path=ppt/slideLayouts/_rels/slideLayout131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6.xml"/><Relationship Id="rId2" Type="http://schemas.openxmlformats.org/officeDocument/2006/relationships/tags" Target="../tags/tag136.xml"/><Relationship Id="rId1" Type="http://schemas.openxmlformats.org/officeDocument/2006/relationships/vmlDrawing" Target="../drawings/vmlDrawing129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130.bin"/></Relationships>
</file>

<file path=ppt/slideLayouts/_rels/slideLayout132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6.xml"/><Relationship Id="rId2" Type="http://schemas.openxmlformats.org/officeDocument/2006/relationships/tags" Target="../tags/tag137.xml"/><Relationship Id="rId1" Type="http://schemas.openxmlformats.org/officeDocument/2006/relationships/vmlDrawing" Target="../drawings/vmlDrawing130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131.bin"/></Relationships>
</file>

<file path=ppt/slideLayouts/_rels/slideLayout133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6.xml"/><Relationship Id="rId2" Type="http://schemas.openxmlformats.org/officeDocument/2006/relationships/tags" Target="../tags/tag138.xml"/><Relationship Id="rId1" Type="http://schemas.openxmlformats.org/officeDocument/2006/relationships/vmlDrawing" Target="../drawings/vmlDrawing131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132.bin"/></Relationships>
</file>

<file path=ppt/slideLayouts/_rels/slideLayout134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6.xml"/><Relationship Id="rId2" Type="http://schemas.openxmlformats.org/officeDocument/2006/relationships/tags" Target="../tags/tag139.xml"/><Relationship Id="rId1" Type="http://schemas.openxmlformats.org/officeDocument/2006/relationships/vmlDrawing" Target="../drawings/vmlDrawing132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133.bin"/></Relationships>
</file>

<file path=ppt/slideLayouts/_rels/slideLayout135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6.xml"/><Relationship Id="rId2" Type="http://schemas.openxmlformats.org/officeDocument/2006/relationships/tags" Target="../tags/tag140.xml"/><Relationship Id="rId1" Type="http://schemas.openxmlformats.org/officeDocument/2006/relationships/vmlDrawing" Target="../drawings/vmlDrawing133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134.bin"/></Relationships>
</file>

<file path=ppt/slideLayouts/_rels/slideLayout136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6.xml"/><Relationship Id="rId2" Type="http://schemas.openxmlformats.org/officeDocument/2006/relationships/tags" Target="../tags/tag141.xml"/><Relationship Id="rId1" Type="http://schemas.openxmlformats.org/officeDocument/2006/relationships/vmlDrawing" Target="../drawings/vmlDrawing134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135.bin"/></Relationships>
</file>

<file path=ppt/slideLayouts/_rels/slideLayout137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6.xml"/><Relationship Id="rId2" Type="http://schemas.openxmlformats.org/officeDocument/2006/relationships/tags" Target="../tags/tag142.xml"/><Relationship Id="rId1" Type="http://schemas.openxmlformats.org/officeDocument/2006/relationships/vmlDrawing" Target="../drawings/vmlDrawing135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136.bin"/></Relationships>
</file>

<file path=ppt/slideLayouts/_rels/slideLayout138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6.xml"/><Relationship Id="rId2" Type="http://schemas.openxmlformats.org/officeDocument/2006/relationships/tags" Target="../tags/tag143.xml"/><Relationship Id="rId1" Type="http://schemas.openxmlformats.org/officeDocument/2006/relationships/vmlDrawing" Target="../drawings/vmlDrawing136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137.bin"/></Relationships>
</file>

<file path=ppt/slideLayouts/_rels/slideLayout139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6.xml"/><Relationship Id="rId2" Type="http://schemas.openxmlformats.org/officeDocument/2006/relationships/tags" Target="../tags/tag144.xml"/><Relationship Id="rId1" Type="http://schemas.openxmlformats.org/officeDocument/2006/relationships/vmlDrawing" Target="../drawings/vmlDrawing137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138.bin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16.xml"/><Relationship Id="rId1" Type="http://schemas.openxmlformats.org/officeDocument/2006/relationships/vmlDrawing" Target="../drawings/vmlDrawing15.vml"/><Relationship Id="rId6" Type="http://schemas.openxmlformats.org/officeDocument/2006/relationships/image" Target="../media/image3.wmf"/><Relationship Id="rId5" Type="http://schemas.openxmlformats.org/officeDocument/2006/relationships/image" Target="../media/image1.emf"/><Relationship Id="rId4" Type="http://schemas.openxmlformats.org/officeDocument/2006/relationships/oleObject" Target="../embeddings/oleObject15.bin"/></Relationships>
</file>

<file path=ppt/slideLayouts/_rels/slideLayout140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6.xml"/><Relationship Id="rId2" Type="http://schemas.openxmlformats.org/officeDocument/2006/relationships/tags" Target="../tags/tag145.xml"/><Relationship Id="rId1" Type="http://schemas.openxmlformats.org/officeDocument/2006/relationships/vmlDrawing" Target="../drawings/vmlDrawing138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139.bin"/></Relationships>
</file>

<file path=ppt/slideLayouts/_rels/slideLayout141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6.xml"/><Relationship Id="rId2" Type="http://schemas.openxmlformats.org/officeDocument/2006/relationships/tags" Target="../tags/tag146.xml"/><Relationship Id="rId1" Type="http://schemas.openxmlformats.org/officeDocument/2006/relationships/vmlDrawing" Target="../drawings/vmlDrawing139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140.bin"/></Relationships>
</file>

<file path=ppt/slideLayouts/_rels/slideLayout142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6.xml"/><Relationship Id="rId2" Type="http://schemas.openxmlformats.org/officeDocument/2006/relationships/tags" Target="../tags/tag147.xml"/><Relationship Id="rId1" Type="http://schemas.openxmlformats.org/officeDocument/2006/relationships/vmlDrawing" Target="../drawings/vmlDrawing140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141.bin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17.xml"/><Relationship Id="rId1" Type="http://schemas.openxmlformats.org/officeDocument/2006/relationships/vmlDrawing" Target="../drawings/vmlDrawing16.vml"/><Relationship Id="rId6" Type="http://schemas.openxmlformats.org/officeDocument/2006/relationships/image" Target="../media/image3.wmf"/><Relationship Id="rId5" Type="http://schemas.openxmlformats.org/officeDocument/2006/relationships/image" Target="../media/image1.emf"/><Relationship Id="rId4" Type="http://schemas.openxmlformats.org/officeDocument/2006/relationships/oleObject" Target="../embeddings/oleObject16.bin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18.xml"/><Relationship Id="rId1" Type="http://schemas.openxmlformats.org/officeDocument/2006/relationships/vmlDrawing" Target="../drawings/vmlDrawing17.vml"/><Relationship Id="rId6" Type="http://schemas.openxmlformats.org/officeDocument/2006/relationships/image" Target="../media/image3.wmf"/><Relationship Id="rId5" Type="http://schemas.openxmlformats.org/officeDocument/2006/relationships/image" Target="../media/image1.emf"/><Relationship Id="rId4" Type="http://schemas.openxmlformats.org/officeDocument/2006/relationships/oleObject" Target="../embeddings/oleObject17.bin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19.xml"/><Relationship Id="rId1" Type="http://schemas.openxmlformats.org/officeDocument/2006/relationships/vmlDrawing" Target="../drawings/vmlDrawing18.vml"/><Relationship Id="rId6" Type="http://schemas.openxmlformats.org/officeDocument/2006/relationships/image" Target="../media/image3.wmf"/><Relationship Id="rId5" Type="http://schemas.openxmlformats.org/officeDocument/2006/relationships/image" Target="../media/image1.emf"/><Relationship Id="rId4" Type="http://schemas.openxmlformats.org/officeDocument/2006/relationships/oleObject" Target="../embeddings/oleObject18.bin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20.xml"/><Relationship Id="rId1" Type="http://schemas.openxmlformats.org/officeDocument/2006/relationships/vmlDrawing" Target="../drawings/vmlDrawing19.vml"/><Relationship Id="rId6" Type="http://schemas.openxmlformats.org/officeDocument/2006/relationships/image" Target="../media/image3.wmf"/><Relationship Id="rId5" Type="http://schemas.openxmlformats.org/officeDocument/2006/relationships/image" Target="../media/image1.emf"/><Relationship Id="rId4" Type="http://schemas.openxmlformats.org/officeDocument/2006/relationships/oleObject" Target="../embeddings/oleObject19.bin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21.xml"/><Relationship Id="rId1" Type="http://schemas.openxmlformats.org/officeDocument/2006/relationships/vmlDrawing" Target="../drawings/vmlDrawing20.vml"/><Relationship Id="rId6" Type="http://schemas.openxmlformats.org/officeDocument/2006/relationships/image" Target="../media/image3.wmf"/><Relationship Id="rId5" Type="http://schemas.openxmlformats.org/officeDocument/2006/relationships/image" Target="../media/image1.emf"/><Relationship Id="rId4" Type="http://schemas.openxmlformats.org/officeDocument/2006/relationships/oleObject" Target="../embeddings/oleObject20.bin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4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3.wmf"/><Relationship Id="rId5" Type="http://schemas.openxmlformats.org/officeDocument/2006/relationships/image" Target="../media/image1.emf"/><Relationship Id="rId4" Type="http://schemas.openxmlformats.org/officeDocument/2006/relationships/oleObject" Target="../embeddings/oleObject3.bin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22.xml"/><Relationship Id="rId1" Type="http://schemas.openxmlformats.org/officeDocument/2006/relationships/vmlDrawing" Target="../drawings/vmlDrawing21.vml"/><Relationship Id="rId6" Type="http://schemas.openxmlformats.org/officeDocument/2006/relationships/image" Target="../media/image3.wmf"/><Relationship Id="rId5" Type="http://schemas.openxmlformats.org/officeDocument/2006/relationships/image" Target="../media/image1.emf"/><Relationship Id="rId4" Type="http://schemas.openxmlformats.org/officeDocument/2006/relationships/oleObject" Target="../embeddings/oleObject21.bin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23.xml"/><Relationship Id="rId1" Type="http://schemas.openxmlformats.org/officeDocument/2006/relationships/vmlDrawing" Target="../drawings/vmlDrawing22.vml"/><Relationship Id="rId6" Type="http://schemas.openxmlformats.org/officeDocument/2006/relationships/image" Target="../media/image3.wmf"/><Relationship Id="rId5" Type="http://schemas.openxmlformats.org/officeDocument/2006/relationships/image" Target="../media/image1.emf"/><Relationship Id="rId4" Type="http://schemas.openxmlformats.org/officeDocument/2006/relationships/oleObject" Target="../embeddings/oleObject22.bin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24.xml"/><Relationship Id="rId1" Type="http://schemas.openxmlformats.org/officeDocument/2006/relationships/vmlDrawing" Target="../drawings/vmlDrawing23.vml"/><Relationship Id="rId6" Type="http://schemas.openxmlformats.org/officeDocument/2006/relationships/image" Target="../media/image3.wmf"/><Relationship Id="rId5" Type="http://schemas.openxmlformats.org/officeDocument/2006/relationships/image" Target="../media/image1.emf"/><Relationship Id="rId4" Type="http://schemas.openxmlformats.org/officeDocument/2006/relationships/oleObject" Target="../embeddings/oleObject23.bin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25.xml"/><Relationship Id="rId1" Type="http://schemas.openxmlformats.org/officeDocument/2006/relationships/vmlDrawing" Target="../drawings/vmlDrawing24.vml"/><Relationship Id="rId6" Type="http://schemas.openxmlformats.org/officeDocument/2006/relationships/image" Target="../media/image3.wmf"/><Relationship Id="rId5" Type="http://schemas.openxmlformats.org/officeDocument/2006/relationships/image" Target="../media/image1.emf"/><Relationship Id="rId4" Type="http://schemas.openxmlformats.org/officeDocument/2006/relationships/oleObject" Target="../embeddings/oleObject24.bin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26.xml"/><Relationship Id="rId1" Type="http://schemas.openxmlformats.org/officeDocument/2006/relationships/vmlDrawing" Target="../drawings/vmlDrawing25.vml"/><Relationship Id="rId6" Type="http://schemas.openxmlformats.org/officeDocument/2006/relationships/image" Target="../media/image3.wmf"/><Relationship Id="rId5" Type="http://schemas.openxmlformats.org/officeDocument/2006/relationships/image" Target="../media/image1.emf"/><Relationship Id="rId4" Type="http://schemas.openxmlformats.org/officeDocument/2006/relationships/oleObject" Target="../embeddings/oleObject25.bin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27.xml"/><Relationship Id="rId1" Type="http://schemas.openxmlformats.org/officeDocument/2006/relationships/vmlDrawing" Target="../drawings/vmlDrawing26.vml"/><Relationship Id="rId6" Type="http://schemas.openxmlformats.org/officeDocument/2006/relationships/image" Target="../media/image3.wmf"/><Relationship Id="rId5" Type="http://schemas.openxmlformats.org/officeDocument/2006/relationships/image" Target="../media/image1.emf"/><Relationship Id="rId4" Type="http://schemas.openxmlformats.org/officeDocument/2006/relationships/oleObject" Target="../embeddings/oleObject26.bin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28.xml"/><Relationship Id="rId1" Type="http://schemas.openxmlformats.org/officeDocument/2006/relationships/vmlDrawing" Target="../drawings/vmlDrawing27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27.bin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29.xml"/><Relationship Id="rId1" Type="http://schemas.openxmlformats.org/officeDocument/2006/relationships/vmlDrawing" Target="../drawings/vmlDrawing28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28.bin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30.xml"/><Relationship Id="rId1" Type="http://schemas.openxmlformats.org/officeDocument/2006/relationships/vmlDrawing" Target="../drawings/vmlDrawing29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29.bin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31.xml"/><Relationship Id="rId1" Type="http://schemas.openxmlformats.org/officeDocument/2006/relationships/vmlDrawing" Target="../drawings/vmlDrawing30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30.bin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5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3.wmf"/><Relationship Id="rId5" Type="http://schemas.openxmlformats.org/officeDocument/2006/relationships/image" Target="../media/image1.emf"/><Relationship Id="rId4" Type="http://schemas.openxmlformats.org/officeDocument/2006/relationships/oleObject" Target="../embeddings/oleObject4.bin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32.xml"/><Relationship Id="rId1" Type="http://schemas.openxmlformats.org/officeDocument/2006/relationships/vmlDrawing" Target="../drawings/vmlDrawing31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31.bin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2.xml"/><Relationship Id="rId2" Type="http://schemas.openxmlformats.org/officeDocument/2006/relationships/tags" Target="../tags/tag35.xml"/><Relationship Id="rId1" Type="http://schemas.openxmlformats.org/officeDocument/2006/relationships/vmlDrawing" Target="../drawings/vmlDrawing33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33.bin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2.xml"/><Relationship Id="rId2" Type="http://schemas.openxmlformats.org/officeDocument/2006/relationships/tags" Target="../tags/tag36.xml"/><Relationship Id="rId1" Type="http://schemas.openxmlformats.org/officeDocument/2006/relationships/vmlDrawing" Target="../drawings/vmlDrawing34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34.bin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2.xml"/><Relationship Id="rId2" Type="http://schemas.openxmlformats.org/officeDocument/2006/relationships/tags" Target="../tags/tag37.xml"/><Relationship Id="rId1" Type="http://schemas.openxmlformats.org/officeDocument/2006/relationships/vmlDrawing" Target="../drawings/vmlDrawing35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35.bin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2.xml"/><Relationship Id="rId2" Type="http://schemas.openxmlformats.org/officeDocument/2006/relationships/tags" Target="../tags/tag38.xml"/><Relationship Id="rId1" Type="http://schemas.openxmlformats.org/officeDocument/2006/relationships/vmlDrawing" Target="../drawings/vmlDrawing36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36.bin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2.xml"/><Relationship Id="rId2" Type="http://schemas.openxmlformats.org/officeDocument/2006/relationships/tags" Target="../tags/tag39.xml"/><Relationship Id="rId1" Type="http://schemas.openxmlformats.org/officeDocument/2006/relationships/vmlDrawing" Target="../drawings/vmlDrawing37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37.bin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2.xml"/><Relationship Id="rId2" Type="http://schemas.openxmlformats.org/officeDocument/2006/relationships/tags" Target="../tags/tag40.xml"/><Relationship Id="rId1" Type="http://schemas.openxmlformats.org/officeDocument/2006/relationships/vmlDrawing" Target="../drawings/vmlDrawing38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38.bin"/></Relationships>
</file>

<file path=ppt/slideLayouts/_rels/slideLayout38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2.xml"/><Relationship Id="rId2" Type="http://schemas.openxmlformats.org/officeDocument/2006/relationships/tags" Target="../tags/tag41.xml"/><Relationship Id="rId1" Type="http://schemas.openxmlformats.org/officeDocument/2006/relationships/vmlDrawing" Target="../drawings/vmlDrawing39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39.bin"/></Relationships>
</file>

<file path=ppt/slideLayouts/_rels/slideLayout39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3.xml"/><Relationship Id="rId2" Type="http://schemas.openxmlformats.org/officeDocument/2006/relationships/tags" Target="../tags/tag44.xml"/><Relationship Id="rId1" Type="http://schemas.openxmlformats.org/officeDocument/2006/relationships/vmlDrawing" Target="../drawings/vmlDrawing41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41.bin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6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3.wmf"/><Relationship Id="rId5" Type="http://schemas.openxmlformats.org/officeDocument/2006/relationships/image" Target="../media/image1.emf"/><Relationship Id="rId4" Type="http://schemas.openxmlformats.org/officeDocument/2006/relationships/oleObject" Target="../embeddings/oleObject5.bin"/></Relationships>
</file>

<file path=ppt/slideLayouts/_rels/slideLayout40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3.xml"/><Relationship Id="rId2" Type="http://schemas.openxmlformats.org/officeDocument/2006/relationships/tags" Target="../tags/tag45.xml"/><Relationship Id="rId1" Type="http://schemas.openxmlformats.org/officeDocument/2006/relationships/vmlDrawing" Target="../drawings/vmlDrawing42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42.bin"/></Relationships>
</file>

<file path=ppt/slideLayouts/_rels/slideLayout41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3.xml"/><Relationship Id="rId2" Type="http://schemas.openxmlformats.org/officeDocument/2006/relationships/tags" Target="../tags/tag46.xml"/><Relationship Id="rId1" Type="http://schemas.openxmlformats.org/officeDocument/2006/relationships/vmlDrawing" Target="../drawings/vmlDrawing43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43.bin"/></Relationships>
</file>

<file path=ppt/slideLayouts/_rels/slideLayout42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3.xml"/><Relationship Id="rId2" Type="http://schemas.openxmlformats.org/officeDocument/2006/relationships/tags" Target="../tags/tag47.xml"/><Relationship Id="rId1" Type="http://schemas.openxmlformats.org/officeDocument/2006/relationships/vmlDrawing" Target="../drawings/vmlDrawing44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44.bin"/></Relationships>
</file>

<file path=ppt/slideLayouts/_rels/slideLayout43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3.xml"/><Relationship Id="rId2" Type="http://schemas.openxmlformats.org/officeDocument/2006/relationships/tags" Target="../tags/tag48.xml"/><Relationship Id="rId1" Type="http://schemas.openxmlformats.org/officeDocument/2006/relationships/vmlDrawing" Target="../drawings/vmlDrawing45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45.bin"/></Relationships>
</file>

<file path=ppt/slideLayouts/_rels/slideLayout44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3.xml"/><Relationship Id="rId2" Type="http://schemas.openxmlformats.org/officeDocument/2006/relationships/tags" Target="../tags/tag49.xml"/><Relationship Id="rId1" Type="http://schemas.openxmlformats.org/officeDocument/2006/relationships/vmlDrawing" Target="../drawings/vmlDrawing46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46.bin"/></Relationships>
</file>

<file path=ppt/slideLayouts/_rels/slideLayout45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3.xml"/><Relationship Id="rId2" Type="http://schemas.openxmlformats.org/officeDocument/2006/relationships/tags" Target="../tags/tag50.xml"/><Relationship Id="rId1" Type="http://schemas.openxmlformats.org/officeDocument/2006/relationships/vmlDrawing" Target="../drawings/vmlDrawing47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47.bin"/></Relationships>
</file>

<file path=ppt/slideLayouts/_rels/slideLayout46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3.xml"/><Relationship Id="rId2" Type="http://schemas.openxmlformats.org/officeDocument/2006/relationships/tags" Target="../tags/tag51.xml"/><Relationship Id="rId1" Type="http://schemas.openxmlformats.org/officeDocument/2006/relationships/vmlDrawing" Target="../drawings/vmlDrawing48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48.bin"/></Relationships>
</file>

<file path=ppt/slideLayouts/_rels/slideLayout47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3.xml"/><Relationship Id="rId2" Type="http://schemas.openxmlformats.org/officeDocument/2006/relationships/tags" Target="../tags/tag52.xml"/><Relationship Id="rId1" Type="http://schemas.openxmlformats.org/officeDocument/2006/relationships/vmlDrawing" Target="../drawings/vmlDrawing49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49.bin"/></Relationships>
</file>

<file path=ppt/slideLayouts/_rels/slideLayout48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3.xml"/><Relationship Id="rId2" Type="http://schemas.openxmlformats.org/officeDocument/2006/relationships/tags" Target="../tags/tag53.xml"/><Relationship Id="rId1" Type="http://schemas.openxmlformats.org/officeDocument/2006/relationships/vmlDrawing" Target="../drawings/vmlDrawing50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50.bin"/></Relationships>
</file>

<file path=ppt/slideLayouts/_rels/slideLayout49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3.xml"/><Relationship Id="rId2" Type="http://schemas.openxmlformats.org/officeDocument/2006/relationships/tags" Target="../tags/tag54.xml"/><Relationship Id="rId1" Type="http://schemas.openxmlformats.org/officeDocument/2006/relationships/vmlDrawing" Target="../drawings/vmlDrawing51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51.bin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7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3.wmf"/><Relationship Id="rId5" Type="http://schemas.openxmlformats.org/officeDocument/2006/relationships/image" Target="../media/image1.emf"/><Relationship Id="rId4" Type="http://schemas.openxmlformats.org/officeDocument/2006/relationships/oleObject" Target="../embeddings/oleObject6.bin"/></Relationships>
</file>

<file path=ppt/slideLayouts/_rels/slideLayout50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3.xml"/><Relationship Id="rId2" Type="http://schemas.openxmlformats.org/officeDocument/2006/relationships/tags" Target="../tags/tag55.xml"/><Relationship Id="rId1" Type="http://schemas.openxmlformats.org/officeDocument/2006/relationships/vmlDrawing" Target="../drawings/vmlDrawing52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52.bin"/></Relationships>
</file>

<file path=ppt/slideLayouts/_rels/slideLayout51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3.xml"/><Relationship Id="rId2" Type="http://schemas.openxmlformats.org/officeDocument/2006/relationships/tags" Target="../tags/tag56.xml"/><Relationship Id="rId1" Type="http://schemas.openxmlformats.org/officeDocument/2006/relationships/vmlDrawing" Target="../drawings/vmlDrawing53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53.bin"/></Relationships>
</file>

<file path=ppt/slideLayouts/_rels/slideLayout52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3.xml"/><Relationship Id="rId2" Type="http://schemas.openxmlformats.org/officeDocument/2006/relationships/tags" Target="../tags/tag57.xml"/><Relationship Id="rId1" Type="http://schemas.openxmlformats.org/officeDocument/2006/relationships/vmlDrawing" Target="../drawings/vmlDrawing54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54.bin"/></Relationships>
</file>

<file path=ppt/slideLayouts/_rels/slideLayout53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3.xml"/><Relationship Id="rId2" Type="http://schemas.openxmlformats.org/officeDocument/2006/relationships/tags" Target="../tags/tag58.xml"/><Relationship Id="rId1" Type="http://schemas.openxmlformats.org/officeDocument/2006/relationships/vmlDrawing" Target="../drawings/vmlDrawing55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55.bin"/></Relationships>
</file>

<file path=ppt/slideLayouts/_rels/slideLayout54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3.xml"/><Relationship Id="rId2" Type="http://schemas.openxmlformats.org/officeDocument/2006/relationships/tags" Target="../tags/tag59.xml"/><Relationship Id="rId1" Type="http://schemas.openxmlformats.org/officeDocument/2006/relationships/vmlDrawing" Target="../drawings/vmlDrawing56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56.bin"/></Relationships>
</file>

<file path=ppt/slideLayouts/_rels/slideLayout55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3.xml"/><Relationship Id="rId2" Type="http://schemas.openxmlformats.org/officeDocument/2006/relationships/tags" Target="../tags/tag60.xml"/><Relationship Id="rId1" Type="http://schemas.openxmlformats.org/officeDocument/2006/relationships/vmlDrawing" Target="../drawings/vmlDrawing57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57.bin"/></Relationships>
</file>

<file path=ppt/slideLayouts/_rels/slideLayout56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3.xml"/><Relationship Id="rId2" Type="http://schemas.openxmlformats.org/officeDocument/2006/relationships/tags" Target="../tags/tag61.xml"/><Relationship Id="rId1" Type="http://schemas.openxmlformats.org/officeDocument/2006/relationships/vmlDrawing" Target="../drawings/vmlDrawing58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58.bin"/></Relationships>
</file>

<file path=ppt/slideLayouts/_rels/slideLayout57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3.xml"/><Relationship Id="rId2" Type="http://schemas.openxmlformats.org/officeDocument/2006/relationships/tags" Target="../tags/tag62.xml"/><Relationship Id="rId1" Type="http://schemas.openxmlformats.org/officeDocument/2006/relationships/vmlDrawing" Target="../drawings/vmlDrawing59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59.bin"/></Relationships>
</file>

<file path=ppt/slideLayouts/_rels/slideLayout58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3.xml"/><Relationship Id="rId2" Type="http://schemas.openxmlformats.org/officeDocument/2006/relationships/tags" Target="../tags/tag63.xml"/><Relationship Id="rId1" Type="http://schemas.openxmlformats.org/officeDocument/2006/relationships/vmlDrawing" Target="../drawings/vmlDrawing60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60.bin"/></Relationships>
</file>

<file path=ppt/slideLayouts/_rels/slideLayout59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3.xml"/><Relationship Id="rId2" Type="http://schemas.openxmlformats.org/officeDocument/2006/relationships/tags" Target="../tags/tag64.xml"/><Relationship Id="rId1" Type="http://schemas.openxmlformats.org/officeDocument/2006/relationships/vmlDrawing" Target="../drawings/vmlDrawing61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61.bin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8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3.wmf"/><Relationship Id="rId5" Type="http://schemas.openxmlformats.org/officeDocument/2006/relationships/image" Target="../media/image1.emf"/><Relationship Id="rId4" Type="http://schemas.openxmlformats.org/officeDocument/2006/relationships/oleObject" Target="../embeddings/oleObject7.bin"/></Relationships>
</file>

<file path=ppt/slideLayouts/_rels/slideLayout60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3.xml"/><Relationship Id="rId2" Type="http://schemas.openxmlformats.org/officeDocument/2006/relationships/tags" Target="../tags/tag65.xml"/><Relationship Id="rId1" Type="http://schemas.openxmlformats.org/officeDocument/2006/relationships/vmlDrawing" Target="../drawings/vmlDrawing62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62.bin"/></Relationships>
</file>

<file path=ppt/slideLayouts/_rels/slideLayout61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3.xml"/><Relationship Id="rId2" Type="http://schemas.openxmlformats.org/officeDocument/2006/relationships/tags" Target="../tags/tag66.xml"/><Relationship Id="rId1" Type="http://schemas.openxmlformats.org/officeDocument/2006/relationships/vmlDrawing" Target="../drawings/vmlDrawing63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63.bin"/></Relationships>
</file>

<file path=ppt/slideLayouts/_rels/slideLayout62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3.xml"/><Relationship Id="rId2" Type="http://schemas.openxmlformats.org/officeDocument/2006/relationships/tags" Target="../tags/tag67.xml"/><Relationship Id="rId1" Type="http://schemas.openxmlformats.org/officeDocument/2006/relationships/vmlDrawing" Target="../drawings/vmlDrawing64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64.bin"/></Relationships>
</file>

<file path=ppt/slideLayouts/_rels/slideLayout63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3.xml"/><Relationship Id="rId2" Type="http://schemas.openxmlformats.org/officeDocument/2006/relationships/tags" Target="../tags/tag68.xml"/><Relationship Id="rId1" Type="http://schemas.openxmlformats.org/officeDocument/2006/relationships/vmlDrawing" Target="../drawings/vmlDrawing65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65.bin"/></Relationships>
</file>

<file path=ppt/slideLayouts/_rels/slideLayout64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3.xml"/><Relationship Id="rId2" Type="http://schemas.openxmlformats.org/officeDocument/2006/relationships/tags" Target="../tags/tag69.xml"/><Relationship Id="rId1" Type="http://schemas.openxmlformats.org/officeDocument/2006/relationships/vmlDrawing" Target="../drawings/vmlDrawing66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66.bin"/></Relationships>
</file>

<file path=ppt/slideLayouts/_rels/slideLayout65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3.xml"/><Relationship Id="rId2" Type="http://schemas.openxmlformats.org/officeDocument/2006/relationships/tags" Target="../tags/tag70.xml"/><Relationship Id="rId1" Type="http://schemas.openxmlformats.org/officeDocument/2006/relationships/vmlDrawing" Target="../drawings/vmlDrawing67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67.bin"/></Relationships>
</file>

<file path=ppt/slideLayouts/_rels/slideLayout66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3.xml"/><Relationship Id="rId2" Type="http://schemas.openxmlformats.org/officeDocument/2006/relationships/tags" Target="../tags/tag71.xml"/><Relationship Id="rId1" Type="http://schemas.openxmlformats.org/officeDocument/2006/relationships/vmlDrawing" Target="../drawings/vmlDrawing68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68.bin"/></Relationships>
</file>

<file path=ppt/slideLayouts/_rels/slideLayout67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3.xml"/><Relationship Id="rId2" Type="http://schemas.openxmlformats.org/officeDocument/2006/relationships/tags" Target="../tags/tag72.xml"/><Relationship Id="rId1" Type="http://schemas.openxmlformats.org/officeDocument/2006/relationships/vmlDrawing" Target="../drawings/vmlDrawing69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69.bin"/></Relationships>
</file>

<file path=ppt/slideLayouts/_rels/slideLayout68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4.xml"/><Relationship Id="rId2" Type="http://schemas.openxmlformats.org/officeDocument/2006/relationships/tags" Target="../tags/tag75.xml"/><Relationship Id="rId1" Type="http://schemas.openxmlformats.org/officeDocument/2006/relationships/vmlDrawing" Target="../drawings/vmlDrawing71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71.bin"/></Relationships>
</file>

<file path=ppt/slideLayouts/_rels/slideLayout69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4.xml"/><Relationship Id="rId2" Type="http://schemas.openxmlformats.org/officeDocument/2006/relationships/tags" Target="../tags/tag76.xml"/><Relationship Id="rId1" Type="http://schemas.openxmlformats.org/officeDocument/2006/relationships/vmlDrawing" Target="../drawings/vmlDrawing72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72.bin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9.xml"/><Relationship Id="rId1" Type="http://schemas.openxmlformats.org/officeDocument/2006/relationships/vmlDrawing" Target="../drawings/vmlDrawing8.vml"/><Relationship Id="rId6" Type="http://schemas.openxmlformats.org/officeDocument/2006/relationships/image" Target="../media/image3.wmf"/><Relationship Id="rId5" Type="http://schemas.openxmlformats.org/officeDocument/2006/relationships/image" Target="../media/image1.emf"/><Relationship Id="rId4" Type="http://schemas.openxmlformats.org/officeDocument/2006/relationships/oleObject" Target="../embeddings/oleObject8.bin"/></Relationships>
</file>

<file path=ppt/slideLayouts/_rels/slideLayout70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4.xml"/><Relationship Id="rId2" Type="http://schemas.openxmlformats.org/officeDocument/2006/relationships/tags" Target="../tags/tag77.xml"/><Relationship Id="rId1" Type="http://schemas.openxmlformats.org/officeDocument/2006/relationships/vmlDrawing" Target="../drawings/vmlDrawing73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73.bin"/></Relationships>
</file>

<file path=ppt/slideLayouts/_rels/slideLayout71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4.xml"/><Relationship Id="rId2" Type="http://schemas.openxmlformats.org/officeDocument/2006/relationships/tags" Target="../tags/tag78.xml"/><Relationship Id="rId1" Type="http://schemas.openxmlformats.org/officeDocument/2006/relationships/vmlDrawing" Target="../drawings/vmlDrawing74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74.bin"/></Relationships>
</file>

<file path=ppt/slideLayouts/_rels/slideLayout72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4.xml"/><Relationship Id="rId2" Type="http://schemas.openxmlformats.org/officeDocument/2006/relationships/tags" Target="../tags/tag79.xml"/><Relationship Id="rId1" Type="http://schemas.openxmlformats.org/officeDocument/2006/relationships/vmlDrawing" Target="../drawings/vmlDrawing75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75.bin"/></Relationships>
</file>

<file path=ppt/slideLayouts/_rels/slideLayout73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4.xml"/><Relationship Id="rId2" Type="http://schemas.openxmlformats.org/officeDocument/2006/relationships/tags" Target="../tags/tag80.xml"/><Relationship Id="rId1" Type="http://schemas.openxmlformats.org/officeDocument/2006/relationships/vmlDrawing" Target="../drawings/vmlDrawing76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76.bin"/></Relationships>
</file>

<file path=ppt/slideLayouts/_rels/slideLayout74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4.xml"/><Relationship Id="rId2" Type="http://schemas.openxmlformats.org/officeDocument/2006/relationships/tags" Target="../tags/tag81.xml"/><Relationship Id="rId1" Type="http://schemas.openxmlformats.org/officeDocument/2006/relationships/vmlDrawing" Target="../drawings/vmlDrawing77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77.bin"/></Relationships>
</file>

<file path=ppt/slideLayouts/_rels/slideLayout75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4.xml"/><Relationship Id="rId2" Type="http://schemas.openxmlformats.org/officeDocument/2006/relationships/tags" Target="../tags/tag82.xml"/><Relationship Id="rId1" Type="http://schemas.openxmlformats.org/officeDocument/2006/relationships/vmlDrawing" Target="../drawings/vmlDrawing78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78.bin"/></Relationships>
</file>

<file path=ppt/slideLayouts/_rels/slideLayout76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4.xml"/><Relationship Id="rId2" Type="http://schemas.openxmlformats.org/officeDocument/2006/relationships/tags" Target="../tags/tag83.xml"/><Relationship Id="rId1" Type="http://schemas.openxmlformats.org/officeDocument/2006/relationships/vmlDrawing" Target="../drawings/vmlDrawing79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79.bin"/></Relationships>
</file>

<file path=ppt/slideLayouts/_rels/slideLayout77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4.xml"/><Relationship Id="rId2" Type="http://schemas.openxmlformats.org/officeDocument/2006/relationships/tags" Target="../tags/tag84.xml"/><Relationship Id="rId1" Type="http://schemas.openxmlformats.org/officeDocument/2006/relationships/vmlDrawing" Target="../drawings/vmlDrawing80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80.bin"/></Relationships>
</file>

<file path=ppt/slideLayouts/_rels/slideLayout78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4.xml"/><Relationship Id="rId2" Type="http://schemas.openxmlformats.org/officeDocument/2006/relationships/tags" Target="../tags/tag85.xml"/><Relationship Id="rId1" Type="http://schemas.openxmlformats.org/officeDocument/2006/relationships/vmlDrawing" Target="../drawings/vmlDrawing81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81.bin"/></Relationships>
</file>

<file path=ppt/slideLayouts/_rels/slideLayout79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4.xml"/><Relationship Id="rId2" Type="http://schemas.openxmlformats.org/officeDocument/2006/relationships/tags" Target="../tags/tag86.xml"/><Relationship Id="rId1" Type="http://schemas.openxmlformats.org/officeDocument/2006/relationships/vmlDrawing" Target="../drawings/vmlDrawing82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82.bin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10.xml"/><Relationship Id="rId1" Type="http://schemas.openxmlformats.org/officeDocument/2006/relationships/vmlDrawing" Target="../drawings/vmlDrawing9.vml"/><Relationship Id="rId6" Type="http://schemas.openxmlformats.org/officeDocument/2006/relationships/image" Target="../media/image3.wmf"/><Relationship Id="rId5" Type="http://schemas.openxmlformats.org/officeDocument/2006/relationships/image" Target="../media/image1.emf"/><Relationship Id="rId4" Type="http://schemas.openxmlformats.org/officeDocument/2006/relationships/oleObject" Target="../embeddings/oleObject9.bin"/></Relationships>
</file>

<file path=ppt/slideLayouts/_rels/slideLayout80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4.xml"/><Relationship Id="rId2" Type="http://schemas.openxmlformats.org/officeDocument/2006/relationships/tags" Target="../tags/tag87.xml"/><Relationship Id="rId1" Type="http://schemas.openxmlformats.org/officeDocument/2006/relationships/vmlDrawing" Target="../drawings/vmlDrawing83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83.bin"/></Relationships>
</file>

<file path=ppt/slideLayouts/_rels/slideLayout81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4.xml"/><Relationship Id="rId2" Type="http://schemas.openxmlformats.org/officeDocument/2006/relationships/tags" Target="../tags/tag88.xml"/><Relationship Id="rId1" Type="http://schemas.openxmlformats.org/officeDocument/2006/relationships/vmlDrawing" Target="../drawings/vmlDrawing84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84.bin"/></Relationships>
</file>

<file path=ppt/slideLayouts/_rels/slideLayout82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4.xml"/><Relationship Id="rId2" Type="http://schemas.openxmlformats.org/officeDocument/2006/relationships/tags" Target="../tags/tag89.xml"/><Relationship Id="rId1" Type="http://schemas.openxmlformats.org/officeDocument/2006/relationships/vmlDrawing" Target="../drawings/vmlDrawing85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85.bin"/></Relationships>
</file>

<file path=ppt/slideLayouts/_rels/slideLayout83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4.xml"/><Relationship Id="rId2" Type="http://schemas.openxmlformats.org/officeDocument/2006/relationships/tags" Target="../tags/tag90.xml"/><Relationship Id="rId1" Type="http://schemas.openxmlformats.org/officeDocument/2006/relationships/vmlDrawing" Target="../drawings/vmlDrawing86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86.bin"/></Relationships>
</file>

<file path=ppt/slideLayouts/_rels/slideLayout84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4.xml"/><Relationship Id="rId2" Type="http://schemas.openxmlformats.org/officeDocument/2006/relationships/tags" Target="../tags/tag91.xml"/><Relationship Id="rId1" Type="http://schemas.openxmlformats.org/officeDocument/2006/relationships/vmlDrawing" Target="../drawings/vmlDrawing87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87.bin"/></Relationships>
</file>

<file path=ppt/slideLayouts/_rels/slideLayout85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4.xml"/><Relationship Id="rId2" Type="http://schemas.openxmlformats.org/officeDocument/2006/relationships/tags" Target="../tags/tag92.xml"/><Relationship Id="rId1" Type="http://schemas.openxmlformats.org/officeDocument/2006/relationships/vmlDrawing" Target="../drawings/vmlDrawing88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88.bin"/></Relationships>
</file>

<file path=ppt/slideLayouts/_rels/slideLayout86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4.xml"/><Relationship Id="rId2" Type="http://schemas.openxmlformats.org/officeDocument/2006/relationships/tags" Target="../tags/tag93.xml"/><Relationship Id="rId1" Type="http://schemas.openxmlformats.org/officeDocument/2006/relationships/vmlDrawing" Target="../drawings/vmlDrawing89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89.bin"/></Relationships>
</file>

<file path=ppt/slideLayouts/_rels/slideLayout87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4.xml"/><Relationship Id="rId2" Type="http://schemas.openxmlformats.org/officeDocument/2006/relationships/tags" Target="../tags/tag94.xml"/><Relationship Id="rId1" Type="http://schemas.openxmlformats.org/officeDocument/2006/relationships/vmlDrawing" Target="../drawings/vmlDrawing90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90.bin"/></Relationships>
</file>

<file path=ppt/slideLayouts/_rels/slideLayout88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4.xml"/><Relationship Id="rId2" Type="http://schemas.openxmlformats.org/officeDocument/2006/relationships/tags" Target="../tags/tag95.xml"/><Relationship Id="rId1" Type="http://schemas.openxmlformats.org/officeDocument/2006/relationships/vmlDrawing" Target="../drawings/vmlDrawing91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91.bin"/></Relationships>
</file>

<file path=ppt/slideLayouts/_rels/slideLayout89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4.xml"/><Relationship Id="rId2" Type="http://schemas.openxmlformats.org/officeDocument/2006/relationships/tags" Target="../tags/tag96.xml"/><Relationship Id="rId1" Type="http://schemas.openxmlformats.org/officeDocument/2006/relationships/vmlDrawing" Target="../drawings/vmlDrawing92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92.bin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11.xml"/><Relationship Id="rId1" Type="http://schemas.openxmlformats.org/officeDocument/2006/relationships/vmlDrawing" Target="../drawings/vmlDrawing10.vml"/><Relationship Id="rId6" Type="http://schemas.openxmlformats.org/officeDocument/2006/relationships/image" Target="../media/image3.wmf"/><Relationship Id="rId5" Type="http://schemas.openxmlformats.org/officeDocument/2006/relationships/image" Target="../media/image1.emf"/><Relationship Id="rId4" Type="http://schemas.openxmlformats.org/officeDocument/2006/relationships/oleObject" Target="../embeddings/oleObject10.bin"/></Relationships>
</file>

<file path=ppt/slideLayouts/_rels/slideLayout90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4.xml"/><Relationship Id="rId2" Type="http://schemas.openxmlformats.org/officeDocument/2006/relationships/tags" Target="../tags/tag97.xml"/><Relationship Id="rId1" Type="http://schemas.openxmlformats.org/officeDocument/2006/relationships/vmlDrawing" Target="../drawings/vmlDrawing93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93.bin"/></Relationships>
</file>

<file path=ppt/slideLayouts/_rels/slideLayout9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95.bin"/><Relationship Id="rId3" Type="http://schemas.openxmlformats.org/officeDocument/2006/relationships/tags" Target="../tags/tag99.xml"/><Relationship Id="rId7" Type="http://schemas.openxmlformats.org/officeDocument/2006/relationships/image" Target="../media/image3.wmf"/><Relationship Id="rId2" Type="http://schemas.openxmlformats.org/officeDocument/2006/relationships/tags" Target="../tags/tag98.xml"/><Relationship Id="rId1" Type="http://schemas.openxmlformats.org/officeDocument/2006/relationships/vmlDrawing" Target="../drawings/vmlDrawing94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94.bin"/><Relationship Id="rId4" Type="http://schemas.openxmlformats.org/officeDocument/2006/relationships/slideMaster" Target="../slideMasters/slideMaster4.xml"/></Relationships>
</file>

<file path=ppt/slideLayouts/_rels/slideLayout92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5.xml"/><Relationship Id="rId2" Type="http://schemas.openxmlformats.org/officeDocument/2006/relationships/tags" Target="../tags/tag102.xml"/><Relationship Id="rId1" Type="http://schemas.openxmlformats.org/officeDocument/2006/relationships/vmlDrawing" Target="../drawings/vmlDrawing96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97.bin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Обложка 01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Объект 9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623683671"/>
              </p:ext>
            </p:extLst>
          </p:nvPr>
        </p:nvGraphicFramePr>
        <p:xfrm>
          <a:off x="2227" y="2967"/>
          <a:ext cx="2222" cy="29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9029" name="Слайд think-cell" r:id="rId4" imgW="270" imgH="270" progId="TCLayout.ActiveDocument.1">
                  <p:embed/>
                </p:oleObj>
              </mc:Choice>
              <mc:Fallback>
                <p:oleObj name="Слайд think-cell" r:id="rId4" imgW="270" imgH="270" progId="TCLayout.ActiveDocument.1">
                  <p:embed/>
                  <p:pic>
                    <p:nvPicPr>
                      <p:cNvPr id="10" name="Объект 9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27" y="2967"/>
                        <a:ext cx="2222" cy="29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3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452322" y="541867"/>
            <a:ext cx="11846992" cy="3869406"/>
          </a:xfrm>
          <a:effectLst/>
        </p:spPr>
        <p:txBody>
          <a:bodyPr vert="horz" lIns="0" tIns="0" rIns="0" bIns="72000">
            <a:normAutofit/>
          </a:bodyPr>
          <a:lstStyle>
            <a:lvl1pPr>
              <a:lnSpc>
                <a:spcPct val="85000"/>
              </a:lnSpc>
              <a:defRPr lang="ru-RU" sz="7560" b="0" i="0" u="none" cap="none" spc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Arial"/>
              </a:defRPr>
            </a:lvl1pPr>
          </a:lstStyle>
          <a:p>
            <a:r>
              <a:rPr lang="ru-RU" dirty="0" smtClean="0"/>
              <a:t>Название презентации</a:t>
            </a:r>
            <a:endParaRPr lang="ru-RU" dirty="0"/>
          </a:p>
        </p:txBody>
      </p:sp>
      <p:sp>
        <p:nvSpPr>
          <p:cNvPr id="35" name="Текст 12"/>
          <p:cNvSpPr>
            <a:spLocks noGrp="1"/>
          </p:cNvSpPr>
          <p:nvPr>
            <p:ph type="body" sz="quarter" idx="10" hasCustomPrompt="1"/>
          </p:nvPr>
        </p:nvSpPr>
        <p:spPr>
          <a:xfrm>
            <a:off x="502286" y="5963311"/>
            <a:ext cx="9426067" cy="1047723"/>
          </a:xfrm>
          <a:prstGeom prst="rect">
            <a:avLst/>
          </a:prstGeom>
          <a:effectLst/>
        </p:spPr>
        <p:txBody>
          <a:bodyPr/>
          <a:lstStyle>
            <a:lvl1pPr>
              <a:spcBef>
                <a:spcPts val="0"/>
              </a:spcBef>
              <a:spcAft>
                <a:spcPts val="0"/>
              </a:spcAft>
              <a:defRPr sz="1680" b="0" baseline="0">
                <a:solidFill>
                  <a:schemeClr val="tx2"/>
                </a:solidFill>
                <a:effectLst/>
              </a:defRPr>
            </a:lvl1pPr>
          </a:lstStyle>
          <a:p>
            <a:pPr lvl="0"/>
            <a:r>
              <a:rPr lang="ru-RU" dirty="0"/>
              <a:t>Имя Фамилия</a:t>
            </a:r>
            <a:br>
              <a:rPr lang="ru-RU" dirty="0"/>
            </a:br>
            <a:r>
              <a:rPr lang="ru-RU" dirty="0"/>
              <a:t>Должность</a:t>
            </a:r>
            <a:br>
              <a:rPr lang="ru-RU" dirty="0"/>
            </a:br>
            <a:r>
              <a:rPr lang="ru-RU" dirty="0"/>
              <a:t>Компания / функция / направление</a:t>
            </a:r>
          </a:p>
        </p:txBody>
      </p:sp>
      <p:sp>
        <p:nvSpPr>
          <p:cNvPr id="36" name="Текст 12"/>
          <p:cNvSpPr>
            <a:spLocks noGrp="1"/>
          </p:cNvSpPr>
          <p:nvPr>
            <p:ph type="body" sz="quarter" idx="11" hasCustomPrompt="1"/>
          </p:nvPr>
        </p:nvSpPr>
        <p:spPr>
          <a:xfrm>
            <a:off x="502287" y="8629694"/>
            <a:ext cx="7377871" cy="641965"/>
          </a:xfrm>
          <a:prstGeom prst="rect">
            <a:avLst/>
          </a:prstGeom>
          <a:effectLst/>
        </p:spPr>
        <p:txBody>
          <a:bodyPr/>
          <a:lstStyle>
            <a:lvl1pPr>
              <a:spcBef>
                <a:spcPts val="0"/>
              </a:spcBef>
              <a:spcAft>
                <a:spcPts val="0"/>
              </a:spcAft>
              <a:defRPr sz="1400">
                <a:solidFill>
                  <a:schemeClr val="tx2"/>
                </a:solidFill>
                <a:effectLst/>
              </a:defRPr>
            </a:lvl1pPr>
          </a:lstStyle>
          <a:p>
            <a:pPr lvl="0"/>
            <a:r>
              <a:rPr lang="ru-RU" dirty="0"/>
              <a:t>Название мероприятия</a:t>
            </a:r>
            <a:br>
              <a:rPr lang="ru-RU" dirty="0"/>
            </a:br>
            <a:r>
              <a:rPr lang="ru-RU" dirty="0"/>
              <a:t>Дата проведения</a:t>
            </a:r>
          </a:p>
          <a:p>
            <a:pPr lvl="0"/>
            <a:endParaRPr lang="ru-RU" dirty="0"/>
          </a:p>
        </p:txBody>
      </p:sp>
      <p:pic>
        <p:nvPicPr>
          <p:cNvPr id="30" name="Picture 29"/>
          <p:cNvPicPr>
            <a:picLocks noChangeAspect="1"/>
          </p:cNvPicPr>
          <p:nvPr/>
        </p:nvPicPr>
        <p:blipFill>
          <a:blip r:embed="rId6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92004" y="8740107"/>
            <a:ext cx="1546551" cy="389760"/>
          </a:xfrm>
          <a:prstGeom prst="rect">
            <a:avLst/>
          </a:prstGeom>
        </p:spPr>
      </p:pic>
      <p:sp>
        <p:nvSpPr>
          <p:cNvPr id="29" name="Текст 7"/>
          <p:cNvSpPr>
            <a:spLocks noGrp="1"/>
          </p:cNvSpPr>
          <p:nvPr>
            <p:ph type="body" sz="quarter" idx="15" hasCustomPrompt="1"/>
          </p:nvPr>
        </p:nvSpPr>
        <p:spPr>
          <a:xfrm>
            <a:off x="502286" y="4733903"/>
            <a:ext cx="11797029" cy="906780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ru-RU" dirty="0" smtClean="0"/>
              <a:t>Подзаголовок (заполняется по необходимости)</a:t>
            </a:r>
          </a:p>
        </p:txBody>
      </p:sp>
      <p:grpSp>
        <p:nvGrpSpPr>
          <p:cNvPr id="3" name="Группа 2"/>
          <p:cNvGrpSpPr/>
          <p:nvPr/>
        </p:nvGrpSpPr>
        <p:grpSpPr>
          <a:xfrm>
            <a:off x="12742652" y="-79539"/>
            <a:ext cx="4006111" cy="9680744"/>
            <a:chOff x="9101894" y="-42611"/>
            <a:chExt cx="2861508" cy="5186113"/>
          </a:xfrm>
        </p:grpSpPr>
        <p:sp>
          <p:nvSpPr>
            <p:cNvPr id="32" name="Прямоугольник 31"/>
            <p:cNvSpPr/>
            <p:nvPr/>
          </p:nvSpPr>
          <p:spPr>
            <a:xfrm>
              <a:off x="9181869" y="3"/>
              <a:ext cx="2781533" cy="514349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wrap="square" lIns="648000">
              <a:noAutofit/>
            </a:bodyPr>
            <a:lstStyle/>
            <a:p>
              <a:r>
                <a:rPr lang="ru-RU" sz="1680" b="0" dirty="0">
                  <a:solidFill>
                    <a:schemeClr val="bg1"/>
                  </a:solidFill>
                </a:rPr>
                <a:t>Рекомендации </a:t>
              </a:r>
              <a:br>
                <a:rPr lang="ru-RU" sz="1680" b="0" dirty="0">
                  <a:solidFill>
                    <a:schemeClr val="bg1"/>
                  </a:solidFill>
                </a:rPr>
              </a:br>
              <a:r>
                <a:rPr lang="ru-RU" sz="168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по оформлению слайдов</a:t>
              </a:r>
            </a:p>
            <a:p>
              <a:pPr marL="0" algn="l" defTabSz="1090821" rtl="0" eaLnBrk="1" latinLnBrk="0" hangingPunct="1"/>
              <a:endParaRPr lang="ru-RU" sz="112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  <a:p>
              <a:pPr marL="255585" indent="-255585" algn="l" defTabSz="1090821" rtl="0" eaLnBrk="1" latinLnBrk="0" hangingPunct="1">
                <a:spcAft>
                  <a:spcPts val="280"/>
                </a:spcAft>
                <a:buFont typeface="+mj-lt"/>
                <a:buAutoNum type="arabicPeriod"/>
              </a:pPr>
              <a:r>
                <a:rPr lang="ru-RU" sz="112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ТЕКСТ</a:t>
              </a: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="0" dirty="0" err="1">
                  <a:solidFill>
                    <a:schemeClr val="bg1"/>
                  </a:solidFill>
                </a:rPr>
                <a:t>Корп.шрифт</a:t>
              </a:r>
              <a:r>
                <a:rPr lang="ru-RU" sz="1120" b="0" dirty="0">
                  <a:solidFill>
                    <a:schemeClr val="bg1"/>
                  </a:solidFill>
                </a:rPr>
                <a:t> для презентаций</a:t>
              </a:r>
              <a:r>
                <a:rPr lang="ru-RU" sz="1120" b="0" baseline="0" dirty="0">
                  <a:solidFill>
                    <a:schemeClr val="bg1"/>
                  </a:solidFill>
                </a:rPr>
                <a:t> </a:t>
              </a:r>
              <a:r>
                <a:rPr lang="ru-RU" sz="1120" baseline="0" dirty="0">
                  <a:solidFill>
                    <a:schemeClr val="bg1"/>
                  </a:solidFill>
                </a:rPr>
                <a:t>–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en-US" sz="1120" b="1" dirty="0">
                  <a:solidFill>
                    <a:schemeClr val="bg1"/>
                  </a:solidFill>
                </a:rPr>
                <a:t>Arial</a:t>
              </a:r>
              <a:r>
                <a:rPr lang="ru-RU" sz="1120" dirty="0">
                  <a:solidFill>
                    <a:schemeClr val="bg1"/>
                  </a:solidFill>
                </a:rPr>
                <a:t> (</a:t>
              </a:r>
              <a:r>
                <a:rPr lang="ru-RU" sz="1120" i="1" dirty="0">
                  <a:solidFill>
                    <a:schemeClr val="bg1"/>
                  </a:solidFill>
                </a:rPr>
                <a:t>д</a:t>
              </a:r>
              <a:r>
                <a:rPr lang="ru-RU" sz="1120" i="1" baseline="0" dirty="0">
                  <a:solidFill>
                    <a:schemeClr val="bg1"/>
                  </a:solidFill>
                </a:rPr>
                <a:t>опустимо:</a:t>
              </a:r>
              <a:r>
                <a:rPr lang="ru-RU" sz="1120" baseline="0" dirty="0">
                  <a:solidFill>
                    <a:schemeClr val="bg1"/>
                  </a:solidFill>
                </a:rPr>
                <a:t> </a:t>
              </a:r>
              <a:r>
                <a:rPr lang="en-US" sz="1120" baseline="0" dirty="0">
                  <a:solidFill>
                    <a:schemeClr val="bg1"/>
                  </a:solidFill>
                </a:rPr>
                <a:t>Arial Narrow</a:t>
              </a:r>
              <a:r>
                <a:rPr lang="ru-RU" sz="1120" baseline="0" dirty="0">
                  <a:solidFill>
                    <a:schemeClr val="bg1"/>
                  </a:solidFill>
                </a:rPr>
                <a:t>)</a:t>
              </a: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Заголовок слайда – 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не ниже 16 </a:t>
              </a:r>
              <a:r>
                <a:rPr lang="ru-RU" sz="1120" b="1" baseline="0" dirty="0" err="1">
                  <a:solidFill>
                    <a:schemeClr val="bg1"/>
                  </a:solidFill>
                </a:rPr>
                <a:t>пт</a:t>
              </a:r>
              <a:endParaRPr lang="ru-RU" sz="1120" b="1" baseline="0" dirty="0">
                <a:solidFill>
                  <a:schemeClr val="bg1"/>
                </a:solidFill>
              </a:endParaRP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Текст на слайде – 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не ниже </a:t>
              </a:r>
              <a:r>
                <a:rPr lang="en-US" sz="1120" b="1" baseline="0" dirty="0">
                  <a:solidFill>
                    <a:schemeClr val="bg1"/>
                  </a:solidFill>
                </a:rPr>
                <a:t>10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 </a:t>
              </a:r>
              <a:r>
                <a:rPr lang="ru-RU" sz="1120" b="1" baseline="0" dirty="0" err="1">
                  <a:solidFill>
                    <a:schemeClr val="bg1"/>
                  </a:solidFill>
                </a:rPr>
                <a:t>пт</a:t>
              </a:r>
              <a:endParaRPr lang="ru-RU" sz="1120" b="1" baseline="0" dirty="0">
                <a:solidFill>
                  <a:schemeClr val="bg1"/>
                </a:solidFill>
              </a:endParaRP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Примечания – 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не ниже </a:t>
              </a:r>
              <a:r>
                <a:rPr lang="en-US" sz="1120" b="1" baseline="0" dirty="0">
                  <a:solidFill>
                    <a:schemeClr val="bg1"/>
                  </a:solidFill>
                </a:rPr>
                <a:t>8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 </a:t>
              </a:r>
              <a:r>
                <a:rPr lang="ru-RU" sz="1120" b="1" baseline="0" dirty="0" err="1">
                  <a:solidFill>
                    <a:schemeClr val="bg1"/>
                  </a:solidFill>
                </a:rPr>
                <a:t>пт</a:t>
              </a:r>
              <a:endParaRPr lang="ru-RU" sz="1120" b="1" baseline="0" dirty="0">
                <a:solidFill>
                  <a:schemeClr val="bg1"/>
                </a:solidFill>
              </a:endParaRPr>
            </a:p>
            <a:p>
              <a:pPr marL="373377" lvl="4" indent="-124459" algn="l">
                <a:spcAft>
                  <a:spcPts val="112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Используйте на слайде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ru-RU" sz="1120" b="1" baseline="0" dirty="0">
                  <a:solidFill>
                    <a:schemeClr val="bg1"/>
                  </a:solidFill>
                </a:rPr>
                <a:t>не более 3 размеров шрифтов</a:t>
              </a:r>
              <a:endParaRPr lang="en-US" sz="1120" b="1" baseline="0" dirty="0">
                <a:solidFill>
                  <a:schemeClr val="bg1"/>
                </a:solidFill>
              </a:endParaRPr>
            </a:p>
            <a:p>
              <a:pPr marL="255585" indent="-255585" algn="l" defTabSz="1090821" rtl="0" eaLnBrk="1" latinLnBrk="0" hangingPunct="1">
                <a:spcBef>
                  <a:spcPts val="420"/>
                </a:spcBef>
                <a:spcAft>
                  <a:spcPts val="280"/>
                </a:spcAft>
                <a:buFont typeface="+mj-lt"/>
                <a:buAutoNum type="arabicPeriod"/>
              </a:pPr>
              <a:r>
                <a:rPr lang="ru-RU" sz="112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ДИАГРАММЫ</a:t>
              </a:r>
            </a:p>
            <a:p>
              <a:pPr marL="373377" lvl="1" indent="-111125" algn="l" defTabSz="1090821" rtl="0" eaLnBrk="1" latinLnBrk="0" hangingPunct="1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единый стиль оформления диаграмм</a:t>
              </a:r>
            </a:p>
            <a:p>
              <a:pPr marL="373377" lvl="1" indent="-111125" algn="l" defTabSz="1090821" rtl="0" eaLnBrk="1" latinLnBrk="0" hangingPunct="1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шрифты одинакового размера в</a:t>
              </a:r>
              <a:r>
                <a:rPr lang="ru-RU" sz="1120" b="0" kern="1200" baseline="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 </a:t>
              </a: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диаграммах, располагающихся на одном слайде</a:t>
              </a:r>
            </a:p>
            <a:p>
              <a:pPr marL="373377" lvl="1" indent="-111125" algn="l" defTabSz="1090821" rtl="0" eaLnBrk="1" latinLnBrk="0" hangingPunct="1">
                <a:spcAft>
                  <a:spcPts val="1120"/>
                </a:spcAft>
                <a:buFont typeface="Arial" panose="020B0604020202020204" pitchFamily="34" charset="0"/>
                <a:buChar char="•"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На одном слайде – не более 4 диаграмм</a:t>
              </a:r>
            </a:p>
            <a:p>
              <a:pPr marL="255585" marR="0" lvl="0" indent="-255585" algn="l" defTabSz="1090821" rtl="0" eaLnBrk="1" fontAlgn="auto" latinLnBrk="0" hangingPunct="1">
                <a:lnSpc>
                  <a:spcPct val="100000"/>
                </a:lnSpc>
                <a:spcBef>
                  <a:spcPts val="420"/>
                </a:spcBef>
                <a:spcAft>
                  <a:spcPts val="28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lang="ru-RU" sz="112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ИКОНКИ</a:t>
              </a:r>
            </a:p>
            <a:p>
              <a:pPr marL="373377" marR="0" lvl="1" indent="-117793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112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dirty="0">
                  <a:solidFill>
                    <a:schemeClr val="bg1"/>
                  </a:solidFill>
                </a:rPr>
                <a:t>Выбирайте оформление</a:t>
              </a:r>
              <a:r>
                <a:rPr lang="ru-RU" sz="1120" baseline="0" dirty="0">
                  <a:solidFill>
                    <a:schemeClr val="bg1"/>
                  </a:solidFill>
                </a:rPr>
                <a:t>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ru-RU" sz="1120" baseline="0" dirty="0">
                  <a:solidFill>
                    <a:schemeClr val="bg1"/>
                  </a:solidFill>
                </a:rPr>
                <a:t>иконок </a:t>
              </a:r>
              <a:r>
                <a:rPr lang="ru-RU" sz="1120" dirty="0">
                  <a:solidFill>
                    <a:schemeClr val="bg1"/>
                  </a:solidFill>
                </a:rPr>
                <a:t>в</a:t>
              </a:r>
              <a:r>
                <a:rPr lang="ru-RU" sz="1120" baseline="0" dirty="0">
                  <a:solidFill>
                    <a:schemeClr val="bg1"/>
                  </a:solidFill>
                </a:rPr>
                <a:t> едином стиле</a:t>
              </a:r>
              <a:endParaRPr lang="ru-RU" sz="112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  <a:p>
              <a:pPr marL="255585" marR="0" lvl="0" indent="-255585" algn="l" defTabSz="1090821" rtl="0" eaLnBrk="1" fontAlgn="auto" latinLnBrk="0" hangingPunct="1">
                <a:lnSpc>
                  <a:spcPct val="100000"/>
                </a:lnSpc>
                <a:spcBef>
                  <a:spcPts val="420"/>
                </a:spcBef>
                <a:spcAft>
                  <a:spcPts val="28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lang="ru-RU" sz="1120" b="1" dirty="0">
                  <a:solidFill>
                    <a:schemeClr val="bg1"/>
                  </a:solidFill>
                </a:rPr>
                <a:t>ИЗОБРАЖЕНИЯ</a:t>
              </a:r>
            </a:p>
            <a:p>
              <a:pPr marL="373377" lvl="1" indent="-117793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dirty="0">
                  <a:solidFill>
                    <a:schemeClr val="bg1"/>
                  </a:solidFill>
                </a:rPr>
                <a:t>Нельзя</a:t>
              </a:r>
              <a:r>
                <a:rPr lang="ru-RU" sz="1120" baseline="0" dirty="0">
                  <a:solidFill>
                    <a:schemeClr val="bg1"/>
                  </a:solidFill>
                </a:rPr>
                <a:t> искажать пропорции</a:t>
              </a:r>
            </a:p>
            <a:p>
              <a:pPr marL="373377" lvl="1" indent="-117793">
                <a:spcAft>
                  <a:spcPts val="1120"/>
                </a:spcAft>
                <a:buFont typeface="Arial" panose="020B0604020202020204" pitchFamily="34" charset="0"/>
                <a:buChar char="•"/>
              </a:pPr>
              <a:r>
                <a:rPr lang="ru-RU" sz="1120" dirty="0">
                  <a:solidFill>
                    <a:schemeClr val="bg1"/>
                  </a:solidFill>
                </a:rPr>
                <a:t>Рекомендуемое разрешение</a:t>
              </a:r>
              <a:r>
                <a:rPr lang="ru-RU" sz="1120" baseline="0" dirty="0">
                  <a:solidFill>
                    <a:schemeClr val="bg1"/>
                  </a:solidFill>
                </a:rPr>
                <a:t> –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ru-RU" sz="1120" baseline="0" dirty="0">
                  <a:solidFill>
                    <a:schemeClr val="bg1"/>
                  </a:solidFill>
                </a:rPr>
                <a:t>не более 150 пикселей на дюйм</a:t>
              </a:r>
              <a:endParaRPr lang="ru-RU" sz="1120" b="1" dirty="0">
                <a:solidFill>
                  <a:schemeClr val="bg1"/>
                </a:solidFill>
              </a:endParaRPr>
            </a:p>
            <a:p>
              <a:pPr marL="255585" marR="0" lvl="0" indent="-255585" algn="l" defTabSz="1090821" rtl="0" eaLnBrk="1" fontAlgn="auto" latinLnBrk="0" hangingPunct="1">
                <a:lnSpc>
                  <a:spcPct val="100000"/>
                </a:lnSpc>
                <a:spcBef>
                  <a:spcPts val="420"/>
                </a:spcBef>
                <a:spcAft>
                  <a:spcPts val="28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kumimoji="0" lang="ru-RU" sz="112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ОБЩИЕ РЕКОМЕНДАЦИИ</a:t>
              </a:r>
            </a:p>
            <a:p>
              <a:pPr marL="373377" marR="0" lvl="1" indent="-12890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8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Скажите «нет» презентациям </a:t>
              </a:r>
              <a:b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</a:b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с большим количеством текста</a:t>
              </a:r>
            </a:p>
            <a:p>
              <a:pPr marL="373377" marR="0" lvl="1" indent="-12890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8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простые схемы </a:t>
              </a:r>
              <a:b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</a:b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 графику</a:t>
              </a:r>
            </a:p>
            <a:p>
              <a:pPr marL="373377" marR="0" lvl="1" indent="-12890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8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Делайте слайды лаконичными</a:t>
              </a:r>
            </a:p>
            <a:p>
              <a:pPr marL="800999" marR="0" lvl="1" indent="-25558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42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endParaRPr lang="ru-RU" sz="112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</p:txBody>
        </p:sp>
        <p:cxnSp>
          <p:nvCxnSpPr>
            <p:cNvPr id="34" name="Прямая соединительная линия 33"/>
            <p:cNvCxnSpPr/>
            <p:nvPr/>
          </p:nvCxnSpPr>
          <p:spPr bwMode="auto">
            <a:xfrm>
              <a:off x="9753602" y="444502"/>
              <a:ext cx="2051050" cy="0"/>
            </a:xfrm>
            <a:prstGeom prst="line">
              <a:avLst/>
            </a:prstGeom>
            <a:solidFill>
              <a:schemeClr val="accent1"/>
            </a:solidFill>
            <a:ln w="317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grpSp>
          <p:nvGrpSpPr>
            <p:cNvPr id="80" name="Группа 79"/>
            <p:cNvGrpSpPr/>
            <p:nvPr/>
          </p:nvGrpSpPr>
          <p:grpSpPr>
            <a:xfrm>
              <a:off x="9101894" y="-42611"/>
              <a:ext cx="618531" cy="5155816"/>
              <a:chOff x="9101894" y="-42611"/>
              <a:chExt cx="618531" cy="5155816"/>
            </a:xfrm>
          </p:grpSpPr>
          <p:sp>
            <p:nvSpPr>
              <p:cNvPr id="81" name="Прямоугольник 80"/>
              <p:cNvSpPr/>
              <p:nvPr/>
            </p:nvSpPr>
            <p:spPr>
              <a:xfrm>
                <a:off x="9249089" y="154103"/>
                <a:ext cx="377590" cy="436959"/>
              </a:xfrm>
              <a:prstGeom prst="rect">
                <a:avLst/>
              </a:prstGeom>
              <a:solidFill>
                <a:srgbClr val="008C95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0</a:t>
                </a:r>
              </a:p>
              <a:p>
                <a:pPr algn="ctr" eaLnBrk="1" hangingPunct="1">
                  <a:defRPr/>
                </a:pPr>
                <a:r>
                  <a:rPr lang="en-US" sz="980" dirty="0">
                    <a:solidFill>
                      <a:srgbClr val="FFFFFF"/>
                    </a:solidFill>
                  </a:rPr>
                  <a:t>140</a:t>
                </a:r>
                <a:endParaRPr lang="ru-RU" sz="98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1</a:t>
                </a:r>
                <a:r>
                  <a:rPr lang="en-US" sz="980" dirty="0">
                    <a:solidFill>
                      <a:srgbClr val="FFFFFF"/>
                    </a:solidFill>
                  </a:rPr>
                  <a:t>49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82" name="Прямоугольник 81"/>
              <p:cNvSpPr/>
              <p:nvPr/>
            </p:nvSpPr>
            <p:spPr>
              <a:xfrm>
                <a:off x="9249089" y="873918"/>
                <a:ext cx="377590" cy="438150"/>
              </a:xfrm>
              <a:prstGeom prst="rect">
                <a:avLst/>
              </a:prstGeom>
              <a:solidFill>
                <a:srgbClr val="D0D0D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208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208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208</a:t>
                </a:r>
              </a:p>
            </p:txBody>
          </p:sp>
          <p:sp>
            <p:nvSpPr>
              <p:cNvPr id="83" name="Прямоугольник 82"/>
              <p:cNvSpPr/>
              <p:nvPr/>
            </p:nvSpPr>
            <p:spPr>
              <a:xfrm>
                <a:off x="9249089" y="3830254"/>
                <a:ext cx="377590" cy="436960"/>
              </a:xfrm>
              <a:prstGeom prst="rect">
                <a:avLst/>
              </a:prstGeom>
              <a:solidFill>
                <a:srgbClr val="E5F2F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229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242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242</a:t>
                </a:r>
              </a:p>
            </p:txBody>
          </p:sp>
          <p:sp>
            <p:nvSpPr>
              <p:cNvPr id="84" name="Прямоугольник 83"/>
              <p:cNvSpPr/>
              <p:nvPr/>
            </p:nvSpPr>
            <p:spPr>
              <a:xfrm>
                <a:off x="9249089" y="2519364"/>
                <a:ext cx="377590" cy="436959"/>
              </a:xfrm>
              <a:prstGeom prst="rect">
                <a:avLst/>
              </a:prstGeom>
              <a:solidFill>
                <a:srgbClr val="B2D2D8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178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210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216</a:t>
                </a:r>
              </a:p>
            </p:txBody>
          </p:sp>
          <p:sp>
            <p:nvSpPr>
              <p:cNvPr id="85" name="Прямоугольник 84"/>
              <p:cNvSpPr/>
              <p:nvPr/>
            </p:nvSpPr>
            <p:spPr>
              <a:xfrm>
                <a:off x="9249089" y="2956327"/>
                <a:ext cx="377590" cy="436960"/>
              </a:xfrm>
              <a:prstGeom prst="rect">
                <a:avLst/>
              </a:prstGeom>
              <a:solidFill>
                <a:srgbClr val="FFC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255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192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0</a:t>
                </a:r>
              </a:p>
            </p:txBody>
          </p:sp>
          <p:sp>
            <p:nvSpPr>
              <p:cNvPr id="86" name="Прямоугольник 85"/>
              <p:cNvSpPr/>
              <p:nvPr/>
            </p:nvSpPr>
            <p:spPr>
              <a:xfrm>
                <a:off x="9249089" y="3393282"/>
                <a:ext cx="377590" cy="436959"/>
              </a:xfrm>
              <a:prstGeom prst="rect">
                <a:avLst/>
              </a:prstGeom>
              <a:solidFill>
                <a:srgbClr val="C00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192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0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0</a:t>
                </a:r>
              </a:p>
            </p:txBody>
          </p:sp>
          <p:sp>
            <p:nvSpPr>
              <p:cNvPr id="87" name="Прямоугольник 86"/>
              <p:cNvSpPr/>
              <p:nvPr/>
            </p:nvSpPr>
            <p:spPr>
              <a:xfrm>
                <a:off x="9249089" y="4267214"/>
                <a:ext cx="377590" cy="169200"/>
              </a:xfrm>
              <a:prstGeom prst="rect">
                <a:avLst/>
              </a:prstGeom>
              <a:solidFill>
                <a:srgbClr val="000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0,0,0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88" name="Прямоугольник 87"/>
              <p:cNvSpPr/>
              <p:nvPr/>
            </p:nvSpPr>
            <p:spPr>
              <a:xfrm>
                <a:off x="9249091" y="588086"/>
                <a:ext cx="377590" cy="438150"/>
              </a:xfrm>
              <a:prstGeom prst="rect">
                <a:avLst/>
              </a:prstGeom>
              <a:solidFill>
                <a:schemeClr val="tx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0</a:t>
                </a:r>
                <a:br>
                  <a:rPr lang="en-US" sz="980" dirty="0" smtClean="0">
                    <a:solidFill>
                      <a:schemeClr val="bg1"/>
                    </a:solidFill>
                  </a:rPr>
                </a:br>
                <a:r>
                  <a:rPr lang="ru-RU" sz="980" dirty="0" smtClean="0">
                    <a:solidFill>
                      <a:schemeClr val="bg1"/>
                    </a:solidFill>
                  </a:rPr>
                  <a:t>49</a:t>
                </a:r>
                <a:br>
                  <a:rPr lang="ru-RU" sz="980" dirty="0" smtClean="0">
                    <a:solidFill>
                      <a:schemeClr val="bg1"/>
                    </a:solidFill>
                  </a:rPr>
                </a:br>
                <a:r>
                  <a:rPr lang="ru-RU" sz="980" dirty="0" smtClean="0">
                    <a:solidFill>
                      <a:schemeClr val="bg1"/>
                    </a:solidFill>
                  </a:rPr>
                  <a:t>60</a:t>
                </a:r>
                <a:endParaRPr lang="ru-RU" sz="98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89" name="Прямоугольник 88"/>
              <p:cNvSpPr/>
              <p:nvPr/>
            </p:nvSpPr>
            <p:spPr>
              <a:xfrm>
                <a:off x="9249091" y="1022665"/>
                <a:ext cx="377590" cy="436960"/>
              </a:xfrm>
              <a:prstGeom prst="rect">
                <a:avLst/>
              </a:prstGeom>
              <a:solidFill>
                <a:schemeClr val="bg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119</a:t>
                </a:r>
                <a:b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</a:b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226</a:t>
                </a:r>
                <a:b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</a:b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195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90" name="Прямоугольник 89"/>
              <p:cNvSpPr/>
              <p:nvPr/>
            </p:nvSpPr>
            <p:spPr>
              <a:xfrm>
                <a:off x="9249091" y="3830257"/>
                <a:ext cx="377590" cy="436960"/>
              </a:xfrm>
              <a:prstGeom prst="rect">
                <a:avLst/>
              </a:prstGeom>
              <a:solidFill>
                <a:srgbClr val="2D3287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45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50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135</a:t>
                </a:r>
                <a:endParaRPr lang="ru-RU" sz="98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91" name="Прямоугольник 90"/>
              <p:cNvSpPr/>
              <p:nvPr/>
            </p:nvSpPr>
            <p:spPr>
              <a:xfrm>
                <a:off x="9249091" y="1466152"/>
                <a:ext cx="377590" cy="438150"/>
              </a:xfrm>
              <a:prstGeom prst="rect">
                <a:avLst/>
              </a:prstGeom>
              <a:solidFill>
                <a:schemeClr val="bg1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000000"/>
                    </a:solidFill>
                  </a:rPr>
                  <a:t>255</a:t>
                </a:r>
                <a:endParaRPr lang="ru-RU" sz="980" dirty="0">
                  <a:solidFill>
                    <a:srgbClr val="000000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000000"/>
                    </a:solidFill>
                  </a:rPr>
                  <a:t>255</a:t>
                </a:r>
                <a:endParaRPr lang="ru-RU" sz="980" dirty="0">
                  <a:solidFill>
                    <a:srgbClr val="000000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000000"/>
                    </a:solidFill>
                  </a:rPr>
                  <a:t>255</a:t>
                </a:r>
                <a:endParaRPr lang="ru-RU" sz="98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92" name="Прямоугольник 91"/>
              <p:cNvSpPr/>
              <p:nvPr/>
            </p:nvSpPr>
            <p:spPr>
              <a:xfrm>
                <a:off x="9249091" y="2519364"/>
                <a:ext cx="377590" cy="436959"/>
              </a:xfrm>
              <a:prstGeom prst="rect">
                <a:avLst/>
              </a:prstGeom>
              <a:solidFill>
                <a:srgbClr val="FABE19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250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190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25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93" name="Прямоугольник 92"/>
              <p:cNvSpPr/>
              <p:nvPr/>
            </p:nvSpPr>
            <p:spPr>
              <a:xfrm>
                <a:off x="9249091" y="2956327"/>
                <a:ext cx="377590" cy="436960"/>
              </a:xfrm>
              <a:prstGeom prst="rect">
                <a:avLst/>
              </a:prstGeom>
              <a:solidFill>
                <a:srgbClr val="008CFA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0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ru-RU" sz="980" dirty="0" smtClean="0">
                    <a:solidFill>
                      <a:schemeClr val="bg1"/>
                    </a:solidFill>
                  </a:rPr>
                  <a:t>1</a:t>
                </a:r>
                <a:r>
                  <a:rPr lang="en-US" sz="980" dirty="0" smtClean="0">
                    <a:solidFill>
                      <a:schemeClr val="bg1"/>
                    </a:solidFill>
                  </a:rPr>
                  <a:t>40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250</a:t>
                </a:r>
                <a:endParaRPr lang="ru-RU" sz="98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94" name="Прямоугольник 93"/>
              <p:cNvSpPr/>
              <p:nvPr/>
            </p:nvSpPr>
            <p:spPr>
              <a:xfrm>
                <a:off x="9249091" y="3393282"/>
                <a:ext cx="377590" cy="436959"/>
              </a:xfrm>
              <a:prstGeom prst="rect">
                <a:avLst/>
              </a:prstGeom>
              <a:solidFill>
                <a:srgbClr val="FA786E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250</a:t>
                </a:r>
                <a:endParaRPr lang="ru-RU" sz="98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120</a:t>
                </a:r>
                <a:endParaRPr lang="ru-RU" sz="98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110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95" name="Прямоугольник 94"/>
              <p:cNvSpPr/>
              <p:nvPr/>
            </p:nvSpPr>
            <p:spPr>
              <a:xfrm>
                <a:off x="9249091" y="1916373"/>
                <a:ext cx="377590" cy="438150"/>
              </a:xfrm>
              <a:prstGeom prst="rect">
                <a:avLst/>
              </a:prstGeom>
              <a:solidFill>
                <a:schemeClr val="accent6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224</a:t>
                </a:r>
                <a:br>
                  <a:rPr lang="en-US" sz="980" dirty="0" smtClean="0">
                    <a:solidFill>
                      <a:srgbClr val="FFFFFF"/>
                    </a:solidFill>
                  </a:rPr>
                </a:br>
                <a:r>
                  <a:rPr lang="en-US" sz="980" dirty="0" smtClean="0">
                    <a:solidFill>
                      <a:srgbClr val="FFFFFF"/>
                    </a:solidFill>
                  </a:rPr>
                  <a:t>78</a:t>
                </a:r>
                <a:br>
                  <a:rPr lang="en-US" sz="980" dirty="0" smtClean="0">
                    <a:solidFill>
                      <a:srgbClr val="FFFFFF"/>
                    </a:solidFill>
                  </a:rPr>
                </a:br>
                <a:r>
                  <a:rPr lang="en-US" sz="980" dirty="0" smtClean="0">
                    <a:solidFill>
                      <a:srgbClr val="FFFFFF"/>
                    </a:solidFill>
                  </a:rPr>
                  <a:t>57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96" name="TextBox 95"/>
              <p:cNvSpPr txBox="1"/>
              <p:nvPr/>
            </p:nvSpPr>
            <p:spPr>
              <a:xfrm>
                <a:off x="9101894" y="-42611"/>
                <a:ext cx="618531" cy="1417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1120" dirty="0" smtClean="0">
                    <a:solidFill>
                      <a:schemeClr val="bg1"/>
                    </a:solidFill>
                  </a:rPr>
                  <a:t>Основные</a:t>
                </a:r>
                <a:endParaRPr lang="ru-RU" sz="112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97" name="TextBox 96"/>
              <p:cNvSpPr txBox="1"/>
              <p:nvPr/>
            </p:nvSpPr>
            <p:spPr>
              <a:xfrm>
                <a:off x="9101894" y="2320575"/>
                <a:ext cx="618531" cy="1417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1120" dirty="0" err="1" smtClean="0">
                    <a:solidFill>
                      <a:schemeClr val="bg1"/>
                    </a:solidFill>
                  </a:rPr>
                  <a:t>Доп.цвета</a:t>
                </a:r>
                <a:endParaRPr lang="ru-RU" sz="112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98" name="Прямоугольник 97"/>
              <p:cNvSpPr/>
              <p:nvPr/>
            </p:nvSpPr>
            <p:spPr>
              <a:xfrm>
                <a:off x="9249088" y="4436414"/>
                <a:ext cx="377591" cy="169200"/>
              </a:xfrm>
              <a:prstGeom prst="rect">
                <a:avLst/>
              </a:prstGeom>
              <a:solidFill>
                <a:srgbClr val="4D4D4D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rgbClr val="FFFFFF"/>
                    </a:solidFill>
                  </a:rPr>
                  <a:t>70%</a:t>
                </a:r>
                <a:endParaRPr lang="ru-RU" sz="84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99" name="Прямоугольник 98"/>
              <p:cNvSpPr/>
              <p:nvPr/>
            </p:nvSpPr>
            <p:spPr>
              <a:xfrm>
                <a:off x="9249087" y="4605611"/>
                <a:ext cx="377593" cy="169200"/>
              </a:xfrm>
              <a:prstGeom prst="rect">
                <a:avLst/>
              </a:prstGeom>
              <a:solidFill>
                <a:srgbClr val="7F7F7F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rgbClr val="FFFFFF"/>
                    </a:solidFill>
                  </a:rPr>
                  <a:t>50%</a:t>
                </a:r>
                <a:endParaRPr lang="ru-RU" sz="84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100" name="Прямоугольник 99"/>
              <p:cNvSpPr/>
              <p:nvPr/>
            </p:nvSpPr>
            <p:spPr>
              <a:xfrm>
                <a:off x="9249088" y="4774808"/>
                <a:ext cx="377591" cy="169200"/>
              </a:xfrm>
              <a:prstGeom prst="rect">
                <a:avLst/>
              </a:prstGeom>
              <a:solidFill>
                <a:srgbClr val="B2B2B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rgbClr val="FFFFFF"/>
                    </a:solidFill>
                  </a:rPr>
                  <a:t>30%</a:t>
                </a:r>
                <a:endParaRPr lang="ru-RU" sz="84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101" name="Прямоугольник 100"/>
              <p:cNvSpPr/>
              <p:nvPr/>
            </p:nvSpPr>
            <p:spPr>
              <a:xfrm>
                <a:off x="9249087" y="4944005"/>
                <a:ext cx="377593" cy="169200"/>
              </a:xfrm>
              <a:prstGeom prst="rect">
                <a:avLst/>
              </a:prstGeom>
              <a:solidFill>
                <a:srgbClr val="E5E5E5"/>
              </a:solidFill>
              <a:ln w="3175">
                <a:solidFill>
                  <a:srgbClr val="B2B2B2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chemeClr val="tx1"/>
                    </a:solidFill>
                  </a:rPr>
                  <a:t>10%</a:t>
                </a:r>
                <a:endParaRPr lang="ru-RU" sz="840" dirty="0">
                  <a:solidFill>
                    <a:schemeClr val="tx1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347594565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Обложка 10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Объект 9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4209403364"/>
              </p:ext>
            </p:extLst>
          </p:nvPr>
        </p:nvGraphicFramePr>
        <p:xfrm>
          <a:off x="2227" y="2967"/>
          <a:ext cx="2222" cy="29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8245" name="Слайд think-cell" r:id="rId4" imgW="270" imgH="270" progId="TCLayout.ActiveDocument.1">
                  <p:embed/>
                </p:oleObj>
              </mc:Choice>
              <mc:Fallback>
                <p:oleObj name="Слайд think-cell" r:id="rId4" imgW="270" imgH="270" progId="TCLayout.ActiveDocument.1">
                  <p:embed/>
                  <p:pic>
                    <p:nvPicPr>
                      <p:cNvPr id="10" name="Объект 9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27" y="2967"/>
                        <a:ext cx="2222" cy="29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7" name="Прямоугольник 56"/>
          <p:cNvSpPr>
            <a:spLocks noChangeAspect="1"/>
          </p:cNvSpPr>
          <p:nvPr/>
        </p:nvSpPr>
        <p:spPr bwMode="auto">
          <a:xfrm>
            <a:off x="10403820" y="6402480"/>
            <a:ext cx="2397780" cy="3198720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128016" tIns="64008" rIns="128016" bIns="64008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128016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52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3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452323" y="514772"/>
            <a:ext cx="9476029" cy="2600963"/>
          </a:xfrm>
          <a:effectLst/>
        </p:spPr>
        <p:txBody>
          <a:bodyPr vert="horz" lIns="0" tIns="0" rIns="0" bIns="72000">
            <a:normAutofit/>
          </a:bodyPr>
          <a:lstStyle>
            <a:lvl1pPr>
              <a:lnSpc>
                <a:spcPct val="85000"/>
              </a:lnSpc>
              <a:defRPr lang="ru-RU" sz="5600" b="0" i="0" u="none" cap="none" spc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Arial"/>
              </a:defRPr>
            </a:lvl1pPr>
          </a:lstStyle>
          <a:p>
            <a:r>
              <a:rPr lang="ru-RU" dirty="0" smtClean="0"/>
              <a:t>Название презентации</a:t>
            </a:r>
            <a:endParaRPr lang="ru-RU" dirty="0"/>
          </a:p>
        </p:txBody>
      </p:sp>
      <p:sp>
        <p:nvSpPr>
          <p:cNvPr id="35" name="Текст 12"/>
          <p:cNvSpPr>
            <a:spLocks noGrp="1"/>
          </p:cNvSpPr>
          <p:nvPr>
            <p:ph type="body" sz="quarter" idx="10" hasCustomPrompt="1"/>
          </p:nvPr>
        </p:nvSpPr>
        <p:spPr>
          <a:xfrm>
            <a:off x="502286" y="4373189"/>
            <a:ext cx="9426067" cy="1047723"/>
          </a:xfrm>
          <a:prstGeom prst="rect">
            <a:avLst/>
          </a:prstGeom>
          <a:effectLst/>
        </p:spPr>
        <p:txBody>
          <a:bodyPr vert="horz" lIns="0" tIns="0" rIns="0" bIns="0" rtlCol="0">
            <a:noAutofit/>
          </a:bodyPr>
          <a:lstStyle>
            <a:lvl1pPr>
              <a:defRPr lang="ru-RU" sz="1680" b="0" baseline="0" dirty="0">
                <a:effectLst/>
              </a:defRPr>
            </a:lvl1pPr>
          </a:lstStyle>
          <a:p>
            <a:pPr lvl="0">
              <a:spcAft>
                <a:spcPts val="0"/>
              </a:spcAft>
            </a:pPr>
            <a:r>
              <a:rPr lang="ru-RU" dirty="0"/>
              <a:t>Имя Фамилия</a:t>
            </a:r>
            <a:br>
              <a:rPr lang="ru-RU" dirty="0"/>
            </a:br>
            <a:r>
              <a:rPr lang="ru-RU" dirty="0"/>
              <a:t>Должность</a:t>
            </a:r>
            <a:br>
              <a:rPr lang="ru-RU" dirty="0"/>
            </a:br>
            <a:r>
              <a:rPr lang="ru-RU" dirty="0"/>
              <a:t>Компания / функция / направление</a:t>
            </a:r>
          </a:p>
        </p:txBody>
      </p:sp>
      <p:sp>
        <p:nvSpPr>
          <p:cNvPr id="36" name="Текст 12"/>
          <p:cNvSpPr>
            <a:spLocks noGrp="1"/>
          </p:cNvSpPr>
          <p:nvPr>
            <p:ph type="body" sz="quarter" idx="11" hasCustomPrompt="1"/>
          </p:nvPr>
        </p:nvSpPr>
        <p:spPr>
          <a:xfrm>
            <a:off x="502286" y="5688614"/>
            <a:ext cx="9426067" cy="645512"/>
          </a:xfrm>
          <a:prstGeom prst="rect">
            <a:avLst/>
          </a:prstGeom>
          <a:effectLst/>
        </p:spPr>
        <p:txBody>
          <a:bodyPr/>
          <a:lstStyle>
            <a:lvl1pPr>
              <a:spcBef>
                <a:spcPts val="0"/>
              </a:spcBef>
              <a:spcAft>
                <a:spcPts val="0"/>
              </a:spcAft>
              <a:defRPr sz="1400">
                <a:solidFill>
                  <a:schemeClr val="tx2"/>
                </a:solidFill>
                <a:effectLst/>
              </a:defRPr>
            </a:lvl1pPr>
          </a:lstStyle>
          <a:p>
            <a:pPr lvl="0"/>
            <a:r>
              <a:rPr lang="ru-RU" dirty="0"/>
              <a:t>Название мероприятия</a:t>
            </a:r>
            <a:br>
              <a:rPr lang="ru-RU" dirty="0"/>
            </a:br>
            <a:r>
              <a:rPr lang="ru-RU" dirty="0"/>
              <a:t>Дата проведения</a:t>
            </a:r>
          </a:p>
          <a:p>
            <a:pPr lvl="0"/>
            <a:endParaRPr lang="ru-RU" dirty="0"/>
          </a:p>
        </p:txBody>
      </p:sp>
      <p:pic>
        <p:nvPicPr>
          <p:cNvPr id="30" name="Picture 29"/>
          <p:cNvPicPr>
            <a:picLocks noChangeAspect="1"/>
          </p:cNvPicPr>
          <p:nvPr/>
        </p:nvPicPr>
        <p:blipFill>
          <a:blip r:embed="rId6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92004" y="634857"/>
            <a:ext cx="1546551" cy="38976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561501" y="1181791"/>
            <a:ext cx="2072812" cy="3293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540" dirty="0" smtClean="0">
                <a:solidFill>
                  <a:schemeClr val="accent1"/>
                </a:solidFill>
              </a:rPr>
              <a:t>Партнеры</a:t>
            </a:r>
            <a:r>
              <a:rPr lang="ru-RU" sz="1540" baseline="0" dirty="0" smtClean="0">
                <a:solidFill>
                  <a:schemeClr val="accent1"/>
                </a:solidFill>
              </a:rPr>
              <a:t> для роста</a:t>
            </a:r>
            <a:endParaRPr lang="ru-RU" sz="1540" dirty="0">
              <a:solidFill>
                <a:schemeClr val="accent1"/>
              </a:solidFill>
            </a:endParaRPr>
          </a:p>
        </p:txBody>
      </p:sp>
      <p:sp>
        <p:nvSpPr>
          <p:cNvPr id="13" name="Рисунок 12"/>
          <p:cNvSpPr>
            <a:spLocks noGrp="1"/>
          </p:cNvSpPr>
          <p:nvPr>
            <p:ph type="pic" sz="quarter" idx="12" hasCustomPrompt="1"/>
          </p:nvPr>
        </p:nvSpPr>
        <p:spPr>
          <a:xfrm>
            <a:off x="2" y="6402480"/>
            <a:ext cx="10402556" cy="3198720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  <p:sp>
        <p:nvSpPr>
          <p:cNvPr id="56" name="Полилиния 55"/>
          <p:cNvSpPr>
            <a:spLocks/>
          </p:cNvSpPr>
          <p:nvPr/>
        </p:nvSpPr>
        <p:spPr bwMode="auto">
          <a:xfrm>
            <a:off x="10402560" y="6402480"/>
            <a:ext cx="2399040" cy="3198720"/>
          </a:xfrm>
          <a:custGeom>
            <a:avLst/>
            <a:gdLst>
              <a:gd name="connsiteX0" fmla="*/ 0 w 5132824"/>
              <a:gd name="connsiteY0" fmla="*/ 4399953 h 5144399"/>
              <a:gd name="connsiteX1" fmla="*/ 505180 w 5132824"/>
              <a:gd name="connsiteY1" fmla="*/ 4891013 h 5144399"/>
              <a:gd name="connsiteX2" fmla="*/ 0 w 5132824"/>
              <a:gd name="connsiteY2" fmla="*/ 5144399 h 5144399"/>
              <a:gd name="connsiteX3" fmla="*/ 0 w 5132824"/>
              <a:gd name="connsiteY3" fmla="*/ 3421556 h 5144399"/>
              <a:gd name="connsiteX4" fmla="*/ 1169120 w 5132824"/>
              <a:gd name="connsiteY4" fmla="*/ 4557997 h 5144399"/>
              <a:gd name="connsiteX5" fmla="*/ 811051 w 5132824"/>
              <a:gd name="connsiteY5" fmla="*/ 4737595 h 5144399"/>
              <a:gd name="connsiteX6" fmla="*/ 0 w 5132824"/>
              <a:gd name="connsiteY6" fmla="*/ 3943515 h 5144399"/>
              <a:gd name="connsiteX7" fmla="*/ 0 w 5132824"/>
              <a:gd name="connsiteY7" fmla="*/ 2443159 h 5144399"/>
              <a:gd name="connsiteX8" fmla="*/ 1833059 w 5132824"/>
              <a:gd name="connsiteY8" fmla="*/ 4224981 h 5144399"/>
              <a:gd name="connsiteX9" fmla="*/ 1476617 w 5132824"/>
              <a:gd name="connsiteY9" fmla="*/ 4403764 h 5144399"/>
              <a:gd name="connsiteX10" fmla="*/ 0 w 5132824"/>
              <a:gd name="connsiteY10" fmla="*/ 2958045 h 5144399"/>
              <a:gd name="connsiteX11" fmla="*/ 4116478 w 5132824"/>
              <a:gd name="connsiteY11" fmla="*/ 2061035 h 5144399"/>
              <a:gd name="connsiteX12" fmla="*/ 5132824 w 5132824"/>
              <a:gd name="connsiteY12" fmla="*/ 2569899 h 5144399"/>
              <a:gd name="connsiteX13" fmla="*/ 4804444 w 5132824"/>
              <a:gd name="connsiteY13" fmla="*/ 2734606 h 5144399"/>
              <a:gd name="connsiteX14" fmla="*/ 0 w 5132824"/>
              <a:gd name="connsiteY14" fmla="*/ 1464763 h 5144399"/>
              <a:gd name="connsiteX15" fmla="*/ 2496999 w 5132824"/>
              <a:gd name="connsiteY15" fmla="*/ 3891965 h 5144399"/>
              <a:gd name="connsiteX16" fmla="*/ 2142183 w 5132824"/>
              <a:gd name="connsiteY16" fmla="*/ 4069932 h 5144399"/>
              <a:gd name="connsiteX17" fmla="*/ 0 w 5132824"/>
              <a:gd name="connsiteY17" fmla="*/ 1972575 h 5144399"/>
              <a:gd name="connsiteX18" fmla="*/ 2056530 w 5132824"/>
              <a:gd name="connsiteY18" fmla="*/ 1029662 h 5144399"/>
              <a:gd name="connsiteX19" fmla="*/ 3119486 w 5132824"/>
              <a:gd name="connsiteY19" fmla="*/ 1561862 h 5144399"/>
              <a:gd name="connsiteX20" fmla="*/ 4488817 w 5132824"/>
              <a:gd name="connsiteY20" fmla="*/ 2892917 h 5144399"/>
              <a:gd name="connsiteX21" fmla="*/ 4138879 w 5132824"/>
              <a:gd name="connsiteY21" fmla="*/ 3068437 h 5144399"/>
              <a:gd name="connsiteX22" fmla="*/ 0 w 5132824"/>
              <a:gd name="connsiteY22" fmla="*/ 486366 h 5144399"/>
              <a:gd name="connsiteX23" fmla="*/ 3160939 w 5132824"/>
              <a:gd name="connsiteY23" fmla="*/ 3558949 h 5144399"/>
              <a:gd name="connsiteX24" fmla="*/ 2807748 w 5132824"/>
              <a:gd name="connsiteY24" fmla="*/ 3736100 h 5144399"/>
              <a:gd name="connsiteX25" fmla="*/ 0 w 5132824"/>
              <a:gd name="connsiteY25" fmla="*/ 987105 h 5144399"/>
              <a:gd name="connsiteX26" fmla="*/ 0 w 5132824"/>
              <a:gd name="connsiteY26" fmla="*/ 0 h 5144399"/>
              <a:gd name="connsiteX27" fmla="*/ 1043834 w 5132824"/>
              <a:gd name="connsiteY27" fmla="*/ 522626 h 5144399"/>
              <a:gd name="connsiteX28" fmla="*/ 3824878 w 5132824"/>
              <a:gd name="connsiteY28" fmla="*/ 3225933 h 5144399"/>
              <a:gd name="connsiteX29" fmla="*/ 3473314 w 5132824"/>
              <a:gd name="connsiteY29" fmla="*/ 3402269 h 5144399"/>
              <a:gd name="connsiteX30" fmla="*/ 0 w 5132824"/>
              <a:gd name="connsiteY30" fmla="*/ 1635 h 51443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5132824" h="5144399">
                <a:moveTo>
                  <a:pt x="0" y="4399953"/>
                </a:moveTo>
                <a:lnTo>
                  <a:pt x="505180" y="4891013"/>
                </a:lnTo>
                <a:lnTo>
                  <a:pt x="0" y="5144399"/>
                </a:lnTo>
                <a:close/>
                <a:moveTo>
                  <a:pt x="0" y="3421556"/>
                </a:moveTo>
                <a:lnTo>
                  <a:pt x="1169120" y="4557997"/>
                </a:lnTo>
                <a:lnTo>
                  <a:pt x="811051" y="4737595"/>
                </a:lnTo>
                <a:lnTo>
                  <a:pt x="0" y="3943515"/>
                </a:lnTo>
                <a:close/>
                <a:moveTo>
                  <a:pt x="0" y="2443159"/>
                </a:moveTo>
                <a:lnTo>
                  <a:pt x="1833059" y="4224981"/>
                </a:lnTo>
                <a:lnTo>
                  <a:pt x="1476617" y="4403764"/>
                </a:lnTo>
                <a:lnTo>
                  <a:pt x="0" y="2958045"/>
                </a:lnTo>
                <a:close/>
                <a:moveTo>
                  <a:pt x="4116478" y="2061035"/>
                </a:moveTo>
                <a:lnTo>
                  <a:pt x="5132824" y="2569899"/>
                </a:lnTo>
                <a:lnTo>
                  <a:pt x="4804444" y="2734606"/>
                </a:lnTo>
                <a:close/>
                <a:moveTo>
                  <a:pt x="0" y="1464763"/>
                </a:moveTo>
                <a:lnTo>
                  <a:pt x="2496999" y="3891965"/>
                </a:lnTo>
                <a:lnTo>
                  <a:pt x="2142183" y="4069932"/>
                </a:lnTo>
                <a:lnTo>
                  <a:pt x="0" y="1972575"/>
                </a:lnTo>
                <a:close/>
                <a:moveTo>
                  <a:pt x="2056530" y="1029662"/>
                </a:moveTo>
                <a:lnTo>
                  <a:pt x="3119486" y="1561862"/>
                </a:lnTo>
                <a:lnTo>
                  <a:pt x="4488817" y="2892917"/>
                </a:lnTo>
                <a:lnTo>
                  <a:pt x="4138879" y="3068437"/>
                </a:lnTo>
                <a:close/>
                <a:moveTo>
                  <a:pt x="0" y="486366"/>
                </a:moveTo>
                <a:lnTo>
                  <a:pt x="3160939" y="3558949"/>
                </a:lnTo>
                <a:lnTo>
                  <a:pt x="2807748" y="3736100"/>
                </a:lnTo>
                <a:lnTo>
                  <a:pt x="0" y="987105"/>
                </a:lnTo>
                <a:close/>
                <a:moveTo>
                  <a:pt x="0" y="0"/>
                </a:moveTo>
                <a:lnTo>
                  <a:pt x="1043834" y="522626"/>
                </a:lnTo>
                <a:lnTo>
                  <a:pt x="3824878" y="3225933"/>
                </a:lnTo>
                <a:lnTo>
                  <a:pt x="3473314" y="3402269"/>
                </a:lnTo>
                <a:lnTo>
                  <a:pt x="0" y="1635"/>
                </a:lnTo>
                <a:close/>
              </a:path>
            </a:pathLst>
          </a:custGeom>
          <a:solidFill>
            <a:schemeClr val="bg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128016" tIns="64008" rIns="128016" bIns="64008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defTabSz="128016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2520" b="1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58" name="Текст 7"/>
          <p:cNvSpPr>
            <a:spLocks noGrp="1"/>
          </p:cNvSpPr>
          <p:nvPr>
            <p:ph type="body" sz="quarter" idx="15" hasCustomPrompt="1"/>
          </p:nvPr>
        </p:nvSpPr>
        <p:spPr>
          <a:xfrm>
            <a:off x="502286" y="3277550"/>
            <a:ext cx="9426067" cy="906780"/>
          </a:xfrm>
        </p:spPr>
        <p:txBody>
          <a:bodyPr/>
          <a:lstStyle>
            <a:lvl1pPr>
              <a:defRPr baseline="0"/>
            </a:lvl1pPr>
          </a:lstStyle>
          <a:p>
            <a:pPr lvl="0"/>
            <a:r>
              <a:rPr lang="ru-RU" dirty="0" smtClean="0"/>
              <a:t>Подзаголовок (заполняется по необходимости)</a:t>
            </a:r>
          </a:p>
        </p:txBody>
      </p:sp>
      <p:grpSp>
        <p:nvGrpSpPr>
          <p:cNvPr id="37" name="Группа 36"/>
          <p:cNvGrpSpPr/>
          <p:nvPr/>
        </p:nvGrpSpPr>
        <p:grpSpPr>
          <a:xfrm>
            <a:off x="12742652" y="-79539"/>
            <a:ext cx="4006111" cy="9680744"/>
            <a:chOff x="9101894" y="-42611"/>
            <a:chExt cx="2861508" cy="5186113"/>
          </a:xfrm>
        </p:grpSpPr>
        <p:sp>
          <p:nvSpPr>
            <p:cNvPr id="38" name="Прямоугольник 37"/>
            <p:cNvSpPr/>
            <p:nvPr/>
          </p:nvSpPr>
          <p:spPr>
            <a:xfrm>
              <a:off x="9181869" y="3"/>
              <a:ext cx="2781533" cy="514349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wrap="square" lIns="648000">
              <a:noAutofit/>
            </a:bodyPr>
            <a:lstStyle/>
            <a:p>
              <a:r>
                <a:rPr lang="ru-RU" sz="1680" b="0" dirty="0">
                  <a:solidFill>
                    <a:schemeClr val="bg1"/>
                  </a:solidFill>
                </a:rPr>
                <a:t>Рекомендации </a:t>
              </a:r>
              <a:br>
                <a:rPr lang="ru-RU" sz="1680" b="0" dirty="0">
                  <a:solidFill>
                    <a:schemeClr val="bg1"/>
                  </a:solidFill>
                </a:rPr>
              </a:br>
              <a:r>
                <a:rPr lang="ru-RU" sz="168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по оформлению слайдов</a:t>
              </a:r>
            </a:p>
            <a:p>
              <a:pPr marL="0" algn="l" defTabSz="1090821" rtl="0" eaLnBrk="1" latinLnBrk="0" hangingPunct="1"/>
              <a:endParaRPr lang="ru-RU" sz="112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  <a:p>
              <a:pPr marL="255585" indent="-255585" algn="l" defTabSz="1090821" rtl="0" eaLnBrk="1" latinLnBrk="0" hangingPunct="1">
                <a:spcAft>
                  <a:spcPts val="280"/>
                </a:spcAft>
                <a:buFont typeface="+mj-lt"/>
                <a:buAutoNum type="arabicPeriod"/>
              </a:pPr>
              <a:r>
                <a:rPr lang="ru-RU" sz="112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ТЕКСТ</a:t>
              </a: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="0" dirty="0" err="1">
                  <a:solidFill>
                    <a:schemeClr val="bg1"/>
                  </a:solidFill>
                </a:rPr>
                <a:t>Корп.шрифт</a:t>
              </a:r>
              <a:r>
                <a:rPr lang="ru-RU" sz="1120" b="0" dirty="0">
                  <a:solidFill>
                    <a:schemeClr val="bg1"/>
                  </a:solidFill>
                </a:rPr>
                <a:t> для презентаций</a:t>
              </a:r>
              <a:r>
                <a:rPr lang="ru-RU" sz="1120" b="0" baseline="0" dirty="0">
                  <a:solidFill>
                    <a:schemeClr val="bg1"/>
                  </a:solidFill>
                </a:rPr>
                <a:t> </a:t>
              </a:r>
              <a:r>
                <a:rPr lang="ru-RU" sz="1120" baseline="0" dirty="0">
                  <a:solidFill>
                    <a:schemeClr val="bg1"/>
                  </a:solidFill>
                </a:rPr>
                <a:t>–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en-US" sz="1120" b="1" dirty="0">
                  <a:solidFill>
                    <a:schemeClr val="bg1"/>
                  </a:solidFill>
                </a:rPr>
                <a:t>Arial</a:t>
              </a:r>
              <a:r>
                <a:rPr lang="ru-RU" sz="1120" dirty="0">
                  <a:solidFill>
                    <a:schemeClr val="bg1"/>
                  </a:solidFill>
                </a:rPr>
                <a:t> (</a:t>
              </a:r>
              <a:r>
                <a:rPr lang="ru-RU" sz="1120" i="1" dirty="0">
                  <a:solidFill>
                    <a:schemeClr val="bg1"/>
                  </a:solidFill>
                </a:rPr>
                <a:t>д</a:t>
              </a:r>
              <a:r>
                <a:rPr lang="ru-RU" sz="1120" i="1" baseline="0" dirty="0">
                  <a:solidFill>
                    <a:schemeClr val="bg1"/>
                  </a:solidFill>
                </a:rPr>
                <a:t>опустимо:</a:t>
              </a:r>
              <a:r>
                <a:rPr lang="ru-RU" sz="1120" baseline="0" dirty="0">
                  <a:solidFill>
                    <a:schemeClr val="bg1"/>
                  </a:solidFill>
                </a:rPr>
                <a:t> </a:t>
              </a:r>
              <a:r>
                <a:rPr lang="en-US" sz="1120" baseline="0" dirty="0">
                  <a:solidFill>
                    <a:schemeClr val="bg1"/>
                  </a:solidFill>
                </a:rPr>
                <a:t>Arial Narrow</a:t>
              </a:r>
              <a:r>
                <a:rPr lang="ru-RU" sz="1120" baseline="0" dirty="0">
                  <a:solidFill>
                    <a:schemeClr val="bg1"/>
                  </a:solidFill>
                </a:rPr>
                <a:t>)</a:t>
              </a: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Заголовок слайда – 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не ниже 16 </a:t>
              </a:r>
              <a:r>
                <a:rPr lang="ru-RU" sz="1120" b="1" baseline="0" dirty="0" err="1">
                  <a:solidFill>
                    <a:schemeClr val="bg1"/>
                  </a:solidFill>
                </a:rPr>
                <a:t>пт</a:t>
              </a:r>
              <a:endParaRPr lang="ru-RU" sz="1120" b="1" baseline="0" dirty="0">
                <a:solidFill>
                  <a:schemeClr val="bg1"/>
                </a:solidFill>
              </a:endParaRP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Текст на слайде – 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не ниже </a:t>
              </a:r>
              <a:r>
                <a:rPr lang="en-US" sz="1120" b="1" baseline="0" dirty="0">
                  <a:solidFill>
                    <a:schemeClr val="bg1"/>
                  </a:solidFill>
                </a:rPr>
                <a:t>10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 </a:t>
              </a:r>
              <a:r>
                <a:rPr lang="ru-RU" sz="1120" b="1" baseline="0" dirty="0" err="1">
                  <a:solidFill>
                    <a:schemeClr val="bg1"/>
                  </a:solidFill>
                </a:rPr>
                <a:t>пт</a:t>
              </a:r>
              <a:endParaRPr lang="ru-RU" sz="1120" b="1" baseline="0" dirty="0">
                <a:solidFill>
                  <a:schemeClr val="bg1"/>
                </a:solidFill>
              </a:endParaRP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Примечания – 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не ниже </a:t>
              </a:r>
              <a:r>
                <a:rPr lang="en-US" sz="1120" b="1" baseline="0" dirty="0">
                  <a:solidFill>
                    <a:schemeClr val="bg1"/>
                  </a:solidFill>
                </a:rPr>
                <a:t>8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 </a:t>
              </a:r>
              <a:r>
                <a:rPr lang="ru-RU" sz="1120" b="1" baseline="0" dirty="0" err="1">
                  <a:solidFill>
                    <a:schemeClr val="bg1"/>
                  </a:solidFill>
                </a:rPr>
                <a:t>пт</a:t>
              </a:r>
              <a:endParaRPr lang="ru-RU" sz="1120" b="1" baseline="0" dirty="0">
                <a:solidFill>
                  <a:schemeClr val="bg1"/>
                </a:solidFill>
              </a:endParaRPr>
            </a:p>
            <a:p>
              <a:pPr marL="373377" lvl="4" indent="-124459" algn="l">
                <a:spcAft>
                  <a:spcPts val="112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Используйте на слайде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ru-RU" sz="1120" b="1" baseline="0" dirty="0">
                  <a:solidFill>
                    <a:schemeClr val="bg1"/>
                  </a:solidFill>
                </a:rPr>
                <a:t>не более 3 размеров шрифтов</a:t>
              </a:r>
              <a:endParaRPr lang="en-US" sz="1120" b="1" baseline="0" dirty="0">
                <a:solidFill>
                  <a:schemeClr val="bg1"/>
                </a:solidFill>
              </a:endParaRPr>
            </a:p>
            <a:p>
              <a:pPr marL="255585" indent="-255585" algn="l" defTabSz="1090821" rtl="0" eaLnBrk="1" latinLnBrk="0" hangingPunct="1">
                <a:spcBef>
                  <a:spcPts val="420"/>
                </a:spcBef>
                <a:spcAft>
                  <a:spcPts val="280"/>
                </a:spcAft>
                <a:buFont typeface="+mj-lt"/>
                <a:buAutoNum type="arabicPeriod"/>
              </a:pPr>
              <a:r>
                <a:rPr lang="ru-RU" sz="112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ДИАГРАММЫ</a:t>
              </a:r>
            </a:p>
            <a:p>
              <a:pPr marL="373377" lvl="1" indent="-111125" algn="l" defTabSz="1090821" rtl="0" eaLnBrk="1" latinLnBrk="0" hangingPunct="1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единый стиль оформления диаграмм</a:t>
              </a:r>
            </a:p>
            <a:p>
              <a:pPr marL="373377" lvl="1" indent="-111125" algn="l" defTabSz="1090821" rtl="0" eaLnBrk="1" latinLnBrk="0" hangingPunct="1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шрифты одинакового размера в</a:t>
              </a:r>
              <a:r>
                <a:rPr lang="ru-RU" sz="1120" b="0" kern="1200" baseline="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 </a:t>
              </a: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диаграммах, располагающихся на одном слайде</a:t>
              </a:r>
            </a:p>
            <a:p>
              <a:pPr marL="373377" lvl="1" indent="-111125" algn="l" defTabSz="1090821" rtl="0" eaLnBrk="1" latinLnBrk="0" hangingPunct="1">
                <a:spcAft>
                  <a:spcPts val="1120"/>
                </a:spcAft>
                <a:buFont typeface="Arial" panose="020B0604020202020204" pitchFamily="34" charset="0"/>
                <a:buChar char="•"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На одном слайде – не более 4 диаграмм</a:t>
              </a:r>
            </a:p>
            <a:p>
              <a:pPr marL="255585" marR="0" lvl="0" indent="-255585" algn="l" defTabSz="1090821" rtl="0" eaLnBrk="1" fontAlgn="auto" latinLnBrk="0" hangingPunct="1">
                <a:lnSpc>
                  <a:spcPct val="100000"/>
                </a:lnSpc>
                <a:spcBef>
                  <a:spcPts val="420"/>
                </a:spcBef>
                <a:spcAft>
                  <a:spcPts val="28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lang="ru-RU" sz="112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ИКОНКИ</a:t>
              </a:r>
            </a:p>
            <a:p>
              <a:pPr marL="373377" marR="0" lvl="1" indent="-117793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112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dirty="0">
                  <a:solidFill>
                    <a:schemeClr val="bg1"/>
                  </a:solidFill>
                </a:rPr>
                <a:t>Выбирайте оформление</a:t>
              </a:r>
              <a:r>
                <a:rPr lang="ru-RU" sz="1120" baseline="0" dirty="0">
                  <a:solidFill>
                    <a:schemeClr val="bg1"/>
                  </a:solidFill>
                </a:rPr>
                <a:t>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ru-RU" sz="1120" baseline="0" dirty="0">
                  <a:solidFill>
                    <a:schemeClr val="bg1"/>
                  </a:solidFill>
                </a:rPr>
                <a:t>иконок </a:t>
              </a:r>
              <a:r>
                <a:rPr lang="ru-RU" sz="1120" dirty="0">
                  <a:solidFill>
                    <a:schemeClr val="bg1"/>
                  </a:solidFill>
                </a:rPr>
                <a:t>в</a:t>
              </a:r>
              <a:r>
                <a:rPr lang="ru-RU" sz="1120" baseline="0" dirty="0">
                  <a:solidFill>
                    <a:schemeClr val="bg1"/>
                  </a:solidFill>
                </a:rPr>
                <a:t> едином стиле</a:t>
              </a:r>
              <a:endParaRPr lang="ru-RU" sz="112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  <a:p>
              <a:pPr marL="255585" marR="0" lvl="0" indent="-255585" algn="l" defTabSz="1090821" rtl="0" eaLnBrk="1" fontAlgn="auto" latinLnBrk="0" hangingPunct="1">
                <a:lnSpc>
                  <a:spcPct val="100000"/>
                </a:lnSpc>
                <a:spcBef>
                  <a:spcPts val="420"/>
                </a:spcBef>
                <a:spcAft>
                  <a:spcPts val="28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lang="ru-RU" sz="1120" b="1" dirty="0">
                  <a:solidFill>
                    <a:schemeClr val="bg1"/>
                  </a:solidFill>
                </a:rPr>
                <a:t>ИЗОБРАЖЕНИЯ</a:t>
              </a:r>
            </a:p>
            <a:p>
              <a:pPr marL="373377" lvl="1" indent="-117793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dirty="0">
                  <a:solidFill>
                    <a:schemeClr val="bg1"/>
                  </a:solidFill>
                </a:rPr>
                <a:t>Нельзя</a:t>
              </a:r>
              <a:r>
                <a:rPr lang="ru-RU" sz="1120" baseline="0" dirty="0">
                  <a:solidFill>
                    <a:schemeClr val="bg1"/>
                  </a:solidFill>
                </a:rPr>
                <a:t> искажать пропорции</a:t>
              </a:r>
            </a:p>
            <a:p>
              <a:pPr marL="373377" lvl="1" indent="-117793">
                <a:spcAft>
                  <a:spcPts val="1120"/>
                </a:spcAft>
                <a:buFont typeface="Arial" panose="020B0604020202020204" pitchFamily="34" charset="0"/>
                <a:buChar char="•"/>
              </a:pPr>
              <a:r>
                <a:rPr lang="ru-RU" sz="1120" dirty="0">
                  <a:solidFill>
                    <a:schemeClr val="bg1"/>
                  </a:solidFill>
                </a:rPr>
                <a:t>Рекомендуемое разрешение</a:t>
              </a:r>
              <a:r>
                <a:rPr lang="ru-RU" sz="1120" baseline="0" dirty="0">
                  <a:solidFill>
                    <a:schemeClr val="bg1"/>
                  </a:solidFill>
                </a:rPr>
                <a:t> –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ru-RU" sz="1120" baseline="0" dirty="0">
                  <a:solidFill>
                    <a:schemeClr val="bg1"/>
                  </a:solidFill>
                </a:rPr>
                <a:t>не более 150 пикселей на дюйм</a:t>
              </a:r>
              <a:endParaRPr lang="ru-RU" sz="1120" b="1" dirty="0">
                <a:solidFill>
                  <a:schemeClr val="bg1"/>
                </a:solidFill>
              </a:endParaRPr>
            </a:p>
            <a:p>
              <a:pPr marL="255585" marR="0" lvl="0" indent="-255585" algn="l" defTabSz="1090821" rtl="0" eaLnBrk="1" fontAlgn="auto" latinLnBrk="0" hangingPunct="1">
                <a:lnSpc>
                  <a:spcPct val="100000"/>
                </a:lnSpc>
                <a:spcBef>
                  <a:spcPts val="420"/>
                </a:spcBef>
                <a:spcAft>
                  <a:spcPts val="28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kumimoji="0" lang="ru-RU" sz="112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ОБЩИЕ РЕКОМЕНДАЦИИ</a:t>
              </a:r>
            </a:p>
            <a:p>
              <a:pPr marL="373377" marR="0" lvl="1" indent="-12890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8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Скажите «нет» презентациям </a:t>
              </a:r>
              <a:b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</a:b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с большим количеством текста</a:t>
              </a:r>
            </a:p>
            <a:p>
              <a:pPr marL="373377" marR="0" lvl="1" indent="-12890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8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простые схемы </a:t>
              </a:r>
              <a:b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</a:b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 графику</a:t>
              </a:r>
            </a:p>
            <a:p>
              <a:pPr marL="373377" marR="0" lvl="1" indent="-12890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8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Делайте слайды лаконичными</a:t>
              </a:r>
            </a:p>
            <a:p>
              <a:pPr marL="800999" marR="0" lvl="1" indent="-25558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42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endParaRPr lang="ru-RU" sz="112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</p:txBody>
        </p:sp>
        <p:cxnSp>
          <p:nvCxnSpPr>
            <p:cNvPr id="39" name="Прямая соединительная линия 38"/>
            <p:cNvCxnSpPr/>
            <p:nvPr/>
          </p:nvCxnSpPr>
          <p:spPr bwMode="auto">
            <a:xfrm>
              <a:off x="9753602" y="444502"/>
              <a:ext cx="2051050" cy="0"/>
            </a:xfrm>
            <a:prstGeom prst="line">
              <a:avLst/>
            </a:prstGeom>
            <a:solidFill>
              <a:schemeClr val="accent1"/>
            </a:solidFill>
            <a:ln w="317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grpSp>
          <p:nvGrpSpPr>
            <p:cNvPr id="40" name="Группа 39"/>
            <p:cNvGrpSpPr/>
            <p:nvPr/>
          </p:nvGrpSpPr>
          <p:grpSpPr>
            <a:xfrm>
              <a:off x="9101894" y="-42611"/>
              <a:ext cx="618531" cy="5155816"/>
              <a:chOff x="9101894" y="-42611"/>
              <a:chExt cx="618531" cy="5155816"/>
            </a:xfrm>
          </p:grpSpPr>
          <p:sp>
            <p:nvSpPr>
              <p:cNvPr id="41" name="Прямоугольник 40"/>
              <p:cNvSpPr/>
              <p:nvPr/>
            </p:nvSpPr>
            <p:spPr>
              <a:xfrm>
                <a:off x="9249089" y="154103"/>
                <a:ext cx="377590" cy="436959"/>
              </a:xfrm>
              <a:prstGeom prst="rect">
                <a:avLst/>
              </a:prstGeom>
              <a:solidFill>
                <a:srgbClr val="008C95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0</a:t>
                </a:r>
              </a:p>
              <a:p>
                <a:pPr algn="ctr" eaLnBrk="1" hangingPunct="1">
                  <a:defRPr/>
                </a:pPr>
                <a:r>
                  <a:rPr lang="en-US" sz="980" dirty="0">
                    <a:solidFill>
                      <a:srgbClr val="FFFFFF"/>
                    </a:solidFill>
                  </a:rPr>
                  <a:t>140</a:t>
                </a:r>
                <a:endParaRPr lang="ru-RU" sz="98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1</a:t>
                </a:r>
                <a:r>
                  <a:rPr lang="en-US" sz="980" dirty="0">
                    <a:solidFill>
                      <a:srgbClr val="FFFFFF"/>
                    </a:solidFill>
                  </a:rPr>
                  <a:t>49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42" name="Прямоугольник 41"/>
              <p:cNvSpPr/>
              <p:nvPr/>
            </p:nvSpPr>
            <p:spPr>
              <a:xfrm>
                <a:off x="9249089" y="873918"/>
                <a:ext cx="377590" cy="438150"/>
              </a:xfrm>
              <a:prstGeom prst="rect">
                <a:avLst/>
              </a:prstGeom>
              <a:solidFill>
                <a:srgbClr val="D0D0D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208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208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208</a:t>
                </a:r>
              </a:p>
            </p:txBody>
          </p:sp>
          <p:sp>
            <p:nvSpPr>
              <p:cNvPr id="43" name="Прямоугольник 42"/>
              <p:cNvSpPr/>
              <p:nvPr/>
            </p:nvSpPr>
            <p:spPr>
              <a:xfrm>
                <a:off x="9249089" y="3830254"/>
                <a:ext cx="377590" cy="436960"/>
              </a:xfrm>
              <a:prstGeom prst="rect">
                <a:avLst/>
              </a:prstGeom>
              <a:solidFill>
                <a:srgbClr val="E5F2F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229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242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242</a:t>
                </a:r>
              </a:p>
            </p:txBody>
          </p:sp>
          <p:sp>
            <p:nvSpPr>
              <p:cNvPr id="44" name="Прямоугольник 43"/>
              <p:cNvSpPr/>
              <p:nvPr/>
            </p:nvSpPr>
            <p:spPr>
              <a:xfrm>
                <a:off x="9249089" y="2519364"/>
                <a:ext cx="377590" cy="436959"/>
              </a:xfrm>
              <a:prstGeom prst="rect">
                <a:avLst/>
              </a:prstGeom>
              <a:solidFill>
                <a:srgbClr val="B2D2D8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178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210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216</a:t>
                </a:r>
              </a:p>
            </p:txBody>
          </p:sp>
          <p:sp>
            <p:nvSpPr>
              <p:cNvPr id="45" name="Прямоугольник 44"/>
              <p:cNvSpPr/>
              <p:nvPr/>
            </p:nvSpPr>
            <p:spPr>
              <a:xfrm>
                <a:off x="9249089" y="2956327"/>
                <a:ext cx="377590" cy="436960"/>
              </a:xfrm>
              <a:prstGeom prst="rect">
                <a:avLst/>
              </a:prstGeom>
              <a:solidFill>
                <a:srgbClr val="FFC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255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192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0</a:t>
                </a:r>
              </a:p>
            </p:txBody>
          </p:sp>
          <p:sp>
            <p:nvSpPr>
              <p:cNvPr id="46" name="Прямоугольник 45"/>
              <p:cNvSpPr/>
              <p:nvPr/>
            </p:nvSpPr>
            <p:spPr>
              <a:xfrm>
                <a:off x="9249089" y="3393282"/>
                <a:ext cx="377590" cy="436959"/>
              </a:xfrm>
              <a:prstGeom prst="rect">
                <a:avLst/>
              </a:prstGeom>
              <a:solidFill>
                <a:srgbClr val="C00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192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0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0</a:t>
                </a:r>
              </a:p>
            </p:txBody>
          </p:sp>
          <p:sp>
            <p:nvSpPr>
              <p:cNvPr id="47" name="Прямоугольник 46"/>
              <p:cNvSpPr/>
              <p:nvPr/>
            </p:nvSpPr>
            <p:spPr>
              <a:xfrm>
                <a:off x="9249089" y="4267214"/>
                <a:ext cx="377590" cy="169200"/>
              </a:xfrm>
              <a:prstGeom prst="rect">
                <a:avLst/>
              </a:prstGeom>
              <a:solidFill>
                <a:srgbClr val="000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0,0,0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48" name="Прямоугольник 47"/>
              <p:cNvSpPr/>
              <p:nvPr/>
            </p:nvSpPr>
            <p:spPr>
              <a:xfrm>
                <a:off x="9249091" y="588086"/>
                <a:ext cx="377590" cy="438150"/>
              </a:xfrm>
              <a:prstGeom prst="rect">
                <a:avLst/>
              </a:prstGeom>
              <a:solidFill>
                <a:schemeClr val="tx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0</a:t>
                </a:r>
                <a:br>
                  <a:rPr lang="en-US" sz="980" dirty="0" smtClean="0">
                    <a:solidFill>
                      <a:schemeClr val="bg1"/>
                    </a:solidFill>
                  </a:rPr>
                </a:br>
                <a:r>
                  <a:rPr lang="ru-RU" sz="980" dirty="0" smtClean="0">
                    <a:solidFill>
                      <a:schemeClr val="bg1"/>
                    </a:solidFill>
                  </a:rPr>
                  <a:t>49</a:t>
                </a:r>
                <a:br>
                  <a:rPr lang="ru-RU" sz="980" dirty="0" smtClean="0">
                    <a:solidFill>
                      <a:schemeClr val="bg1"/>
                    </a:solidFill>
                  </a:rPr>
                </a:br>
                <a:r>
                  <a:rPr lang="ru-RU" sz="980" dirty="0" smtClean="0">
                    <a:solidFill>
                      <a:schemeClr val="bg1"/>
                    </a:solidFill>
                  </a:rPr>
                  <a:t>60</a:t>
                </a:r>
                <a:endParaRPr lang="ru-RU" sz="98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49" name="Прямоугольник 48"/>
              <p:cNvSpPr/>
              <p:nvPr/>
            </p:nvSpPr>
            <p:spPr>
              <a:xfrm>
                <a:off x="9249091" y="1022665"/>
                <a:ext cx="377590" cy="436960"/>
              </a:xfrm>
              <a:prstGeom prst="rect">
                <a:avLst/>
              </a:prstGeom>
              <a:solidFill>
                <a:schemeClr val="bg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119</a:t>
                </a:r>
                <a:b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</a:b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226</a:t>
                </a:r>
                <a:b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</a:b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195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50" name="Прямоугольник 49"/>
              <p:cNvSpPr/>
              <p:nvPr/>
            </p:nvSpPr>
            <p:spPr>
              <a:xfrm>
                <a:off x="9249091" y="3830257"/>
                <a:ext cx="377590" cy="436960"/>
              </a:xfrm>
              <a:prstGeom prst="rect">
                <a:avLst/>
              </a:prstGeom>
              <a:solidFill>
                <a:srgbClr val="2D3287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45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50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135</a:t>
                </a:r>
                <a:endParaRPr lang="ru-RU" sz="98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1" name="Прямоугольник 50"/>
              <p:cNvSpPr/>
              <p:nvPr/>
            </p:nvSpPr>
            <p:spPr>
              <a:xfrm>
                <a:off x="9249091" y="1466152"/>
                <a:ext cx="377590" cy="438150"/>
              </a:xfrm>
              <a:prstGeom prst="rect">
                <a:avLst/>
              </a:prstGeom>
              <a:solidFill>
                <a:schemeClr val="bg1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000000"/>
                    </a:solidFill>
                  </a:rPr>
                  <a:t>255</a:t>
                </a:r>
                <a:endParaRPr lang="ru-RU" sz="980" dirty="0">
                  <a:solidFill>
                    <a:srgbClr val="000000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000000"/>
                    </a:solidFill>
                  </a:rPr>
                  <a:t>255</a:t>
                </a:r>
                <a:endParaRPr lang="ru-RU" sz="980" dirty="0">
                  <a:solidFill>
                    <a:srgbClr val="000000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000000"/>
                    </a:solidFill>
                  </a:rPr>
                  <a:t>255</a:t>
                </a:r>
                <a:endParaRPr lang="ru-RU" sz="98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2" name="Прямоугольник 51"/>
              <p:cNvSpPr/>
              <p:nvPr/>
            </p:nvSpPr>
            <p:spPr>
              <a:xfrm>
                <a:off x="9249091" y="2519364"/>
                <a:ext cx="377590" cy="436959"/>
              </a:xfrm>
              <a:prstGeom prst="rect">
                <a:avLst/>
              </a:prstGeom>
              <a:solidFill>
                <a:srgbClr val="FABE19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250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190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25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53" name="Прямоугольник 52"/>
              <p:cNvSpPr/>
              <p:nvPr/>
            </p:nvSpPr>
            <p:spPr>
              <a:xfrm>
                <a:off x="9249091" y="2956327"/>
                <a:ext cx="377590" cy="436960"/>
              </a:xfrm>
              <a:prstGeom prst="rect">
                <a:avLst/>
              </a:prstGeom>
              <a:solidFill>
                <a:srgbClr val="008CFA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0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ru-RU" sz="980" dirty="0" smtClean="0">
                    <a:solidFill>
                      <a:schemeClr val="bg1"/>
                    </a:solidFill>
                  </a:rPr>
                  <a:t>1</a:t>
                </a:r>
                <a:r>
                  <a:rPr lang="en-US" sz="980" dirty="0" smtClean="0">
                    <a:solidFill>
                      <a:schemeClr val="bg1"/>
                    </a:solidFill>
                  </a:rPr>
                  <a:t>40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250</a:t>
                </a:r>
                <a:endParaRPr lang="ru-RU" sz="98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4" name="Прямоугольник 53"/>
              <p:cNvSpPr/>
              <p:nvPr/>
            </p:nvSpPr>
            <p:spPr>
              <a:xfrm>
                <a:off x="9249091" y="3393282"/>
                <a:ext cx="377590" cy="436959"/>
              </a:xfrm>
              <a:prstGeom prst="rect">
                <a:avLst/>
              </a:prstGeom>
              <a:solidFill>
                <a:srgbClr val="FA786E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250</a:t>
                </a:r>
                <a:endParaRPr lang="ru-RU" sz="98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120</a:t>
                </a:r>
                <a:endParaRPr lang="ru-RU" sz="98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110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55" name="Прямоугольник 54"/>
              <p:cNvSpPr/>
              <p:nvPr/>
            </p:nvSpPr>
            <p:spPr>
              <a:xfrm>
                <a:off x="9249091" y="1916373"/>
                <a:ext cx="377590" cy="438150"/>
              </a:xfrm>
              <a:prstGeom prst="rect">
                <a:avLst/>
              </a:prstGeom>
              <a:solidFill>
                <a:schemeClr val="accent6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224</a:t>
                </a:r>
                <a:br>
                  <a:rPr lang="en-US" sz="980" dirty="0" smtClean="0">
                    <a:solidFill>
                      <a:srgbClr val="FFFFFF"/>
                    </a:solidFill>
                  </a:rPr>
                </a:br>
                <a:r>
                  <a:rPr lang="en-US" sz="980" dirty="0" smtClean="0">
                    <a:solidFill>
                      <a:srgbClr val="FFFFFF"/>
                    </a:solidFill>
                  </a:rPr>
                  <a:t>78</a:t>
                </a:r>
                <a:br>
                  <a:rPr lang="en-US" sz="980" dirty="0" smtClean="0">
                    <a:solidFill>
                      <a:srgbClr val="FFFFFF"/>
                    </a:solidFill>
                  </a:rPr>
                </a:br>
                <a:r>
                  <a:rPr lang="en-US" sz="980" dirty="0" smtClean="0">
                    <a:solidFill>
                      <a:srgbClr val="FFFFFF"/>
                    </a:solidFill>
                  </a:rPr>
                  <a:t>57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59" name="TextBox 58"/>
              <p:cNvSpPr txBox="1"/>
              <p:nvPr/>
            </p:nvSpPr>
            <p:spPr>
              <a:xfrm>
                <a:off x="9101894" y="-42611"/>
                <a:ext cx="618531" cy="1417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1120" dirty="0" smtClean="0">
                    <a:solidFill>
                      <a:schemeClr val="bg1"/>
                    </a:solidFill>
                  </a:rPr>
                  <a:t>Основные</a:t>
                </a:r>
                <a:endParaRPr lang="ru-RU" sz="112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60" name="TextBox 59"/>
              <p:cNvSpPr txBox="1"/>
              <p:nvPr/>
            </p:nvSpPr>
            <p:spPr>
              <a:xfrm>
                <a:off x="9101894" y="2320575"/>
                <a:ext cx="618531" cy="1417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1120" dirty="0" err="1" smtClean="0">
                    <a:solidFill>
                      <a:schemeClr val="bg1"/>
                    </a:solidFill>
                  </a:rPr>
                  <a:t>Доп.цвета</a:t>
                </a:r>
                <a:endParaRPr lang="ru-RU" sz="112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61" name="Прямоугольник 60"/>
              <p:cNvSpPr/>
              <p:nvPr/>
            </p:nvSpPr>
            <p:spPr>
              <a:xfrm>
                <a:off x="9249088" y="4436414"/>
                <a:ext cx="377591" cy="169200"/>
              </a:xfrm>
              <a:prstGeom prst="rect">
                <a:avLst/>
              </a:prstGeom>
              <a:solidFill>
                <a:srgbClr val="4D4D4D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rgbClr val="FFFFFF"/>
                    </a:solidFill>
                  </a:rPr>
                  <a:t>70%</a:t>
                </a:r>
                <a:endParaRPr lang="ru-RU" sz="84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62" name="Прямоугольник 61"/>
              <p:cNvSpPr/>
              <p:nvPr/>
            </p:nvSpPr>
            <p:spPr>
              <a:xfrm>
                <a:off x="9249087" y="4605611"/>
                <a:ext cx="377593" cy="169200"/>
              </a:xfrm>
              <a:prstGeom prst="rect">
                <a:avLst/>
              </a:prstGeom>
              <a:solidFill>
                <a:srgbClr val="7F7F7F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rgbClr val="FFFFFF"/>
                    </a:solidFill>
                  </a:rPr>
                  <a:t>50%</a:t>
                </a:r>
                <a:endParaRPr lang="ru-RU" sz="84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63" name="Прямоугольник 62"/>
              <p:cNvSpPr/>
              <p:nvPr/>
            </p:nvSpPr>
            <p:spPr>
              <a:xfrm>
                <a:off x="9249088" y="4774808"/>
                <a:ext cx="377591" cy="169200"/>
              </a:xfrm>
              <a:prstGeom prst="rect">
                <a:avLst/>
              </a:prstGeom>
              <a:solidFill>
                <a:srgbClr val="B2B2B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rgbClr val="FFFFFF"/>
                    </a:solidFill>
                  </a:rPr>
                  <a:t>30%</a:t>
                </a:r>
                <a:endParaRPr lang="ru-RU" sz="84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64" name="Прямоугольник 63"/>
              <p:cNvSpPr/>
              <p:nvPr/>
            </p:nvSpPr>
            <p:spPr>
              <a:xfrm>
                <a:off x="9249087" y="4944005"/>
                <a:ext cx="377593" cy="169200"/>
              </a:xfrm>
              <a:prstGeom prst="rect">
                <a:avLst/>
              </a:prstGeom>
              <a:solidFill>
                <a:srgbClr val="E5E5E5"/>
              </a:solidFill>
              <a:ln w="3175">
                <a:solidFill>
                  <a:srgbClr val="B2B2B2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chemeClr val="tx1"/>
                    </a:solidFill>
                  </a:rPr>
                  <a:t>10%</a:t>
                </a:r>
                <a:endParaRPr lang="ru-RU" sz="840" dirty="0">
                  <a:solidFill>
                    <a:schemeClr val="tx1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187351751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/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Буллиты 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Объект 6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4253199545"/>
              </p:ext>
            </p:extLst>
          </p:nvPr>
        </p:nvGraphicFramePr>
        <p:xfrm>
          <a:off x="2223" y="2964"/>
          <a:ext cx="2223" cy="29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7333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7" name="Объект 6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23" y="2964"/>
                        <a:ext cx="2223" cy="296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vert="horz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endParaRPr lang="ru-RU"/>
          </a:p>
        </p:txBody>
      </p:sp>
      <p:sp>
        <p:nvSpPr>
          <p:cNvPr id="15" name="Рисунок 14"/>
          <p:cNvSpPr>
            <a:spLocks noGrp="1"/>
          </p:cNvSpPr>
          <p:nvPr>
            <p:ph type="pic" sz="quarter" idx="21" hasCustomPrompt="1"/>
          </p:nvPr>
        </p:nvSpPr>
        <p:spPr>
          <a:xfrm>
            <a:off x="494714" y="2262124"/>
            <a:ext cx="504000" cy="672000"/>
          </a:xfrm>
          <a:prstGeom prst="rect">
            <a:avLst/>
          </a:prstGeom>
        </p:spPr>
        <p:txBody>
          <a:bodyPr anchor="ctr"/>
          <a:lstStyle>
            <a:lvl1pPr algn="ctr">
              <a:defRPr sz="112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16" name="Рисунок 14"/>
          <p:cNvSpPr>
            <a:spLocks noGrp="1"/>
          </p:cNvSpPr>
          <p:nvPr>
            <p:ph type="pic" sz="quarter" idx="22" hasCustomPrompt="1"/>
          </p:nvPr>
        </p:nvSpPr>
        <p:spPr>
          <a:xfrm>
            <a:off x="494714" y="3164398"/>
            <a:ext cx="504000" cy="672000"/>
          </a:xfrm>
          <a:prstGeom prst="rect">
            <a:avLst/>
          </a:prstGeom>
        </p:spPr>
        <p:txBody>
          <a:bodyPr anchor="ctr"/>
          <a:lstStyle>
            <a:lvl1pPr algn="ctr">
              <a:defRPr sz="112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17" name="Рисунок 14"/>
          <p:cNvSpPr>
            <a:spLocks noGrp="1"/>
          </p:cNvSpPr>
          <p:nvPr>
            <p:ph type="pic" sz="quarter" idx="23" hasCustomPrompt="1"/>
          </p:nvPr>
        </p:nvSpPr>
        <p:spPr>
          <a:xfrm>
            <a:off x="494714" y="4066671"/>
            <a:ext cx="504000" cy="672000"/>
          </a:xfrm>
          <a:prstGeom prst="rect">
            <a:avLst/>
          </a:prstGeom>
        </p:spPr>
        <p:txBody>
          <a:bodyPr anchor="ctr"/>
          <a:lstStyle>
            <a:lvl1pPr algn="ctr">
              <a:defRPr sz="112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18" name="Рисунок 14"/>
          <p:cNvSpPr>
            <a:spLocks noGrp="1"/>
          </p:cNvSpPr>
          <p:nvPr>
            <p:ph type="pic" sz="quarter" idx="24" hasCustomPrompt="1"/>
          </p:nvPr>
        </p:nvSpPr>
        <p:spPr>
          <a:xfrm>
            <a:off x="494714" y="4968945"/>
            <a:ext cx="504000" cy="672000"/>
          </a:xfrm>
          <a:prstGeom prst="rect">
            <a:avLst/>
          </a:prstGeom>
        </p:spPr>
        <p:txBody>
          <a:bodyPr anchor="ctr"/>
          <a:lstStyle>
            <a:lvl1pPr algn="ctr">
              <a:defRPr sz="112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21" name="Рисунок 14"/>
          <p:cNvSpPr>
            <a:spLocks noGrp="1"/>
          </p:cNvSpPr>
          <p:nvPr>
            <p:ph type="pic" sz="quarter" idx="27" hasCustomPrompt="1"/>
          </p:nvPr>
        </p:nvSpPr>
        <p:spPr>
          <a:xfrm>
            <a:off x="494714" y="5871219"/>
            <a:ext cx="504000" cy="672000"/>
          </a:xfrm>
          <a:prstGeom prst="rect">
            <a:avLst/>
          </a:prstGeom>
        </p:spPr>
        <p:txBody>
          <a:bodyPr anchor="ctr"/>
          <a:lstStyle>
            <a:lvl1pPr algn="ctr">
              <a:defRPr sz="112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22" name="Рисунок 14"/>
          <p:cNvSpPr>
            <a:spLocks noGrp="1"/>
          </p:cNvSpPr>
          <p:nvPr>
            <p:ph type="pic" sz="quarter" idx="28" hasCustomPrompt="1"/>
          </p:nvPr>
        </p:nvSpPr>
        <p:spPr>
          <a:xfrm>
            <a:off x="494714" y="7675773"/>
            <a:ext cx="504000" cy="672000"/>
          </a:xfrm>
          <a:prstGeom prst="rect">
            <a:avLst/>
          </a:prstGeom>
        </p:spPr>
        <p:txBody>
          <a:bodyPr anchor="ctr"/>
          <a:lstStyle>
            <a:lvl1pPr algn="ctr">
              <a:defRPr sz="112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20" name="Текст 8"/>
          <p:cNvSpPr>
            <a:spLocks noGrp="1"/>
          </p:cNvSpPr>
          <p:nvPr>
            <p:ph type="body" sz="quarter" idx="44"/>
          </p:nvPr>
        </p:nvSpPr>
        <p:spPr>
          <a:xfrm>
            <a:off x="1194815" y="2141770"/>
            <a:ext cx="11104500" cy="912707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29" name="Текст 8"/>
          <p:cNvSpPr>
            <a:spLocks noGrp="1"/>
          </p:cNvSpPr>
          <p:nvPr>
            <p:ph type="body" sz="quarter" idx="45"/>
          </p:nvPr>
        </p:nvSpPr>
        <p:spPr>
          <a:xfrm>
            <a:off x="1194815" y="2966449"/>
            <a:ext cx="11104500" cy="912707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0" name="Текст 8"/>
          <p:cNvSpPr>
            <a:spLocks noGrp="1"/>
          </p:cNvSpPr>
          <p:nvPr>
            <p:ph type="body" sz="quarter" idx="46"/>
          </p:nvPr>
        </p:nvSpPr>
        <p:spPr>
          <a:xfrm>
            <a:off x="1194815" y="3915460"/>
            <a:ext cx="11104500" cy="912707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1" name="Текст 8"/>
          <p:cNvSpPr>
            <a:spLocks noGrp="1"/>
          </p:cNvSpPr>
          <p:nvPr>
            <p:ph type="body" sz="quarter" idx="47"/>
          </p:nvPr>
        </p:nvSpPr>
        <p:spPr>
          <a:xfrm>
            <a:off x="1194815" y="4838394"/>
            <a:ext cx="11104500" cy="912707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2" name="Текст 8"/>
          <p:cNvSpPr>
            <a:spLocks noGrp="1"/>
          </p:cNvSpPr>
          <p:nvPr>
            <p:ph type="body" sz="quarter" idx="48"/>
          </p:nvPr>
        </p:nvSpPr>
        <p:spPr>
          <a:xfrm>
            <a:off x="1194815" y="5777830"/>
            <a:ext cx="11104500" cy="912707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3" name="Текст 8"/>
          <p:cNvSpPr>
            <a:spLocks noGrp="1"/>
          </p:cNvSpPr>
          <p:nvPr>
            <p:ph type="body" sz="quarter" idx="49"/>
          </p:nvPr>
        </p:nvSpPr>
        <p:spPr>
          <a:xfrm>
            <a:off x="1194815" y="7555419"/>
            <a:ext cx="11104500" cy="912707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4" name="Текст 8"/>
          <p:cNvSpPr>
            <a:spLocks noGrp="1"/>
          </p:cNvSpPr>
          <p:nvPr>
            <p:ph type="body" sz="quarter" idx="50"/>
          </p:nvPr>
        </p:nvSpPr>
        <p:spPr>
          <a:xfrm>
            <a:off x="1194815" y="6642905"/>
            <a:ext cx="11104500" cy="912707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5" name="Рисунок 14"/>
          <p:cNvSpPr>
            <a:spLocks noGrp="1"/>
          </p:cNvSpPr>
          <p:nvPr>
            <p:ph type="pic" sz="quarter" idx="51" hasCustomPrompt="1"/>
          </p:nvPr>
        </p:nvSpPr>
        <p:spPr>
          <a:xfrm>
            <a:off x="494714" y="6773493"/>
            <a:ext cx="504000" cy="672000"/>
          </a:xfrm>
          <a:prstGeom prst="rect">
            <a:avLst/>
          </a:prstGeom>
        </p:spPr>
        <p:txBody>
          <a:bodyPr anchor="ctr"/>
          <a:lstStyle>
            <a:lvl1pPr algn="ctr">
              <a:defRPr sz="112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784826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Буллиты 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Объект 6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2223" y="2964"/>
          <a:ext cx="2223" cy="29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8357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7" name="Объект 6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23" y="2964"/>
                        <a:ext cx="2223" cy="296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vert="horz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endParaRPr lang="ru-RU"/>
          </a:p>
        </p:txBody>
      </p:sp>
      <p:sp>
        <p:nvSpPr>
          <p:cNvPr id="20" name="Текст 8"/>
          <p:cNvSpPr>
            <a:spLocks noGrp="1"/>
          </p:cNvSpPr>
          <p:nvPr>
            <p:ph type="body" sz="quarter" idx="44"/>
          </p:nvPr>
        </p:nvSpPr>
        <p:spPr>
          <a:xfrm>
            <a:off x="1194815" y="2127313"/>
            <a:ext cx="11104500" cy="912707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29" name="Текст 8"/>
          <p:cNvSpPr>
            <a:spLocks noGrp="1"/>
          </p:cNvSpPr>
          <p:nvPr>
            <p:ph type="body" sz="quarter" idx="45"/>
          </p:nvPr>
        </p:nvSpPr>
        <p:spPr>
          <a:xfrm>
            <a:off x="1194815" y="2966449"/>
            <a:ext cx="11104500" cy="912707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0" name="Текст 8"/>
          <p:cNvSpPr>
            <a:spLocks noGrp="1"/>
          </p:cNvSpPr>
          <p:nvPr>
            <p:ph type="body" sz="quarter" idx="46"/>
          </p:nvPr>
        </p:nvSpPr>
        <p:spPr>
          <a:xfrm>
            <a:off x="1194815" y="3915460"/>
            <a:ext cx="11104500" cy="912707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1" name="Текст 8"/>
          <p:cNvSpPr>
            <a:spLocks noGrp="1"/>
          </p:cNvSpPr>
          <p:nvPr>
            <p:ph type="body" sz="quarter" idx="47"/>
          </p:nvPr>
        </p:nvSpPr>
        <p:spPr>
          <a:xfrm>
            <a:off x="1194815" y="4838394"/>
            <a:ext cx="11104500" cy="912707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2" name="Текст 8"/>
          <p:cNvSpPr>
            <a:spLocks noGrp="1"/>
          </p:cNvSpPr>
          <p:nvPr>
            <p:ph type="body" sz="quarter" idx="48"/>
          </p:nvPr>
        </p:nvSpPr>
        <p:spPr>
          <a:xfrm>
            <a:off x="1194815" y="5777830"/>
            <a:ext cx="11104500" cy="912707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3" name="Текст 8"/>
          <p:cNvSpPr>
            <a:spLocks noGrp="1"/>
          </p:cNvSpPr>
          <p:nvPr>
            <p:ph type="body" sz="quarter" idx="49"/>
          </p:nvPr>
        </p:nvSpPr>
        <p:spPr>
          <a:xfrm>
            <a:off x="1194815" y="7555419"/>
            <a:ext cx="11104500" cy="912707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4" name="Текст 8"/>
          <p:cNvSpPr>
            <a:spLocks noGrp="1"/>
          </p:cNvSpPr>
          <p:nvPr>
            <p:ph type="body" sz="quarter" idx="50"/>
          </p:nvPr>
        </p:nvSpPr>
        <p:spPr>
          <a:xfrm>
            <a:off x="1194815" y="6642905"/>
            <a:ext cx="11104500" cy="912707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52" hasCustomPrompt="1"/>
          </p:nvPr>
        </p:nvSpPr>
        <p:spPr>
          <a:xfrm>
            <a:off x="495619" y="2247666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01</a:t>
            </a:r>
            <a:endParaRPr lang="ru-RU" dirty="0"/>
          </a:p>
        </p:txBody>
      </p:sp>
      <p:sp>
        <p:nvSpPr>
          <p:cNvPr id="24" name="Текст 7"/>
          <p:cNvSpPr>
            <a:spLocks noGrp="1"/>
          </p:cNvSpPr>
          <p:nvPr>
            <p:ph type="body" sz="quarter" idx="54" hasCustomPrompt="1"/>
          </p:nvPr>
        </p:nvSpPr>
        <p:spPr>
          <a:xfrm>
            <a:off x="495619" y="3152350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02</a:t>
            </a:r>
            <a:endParaRPr lang="ru-RU" dirty="0"/>
          </a:p>
        </p:txBody>
      </p:sp>
      <p:sp>
        <p:nvSpPr>
          <p:cNvPr id="26" name="Текст 7"/>
          <p:cNvSpPr>
            <a:spLocks noGrp="1"/>
          </p:cNvSpPr>
          <p:nvPr>
            <p:ph type="body" sz="quarter" idx="56" hasCustomPrompt="1"/>
          </p:nvPr>
        </p:nvSpPr>
        <p:spPr>
          <a:xfrm>
            <a:off x="495619" y="4057034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03</a:t>
            </a:r>
            <a:endParaRPr lang="ru-RU" dirty="0"/>
          </a:p>
        </p:txBody>
      </p:sp>
      <p:sp>
        <p:nvSpPr>
          <p:cNvPr id="28" name="Текст 7"/>
          <p:cNvSpPr>
            <a:spLocks noGrp="1"/>
          </p:cNvSpPr>
          <p:nvPr>
            <p:ph type="body" sz="quarter" idx="58" hasCustomPrompt="1"/>
          </p:nvPr>
        </p:nvSpPr>
        <p:spPr>
          <a:xfrm>
            <a:off x="495619" y="4961718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04</a:t>
            </a:r>
            <a:endParaRPr lang="ru-RU" dirty="0"/>
          </a:p>
        </p:txBody>
      </p:sp>
      <p:sp>
        <p:nvSpPr>
          <p:cNvPr id="37" name="Текст 7"/>
          <p:cNvSpPr>
            <a:spLocks noGrp="1"/>
          </p:cNvSpPr>
          <p:nvPr>
            <p:ph type="body" sz="quarter" idx="60" hasCustomPrompt="1"/>
          </p:nvPr>
        </p:nvSpPr>
        <p:spPr>
          <a:xfrm>
            <a:off x="495619" y="5866401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05</a:t>
            </a:r>
            <a:endParaRPr lang="ru-RU" dirty="0"/>
          </a:p>
        </p:txBody>
      </p:sp>
      <p:sp>
        <p:nvSpPr>
          <p:cNvPr id="39" name="Текст 7"/>
          <p:cNvSpPr>
            <a:spLocks noGrp="1"/>
          </p:cNvSpPr>
          <p:nvPr>
            <p:ph type="body" sz="quarter" idx="62" hasCustomPrompt="1"/>
          </p:nvPr>
        </p:nvSpPr>
        <p:spPr>
          <a:xfrm>
            <a:off x="495619" y="6771085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06</a:t>
            </a:r>
            <a:endParaRPr lang="ru-RU" dirty="0"/>
          </a:p>
        </p:txBody>
      </p:sp>
      <p:sp>
        <p:nvSpPr>
          <p:cNvPr id="41" name="Текст 7"/>
          <p:cNvSpPr>
            <a:spLocks noGrp="1"/>
          </p:cNvSpPr>
          <p:nvPr>
            <p:ph type="body" sz="quarter" idx="64" hasCustomPrompt="1"/>
          </p:nvPr>
        </p:nvSpPr>
        <p:spPr>
          <a:xfrm>
            <a:off x="495619" y="7675773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07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121470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Буллиты 0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Объект 6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2223" y="2964"/>
          <a:ext cx="2223" cy="29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9381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7" name="Объект 6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23" y="2964"/>
                        <a:ext cx="2223" cy="296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vert="horz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endParaRPr lang="ru-RU"/>
          </a:p>
        </p:txBody>
      </p:sp>
      <p:sp>
        <p:nvSpPr>
          <p:cNvPr id="20" name="Текст 8"/>
          <p:cNvSpPr>
            <a:spLocks noGrp="1"/>
          </p:cNvSpPr>
          <p:nvPr>
            <p:ph type="body" sz="quarter" idx="44"/>
          </p:nvPr>
        </p:nvSpPr>
        <p:spPr>
          <a:xfrm>
            <a:off x="1194816" y="2127313"/>
            <a:ext cx="4964177" cy="912707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29" name="Текст 8"/>
          <p:cNvSpPr>
            <a:spLocks noGrp="1"/>
          </p:cNvSpPr>
          <p:nvPr>
            <p:ph type="body" sz="quarter" idx="45"/>
          </p:nvPr>
        </p:nvSpPr>
        <p:spPr>
          <a:xfrm>
            <a:off x="1194816" y="3031997"/>
            <a:ext cx="4964177" cy="912707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30" name="Текст 8"/>
          <p:cNvSpPr>
            <a:spLocks noGrp="1"/>
          </p:cNvSpPr>
          <p:nvPr>
            <p:ph type="body" sz="quarter" idx="46"/>
          </p:nvPr>
        </p:nvSpPr>
        <p:spPr>
          <a:xfrm>
            <a:off x="1194816" y="3936680"/>
            <a:ext cx="4964177" cy="912707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1" name="Текст 8"/>
          <p:cNvSpPr>
            <a:spLocks noGrp="1"/>
          </p:cNvSpPr>
          <p:nvPr>
            <p:ph type="body" sz="quarter" idx="47"/>
          </p:nvPr>
        </p:nvSpPr>
        <p:spPr>
          <a:xfrm>
            <a:off x="1194816" y="4841364"/>
            <a:ext cx="4964177" cy="912707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2" name="Текст 8"/>
          <p:cNvSpPr>
            <a:spLocks noGrp="1"/>
          </p:cNvSpPr>
          <p:nvPr>
            <p:ph type="body" sz="quarter" idx="48"/>
          </p:nvPr>
        </p:nvSpPr>
        <p:spPr>
          <a:xfrm>
            <a:off x="1194816" y="5746048"/>
            <a:ext cx="4964177" cy="912707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3" name="Текст 8"/>
          <p:cNvSpPr>
            <a:spLocks noGrp="1"/>
          </p:cNvSpPr>
          <p:nvPr>
            <p:ph type="body" sz="quarter" idx="49"/>
          </p:nvPr>
        </p:nvSpPr>
        <p:spPr>
          <a:xfrm>
            <a:off x="1194816" y="7555419"/>
            <a:ext cx="4964177" cy="912707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4" name="Текст 8"/>
          <p:cNvSpPr>
            <a:spLocks noGrp="1"/>
          </p:cNvSpPr>
          <p:nvPr>
            <p:ph type="body" sz="quarter" idx="50"/>
          </p:nvPr>
        </p:nvSpPr>
        <p:spPr>
          <a:xfrm>
            <a:off x="1194816" y="6650732"/>
            <a:ext cx="4964177" cy="912707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52" hasCustomPrompt="1"/>
          </p:nvPr>
        </p:nvSpPr>
        <p:spPr>
          <a:xfrm>
            <a:off x="495619" y="2247666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01</a:t>
            </a:r>
            <a:endParaRPr lang="ru-RU" dirty="0"/>
          </a:p>
        </p:txBody>
      </p:sp>
      <p:sp>
        <p:nvSpPr>
          <p:cNvPr id="24" name="Текст 7"/>
          <p:cNvSpPr>
            <a:spLocks noGrp="1"/>
          </p:cNvSpPr>
          <p:nvPr>
            <p:ph type="body" sz="quarter" idx="54" hasCustomPrompt="1"/>
          </p:nvPr>
        </p:nvSpPr>
        <p:spPr>
          <a:xfrm>
            <a:off x="495619" y="3152350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02</a:t>
            </a:r>
            <a:endParaRPr lang="ru-RU" dirty="0"/>
          </a:p>
        </p:txBody>
      </p:sp>
      <p:sp>
        <p:nvSpPr>
          <p:cNvPr id="26" name="Текст 7"/>
          <p:cNvSpPr>
            <a:spLocks noGrp="1"/>
          </p:cNvSpPr>
          <p:nvPr>
            <p:ph type="body" sz="quarter" idx="56" hasCustomPrompt="1"/>
          </p:nvPr>
        </p:nvSpPr>
        <p:spPr>
          <a:xfrm>
            <a:off x="495619" y="4057034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03</a:t>
            </a:r>
            <a:endParaRPr lang="ru-RU" dirty="0"/>
          </a:p>
        </p:txBody>
      </p:sp>
      <p:sp>
        <p:nvSpPr>
          <p:cNvPr id="28" name="Текст 7"/>
          <p:cNvSpPr>
            <a:spLocks noGrp="1"/>
          </p:cNvSpPr>
          <p:nvPr>
            <p:ph type="body" sz="quarter" idx="58" hasCustomPrompt="1"/>
          </p:nvPr>
        </p:nvSpPr>
        <p:spPr>
          <a:xfrm>
            <a:off x="495619" y="4961718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04</a:t>
            </a:r>
            <a:endParaRPr lang="ru-RU" dirty="0"/>
          </a:p>
        </p:txBody>
      </p:sp>
      <p:sp>
        <p:nvSpPr>
          <p:cNvPr id="37" name="Текст 7"/>
          <p:cNvSpPr>
            <a:spLocks noGrp="1"/>
          </p:cNvSpPr>
          <p:nvPr>
            <p:ph type="body" sz="quarter" idx="60" hasCustomPrompt="1"/>
          </p:nvPr>
        </p:nvSpPr>
        <p:spPr>
          <a:xfrm>
            <a:off x="495619" y="5866401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05</a:t>
            </a:r>
            <a:endParaRPr lang="ru-RU" dirty="0"/>
          </a:p>
        </p:txBody>
      </p:sp>
      <p:sp>
        <p:nvSpPr>
          <p:cNvPr id="39" name="Текст 7"/>
          <p:cNvSpPr>
            <a:spLocks noGrp="1"/>
          </p:cNvSpPr>
          <p:nvPr>
            <p:ph type="body" sz="quarter" idx="62" hasCustomPrompt="1"/>
          </p:nvPr>
        </p:nvSpPr>
        <p:spPr>
          <a:xfrm>
            <a:off x="495619" y="6771085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06</a:t>
            </a:r>
            <a:endParaRPr lang="ru-RU" dirty="0"/>
          </a:p>
        </p:txBody>
      </p:sp>
      <p:sp>
        <p:nvSpPr>
          <p:cNvPr id="41" name="Текст 7"/>
          <p:cNvSpPr>
            <a:spLocks noGrp="1"/>
          </p:cNvSpPr>
          <p:nvPr>
            <p:ph type="body" sz="quarter" idx="64" hasCustomPrompt="1"/>
          </p:nvPr>
        </p:nvSpPr>
        <p:spPr>
          <a:xfrm>
            <a:off x="495619" y="7675773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07</a:t>
            </a:r>
            <a:endParaRPr lang="ru-RU" dirty="0"/>
          </a:p>
        </p:txBody>
      </p:sp>
      <p:sp>
        <p:nvSpPr>
          <p:cNvPr id="21" name="Текст 8"/>
          <p:cNvSpPr>
            <a:spLocks noGrp="1"/>
          </p:cNvSpPr>
          <p:nvPr>
            <p:ph type="body" sz="quarter" idx="65"/>
          </p:nvPr>
        </p:nvSpPr>
        <p:spPr>
          <a:xfrm>
            <a:off x="7335139" y="2127313"/>
            <a:ext cx="4964177" cy="912707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22" name="Текст 8"/>
          <p:cNvSpPr>
            <a:spLocks noGrp="1"/>
          </p:cNvSpPr>
          <p:nvPr>
            <p:ph type="body" sz="quarter" idx="66"/>
          </p:nvPr>
        </p:nvSpPr>
        <p:spPr>
          <a:xfrm>
            <a:off x="7335139" y="3031997"/>
            <a:ext cx="4964177" cy="912707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23" name="Текст 8"/>
          <p:cNvSpPr>
            <a:spLocks noGrp="1"/>
          </p:cNvSpPr>
          <p:nvPr>
            <p:ph type="body" sz="quarter" idx="67"/>
          </p:nvPr>
        </p:nvSpPr>
        <p:spPr>
          <a:xfrm>
            <a:off x="7335139" y="3936680"/>
            <a:ext cx="4964177" cy="912707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25" name="Текст 8"/>
          <p:cNvSpPr>
            <a:spLocks noGrp="1"/>
          </p:cNvSpPr>
          <p:nvPr>
            <p:ph type="body" sz="quarter" idx="68"/>
          </p:nvPr>
        </p:nvSpPr>
        <p:spPr>
          <a:xfrm>
            <a:off x="7335139" y="4841364"/>
            <a:ext cx="4964177" cy="912707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27" name="Текст 8"/>
          <p:cNvSpPr>
            <a:spLocks noGrp="1"/>
          </p:cNvSpPr>
          <p:nvPr>
            <p:ph type="body" sz="quarter" idx="69"/>
          </p:nvPr>
        </p:nvSpPr>
        <p:spPr>
          <a:xfrm>
            <a:off x="7335139" y="5746048"/>
            <a:ext cx="4964177" cy="912707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5" name="Текст 8"/>
          <p:cNvSpPr>
            <a:spLocks noGrp="1"/>
          </p:cNvSpPr>
          <p:nvPr>
            <p:ph type="body" sz="quarter" idx="70"/>
          </p:nvPr>
        </p:nvSpPr>
        <p:spPr>
          <a:xfrm>
            <a:off x="7335139" y="7555419"/>
            <a:ext cx="4964177" cy="912707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6" name="Текст 8"/>
          <p:cNvSpPr>
            <a:spLocks noGrp="1"/>
          </p:cNvSpPr>
          <p:nvPr>
            <p:ph type="body" sz="quarter" idx="71"/>
          </p:nvPr>
        </p:nvSpPr>
        <p:spPr>
          <a:xfrm>
            <a:off x="7335139" y="6650732"/>
            <a:ext cx="4964177" cy="912707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8" name="Текст 7"/>
          <p:cNvSpPr>
            <a:spLocks noGrp="1"/>
          </p:cNvSpPr>
          <p:nvPr>
            <p:ph type="body" sz="quarter" idx="72" hasCustomPrompt="1"/>
          </p:nvPr>
        </p:nvSpPr>
        <p:spPr>
          <a:xfrm>
            <a:off x="6635942" y="2247666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01</a:t>
            </a:r>
            <a:endParaRPr lang="ru-RU" dirty="0"/>
          </a:p>
        </p:txBody>
      </p:sp>
      <p:sp>
        <p:nvSpPr>
          <p:cNvPr id="40" name="Текст 7"/>
          <p:cNvSpPr>
            <a:spLocks noGrp="1"/>
          </p:cNvSpPr>
          <p:nvPr>
            <p:ph type="body" sz="quarter" idx="73" hasCustomPrompt="1"/>
          </p:nvPr>
        </p:nvSpPr>
        <p:spPr>
          <a:xfrm>
            <a:off x="6635942" y="3152350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02</a:t>
            </a:r>
            <a:endParaRPr lang="ru-RU" dirty="0"/>
          </a:p>
        </p:txBody>
      </p:sp>
      <p:sp>
        <p:nvSpPr>
          <p:cNvPr id="42" name="Текст 7"/>
          <p:cNvSpPr>
            <a:spLocks noGrp="1"/>
          </p:cNvSpPr>
          <p:nvPr>
            <p:ph type="body" sz="quarter" idx="74" hasCustomPrompt="1"/>
          </p:nvPr>
        </p:nvSpPr>
        <p:spPr>
          <a:xfrm>
            <a:off x="6635942" y="4057034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03</a:t>
            </a:r>
            <a:endParaRPr lang="ru-RU" dirty="0"/>
          </a:p>
        </p:txBody>
      </p:sp>
      <p:sp>
        <p:nvSpPr>
          <p:cNvPr id="43" name="Текст 7"/>
          <p:cNvSpPr>
            <a:spLocks noGrp="1"/>
          </p:cNvSpPr>
          <p:nvPr>
            <p:ph type="body" sz="quarter" idx="75" hasCustomPrompt="1"/>
          </p:nvPr>
        </p:nvSpPr>
        <p:spPr>
          <a:xfrm>
            <a:off x="6635942" y="4961718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04</a:t>
            </a:r>
            <a:endParaRPr lang="ru-RU" dirty="0"/>
          </a:p>
        </p:txBody>
      </p:sp>
      <p:sp>
        <p:nvSpPr>
          <p:cNvPr id="44" name="Текст 7"/>
          <p:cNvSpPr>
            <a:spLocks noGrp="1"/>
          </p:cNvSpPr>
          <p:nvPr>
            <p:ph type="body" sz="quarter" idx="76" hasCustomPrompt="1"/>
          </p:nvPr>
        </p:nvSpPr>
        <p:spPr>
          <a:xfrm>
            <a:off x="6635942" y="5866401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05</a:t>
            </a:r>
            <a:endParaRPr lang="ru-RU" dirty="0"/>
          </a:p>
        </p:txBody>
      </p:sp>
      <p:sp>
        <p:nvSpPr>
          <p:cNvPr id="45" name="Текст 7"/>
          <p:cNvSpPr>
            <a:spLocks noGrp="1"/>
          </p:cNvSpPr>
          <p:nvPr>
            <p:ph type="body" sz="quarter" idx="77" hasCustomPrompt="1"/>
          </p:nvPr>
        </p:nvSpPr>
        <p:spPr>
          <a:xfrm>
            <a:off x="6635942" y="6771085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06</a:t>
            </a:r>
            <a:endParaRPr lang="ru-RU" dirty="0"/>
          </a:p>
        </p:txBody>
      </p:sp>
      <p:sp>
        <p:nvSpPr>
          <p:cNvPr id="46" name="Текст 7"/>
          <p:cNvSpPr>
            <a:spLocks noGrp="1"/>
          </p:cNvSpPr>
          <p:nvPr>
            <p:ph type="body" sz="quarter" idx="78" hasCustomPrompt="1"/>
          </p:nvPr>
        </p:nvSpPr>
        <p:spPr>
          <a:xfrm>
            <a:off x="6635942" y="7675773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07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7886404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Буллиты 0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Объект 6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2223" y="2964"/>
          <a:ext cx="2223" cy="29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0405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7" name="Объект 6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23" y="2964"/>
                        <a:ext cx="2223" cy="296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vert="horz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endParaRPr lang="ru-RU"/>
          </a:p>
        </p:txBody>
      </p:sp>
      <p:sp>
        <p:nvSpPr>
          <p:cNvPr id="20" name="Текст 8"/>
          <p:cNvSpPr>
            <a:spLocks noGrp="1"/>
          </p:cNvSpPr>
          <p:nvPr>
            <p:ph type="body" sz="quarter" idx="44"/>
          </p:nvPr>
        </p:nvSpPr>
        <p:spPr>
          <a:xfrm>
            <a:off x="1194815" y="2127313"/>
            <a:ext cx="2879681" cy="912707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29" name="Текст 8"/>
          <p:cNvSpPr>
            <a:spLocks noGrp="1"/>
          </p:cNvSpPr>
          <p:nvPr>
            <p:ph type="body" sz="quarter" idx="45"/>
          </p:nvPr>
        </p:nvSpPr>
        <p:spPr>
          <a:xfrm>
            <a:off x="1194815" y="3031997"/>
            <a:ext cx="2879681" cy="912707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30" name="Текст 8"/>
          <p:cNvSpPr>
            <a:spLocks noGrp="1"/>
          </p:cNvSpPr>
          <p:nvPr>
            <p:ph type="body" sz="quarter" idx="46"/>
          </p:nvPr>
        </p:nvSpPr>
        <p:spPr>
          <a:xfrm>
            <a:off x="1194815" y="3936680"/>
            <a:ext cx="2879681" cy="912707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1" name="Текст 8"/>
          <p:cNvSpPr>
            <a:spLocks noGrp="1"/>
          </p:cNvSpPr>
          <p:nvPr>
            <p:ph type="body" sz="quarter" idx="47"/>
          </p:nvPr>
        </p:nvSpPr>
        <p:spPr>
          <a:xfrm>
            <a:off x="1194815" y="4841364"/>
            <a:ext cx="2879681" cy="912707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2" name="Текст 8"/>
          <p:cNvSpPr>
            <a:spLocks noGrp="1"/>
          </p:cNvSpPr>
          <p:nvPr>
            <p:ph type="body" sz="quarter" idx="48"/>
          </p:nvPr>
        </p:nvSpPr>
        <p:spPr>
          <a:xfrm>
            <a:off x="1194815" y="5746048"/>
            <a:ext cx="2879681" cy="912707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3" name="Текст 8"/>
          <p:cNvSpPr>
            <a:spLocks noGrp="1"/>
          </p:cNvSpPr>
          <p:nvPr>
            <p:ph type="body" sz="quarter" idx="49"/>
          </p:nvPr>
        </p:nvSpPr>
        <p:spPr>
          <a:xfrm>
            <a:off x="1194815" y="7555419"/>
            <a:ext cx="2879681" cy="912707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4" name="Текст 8"/>
          <p:cNvSpPr>
            <a:spLocks noGrp="1"/>
          </p:cNvSpPr>
          <p:nvPr>
            <p:ph type="body" sz="quarter" idx="50"/>
          </p:nvPr>
        </p:nvSpPr>
        <p:spPr>
          <a:xfrm>
            <a:off x="1194815" y="6650732"/>
            <a:ext cx="2879681" cy="912707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52" hasCustomPrompt="1"/>
          </p:nvPr>
        </p:nvSpPr>
        <p:spPr>
          <a:xfrm>
            <a:off x="495619" y="2247666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01</a:t>
            </a:r>
            <a:endParaRPr lang="ru-RU" dirty="0"/>
          </a:p>
        </p:txBody>
      </p:sp>
      <p:sp>
        <p:nvSpPr>
          <p:cNvPr id="24" name="Текст 7"/>
          <p:cNvSpPr>
            <a:spLocks noGrp="1"/>
          </p:cNvSpPr>
          <p:nvPr>
            <p:ph type="body" sz="quarter" idx="54" hasCustomPrompt="1"/>
          </p:nvPr>
        </p:nvSpPr>
        <p:spPr>
          <a:xfrm>
            <a:off x="495619" y="3152350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02</a:t>
            </a:r>
            <a:endParaRPr lang="ru-RU" dirty="0"/>
          </a:p>
        </p:txBody>
      </p:sp>
      <p:sp>
        <p:nvSpPr>
          <p:cNvPr id="26" name="Текст 7"/>
          <p:cNvSpPr>
            <a:spLocks noGrp="1"/>
          </p:cNvSpPr>
          <p:nvPr>
            <p:ph type="body" sz="quarter" idx="56" hasCustomPrompt="1"/>
          </p:nvPr>
        </p:nvSpPr>
        <p:spPr>
          <a:xfrm>
            <a:off x="495619" y="4057034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03</a:t>
            </a:r>
            <a:endParaRPr lang="ru-RU" dirty="0"/>
          </a:p>
        </p:txBody>
      </p:sp>
      <p:sp>
        <p:nvSpPr>
          <p:cNvPr id="28" name="Текст 7"/>
          <p:cNvSpPr>
            <a:spLocks noGrp="1"/>
          </p:cNvSpPr>
          <p:nvPr>
            <p:ph type="body" sz="quarter" idx="58" hasCustomPrompt="1"/>
          </p:nvPr>
        </p:nvSpPr>
        <p:spPr>
          <a:xfrm>
            <a:off x="495619" y="4961718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04</a:t>
            </a:r>
            <a:endParaRPr lang="ru-RU" dirty="0"/>
          </a:p>
        </p:txBody>
      </p:sp>
      <p:sp>
        <p:nvSpPr>
          <p:cNvPr id="37" name="Текст 7"/>
          <p:cNvSpPr>
            <a:spLocks noGrp="1"/>
          </p:cNvSpPr>
          <p:nvPr>
            <p:ph type="body" sz="quarter" idx="60" hasCustomPrompt="1"/>
          </p:nvPr>
        </p:nvSpPr>
        <p:spPr>
          <a:xfrm>
            <a:off x="495619" y="5866401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05</a:t>
            </a:r>
            <a:endParaRPr lang="ru-RU" dirty="0"/>
          </a:p>
        </p:txBody>
      </p:sp>
      <p:sp>
        <p:nvSpPr>
          <p:cNvPr id="39" name="Текст 7"/>
          <p:cNvSpPr>
            <a:spLocks noGrp="1"/>
          </p:cNvSpPr>
          <p:nvPr>
            <p:ph type="body" sz="quarter" idx="62" hasCustomPrompt="1"/>
          </p:nvPr>
        </p:nvSpPr>
        <p:spPr>
          <a:xfrm>
            <a:off x="495619" y="6771085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06</a:t>
            </a:r>
            <a:endParaRPr lang="ru-RU" dirty="0"/>
          </a:p>
        </p:txBody>
      </p:sp>
      <p:sp>
        <p:nvSpPr>
          <p:cNvPr id="41" name="Текст 7"/>
          <p:cNvSpPr>
            <a:spLocks noGrp="1"/>
          </p:cNvSpPr>
          <p:nvPr>
            <p:ph type="body" sz="quarter" idx="64" hasCustomPrompt="1"/>
          </p:nvPr>
        </p:nvSpPr>
        <p:spPr>
          <a:xfrm>
            <a:off x="495619" y="7675773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07</a:t>
            </a:r>
            <a:endParaRPr lang="ru-RU" dirty="0"/>
          </a:p>
        </p:txBody>
      </p:sp>
      <p:sp>
        <p:nvSpPr>
          <p:cNvPr id="21" name="Текст 8"/>
          <p:cNvSpPr>
            <a:spLocks noGrp="1"/>
          </p:cNvSpPr>
          <p:nvPr>
            <p:ph type="body" sz="quarter" idx="65"/>
          </p:nvPr>
        </p:nvSpPr>
        <p:spPr>
          <a:xfrm>
            <a:off x="5206665" y="2127313"/>
            <a:ext cx="2879681" cy="912707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22" name="Текст 8"/>
          <p:cNvSpPr>
            <a:spLocks noGrp="1"/>
          </p:cNvSpPr>
          <p:nvPr>
            <p:ph type="body" sz="quarter" idx="66"/>
          </p:nvPr>
        </p:nvSpPr>
        <p:spPr>
          <a:xfrm>
            <a:off x="5206665" y="3031997"/>
            <a:ext cx="2879681" cy="912707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23" name="Текст 8"/>
          <p:cNvSpPr>
            <a:spLocks noGrp="1"/>
          </p:cNvSpPr>
          <p:nvPr>
            <p:ph type="body" sz="quarter" idx="67"/>
          </p:nvPr>
        </p:nvSpPr>
        <p:spPr>
          <a:xfrm>
            <a:off x="5206665" y="3936680"/>
            <a:ext cx="2879681" cy="912707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25" name="Текст 8"/>
          <p:cNvSpPr>
            <a:spLocks noGrp="1"/>
          </p:cNvSpPr>
          <p:nvPr>
            <p:ph type="body" sz="quarter" idx="68"/>
          </p:nvPr>
        </p:nvSpPr>
        <p:spPr>
          <a:xfrm>
            <a:off x="5206665" y="4841364"/>
            <a:ext cx="2879681" cy="912707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27" name="Текст 8"/>
          <p:cNvSpPr>
            <a:spLocks noGrp="1"/>
          </p:cNvSpPr>
          <p:nvPr>
            <p:ph type="body" sz="quarter" idx="69"/>
          </p:nvPr>
        </p:nvSpPr>
        <p:spPr>
          <a:xfrm>
            <a:off x="5206665" y="5746048"/>
            <a:ext cx="2879681" cy="912707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5" name="Текст 8"/>
          <p:cNvSpPr>
            <a:spLocks noGrp="1"/>
          </p:cNvSpPr>
          <p:nvPr>
            <p:ph type="body" sz="quarter" idx="70"/>
          </p:nvPr>
        </p:nvSpPr>
        <p:spPr>
          <a:xfrm>
            <a:off x="5206665" y="7555419"/>
            <a:ext cx="2879681" cy="912707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6" name="Текст 8"/>
          <p:cNvSpPr>
            <a:spLocks noGrp="1"/>
          </p:cNvSpPr>
          <p:nvPr>
            <p:ph type="body" sz="quarter" idx="71"/>
          </p:nvPr>
        </p:nvSpPr>
        <p:spPr>
          <a:xfrm>
            <a:off x="5206665" y="6650732"/>
            <a:ext cx="2879681" cy="912707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8" name="Текст 7"/>
          <p:cNvSpPr>
            <a:spLocks noGrp="1"/>
          </p:cNvSpPr>
          <p:nvPr>
            <p:ph type="body" sz="quarter" idx="72" hasCustomPrompt="1"/>
          </p:nvPr>
        </p:nvSpPr>
        <p:spPr>
          <a:xfrm>
            <a:off x="4507469" y="2247666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01</a:t>
            </a:r>
            <a:endParaRPr lang="ru-RU" dirty="0"/>
          </a:p>
        </p:txBody>
      </p:sp>
      <p:sp>
        <p:nvSpPr>
          <p:cNvPr id="40" name="Текст 7"/>
          <p:cNvSpPr>
            <a:spLocks noGrp="1"/>
          </p:cNvSpPr>
          <p:nvPr>
            <p:ph type="body" sz="quarter" idx="73" hasCustomPrompt="1"/>
          </p:nvPr>
        </p:nvSpPr>
        <p:spPr>
          <a:xfrm>
            <a:off x="4507469" y="3152350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02</a:t>
            </a:r>
            <a:endParaRPr lang="ru-RU" dirty="0"/>
          </a:p>
        </p:txBody>
      </p:sp>
      <p:sp>
        <p:nvSpPr>
          <p:cNvPr id="42" name="Текст 7"/>
          <p:cNvSpPr>
            <a:spLocks noGrp="1"/>
          </p:cNvSpPr>
          <p:nvPr>
            <p:ph type="body" sz="quarter" idx="74" hasCustomPrompt="1"/>
          </p:nvPr>
        </p:nvSpPr>
        <p:spPr>
          <a:xfrm>
            <a:off x="4507469" y="4057034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03</a:t>
            </a:r>
            <a:endParaRPr lang="ru-RU" dirty="0"/>
          </a:p>
        </p:txBody>
      </p:sp>
      <p:sp>
        <p:nvSpPr>
          <p:cNvPr id="43" name="Текст 7"/>
          <p:cNvSpPr>
            <a:spLocks noGrp="1"/>
          </p:cNvSpPr>
          <p:nvPr>
            <p:ph type="body" sz="quarter" idx="75" hasCustomPrompt="1"/>
          </p:nvPr>
        </p:nvSpPr>
        <p:spPr>
          <a:xfrm>
            <a:off x="4507469" y="4961718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04</a:t>
            </a:r>
            <a:endParaRPr lang="ru-RU" dirty="0"/>
          </a:p>
        </p:txBody>
      </p:sp>
      <p:sp>
        <p:nvSpPr>
          <p:cNvPr id="44" name="Текст 7"/>
          <p:cNvSpPr>
            <a:spLocks noGrp="1"/>
          </p:cNvSpPr>
          <p:nvPr>
            <p:ph type="body" sz="quarter" idx="76" hasCustomPrompt="1"/>
          </p:nvPr>
        </p:nvSpPr>
        <p:spPr>
          <a:xfrm>
            <a:off x="4507469" y="5866401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05</a:t>
            </a:r>
            <a:endParaRPr lang="ru-RU" dirty="0"/>
          </a:p>
        </p:txBody>
      </p:sp>
      <p:sp>
        <p:nvSpPr>
          <p:cNvPr id="45" name="Текст 7"/>
          <p:cNvSpPr>
            <a:spLocks noGrp="1"/>
          </p:cNvSpPr>
          <p:nvPr>
            <p:ph type="body" sz="quarter" idx="77" hasCustomPrompt="1"/>
          </p:nvPr>
        </p:nvSpPr>
        <p:spPr>
          <a:xfrm>
            <a:off x="4507469" y="6771085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06</a:t>
            </a:r>
            <a:endParaRPr lang="ru-RU" dirty="0"/>
          </a:p>
        </p:txBody>
      </p:sp>
      <p:sp>
        <p:nvSpPr>
          <p:cNvPr id="46" name="Текст 7"/>
          <p:cNvSpPr>
            <a:spLocks noGrp="1"/>
          </p:cNvSpPr>
          <p:nvPr>
            <p:ph type="body" sz="quarter" idx="78" hasCustomPrompt="1"/>
          </p:nvPr>
        </p:nvSpPr>
        <p:spPr>
          <a:xfrm>
            <a:off x="4507469" y="7675773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07</a:t>
            </a:r>
            <a:endParaRPr lang="ru-RU" dirty="0"/>
          </a:p>
        </p:txBody>
      </p:sp>
      <p:sp>
        <p:nvSpPr>
          <p:cNvPr id="47" name="Текст 8"/>
          <p:cNvSpPr>
            <a:spLocks noGrp="1"/>
          </p:cNvSpPr>
          <p:nvPr>
            <p:ph type="body" sz="quarter" idx="79"/>
          </p:nvPr>
        </p:nvSpPr>
        <p:spPr>
          <a:xfrm>
            <a:off x="9419635" y="2127313"/>
            <a:ext cx="2879681" cy="912707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8" name="Текст 8"/>
          <p:cNvSpPr>
            <a:spLocks noGrp="1"/>
          </p:cNvSpPr>
          <p:nvPr>
            <p:ph type="body" sz="quarter" idx="80"/>
          </p:nvPr>
        </p:nvSpPr>
        <p:spPr>
          <a:xfrm>
            <a:off x="9419635" y="3031997"/>
            <a:ext cx="2879681" cy="912707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9" name="Текст 8"/>
          <p:cNvSpPr>
            <a:spLocks noGrp="1"/>
          </p:cNvSpPr>
          <p:nvPr>
            <p:ph type="body" sz="quarter" idx="81"/>
          </p:nvPr>
        </p:nvSpPr>
        <p:spPr>
          <a:xfrm>
            <a:off x="9419635" y="3936680"/>
            <a:ext cx="2879681" cy="912707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0" name="Текст 8"/>
          <p:cNvSpPr>
            <a:spLocks noGrp="1"/>
          </p:cNvSpPr>
          <p:nvPr>
            <p:ph type="body" sz="quarter" idx="82"/>
          </p:nvPr>
        </p:nvSpPr>
        <p:spPr>
          <a:xfrm>
            <a:off x="9419635" y="4841364"/>
            <a:ext cx="2879681" cy="912707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1" name="Текст 8"/>
          <p:cNvSpPr>
            <a:spLocks noGrp="1"/>
          </p:cNvSpPr>
          <p:nvPr>
            <p:ph type="body" sz="quarter" idx="83"/>
          </p:nvPr>
        </p:nvSpPr>
        <p:spPr>
          <a:xfrm>
            <a:off x="9419635" y="5746048"/>
            <a:ext cx="2879681" cy="912707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2" name="Текст 8"/>
          <p:cNvSpPr>
            <a:spLocks noGrp="1"/>
          </p:cNvSpPr>
          <p:nvPr>
            <p:ph type="body" sz="quarter" idx="84"/>
          </p:nvPr>
        </p:nvSpPr>
        <p:spPr>
          <a:xfrm>
            <a:off x="9419635" y="7555419"/>
            <a:ext cx="2879681" cy="912707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3" name="Текст 8"/>
          <p:cNvSpPr>
            <a:spLocks noGrp="1"/>
          </p:cNvSpPr>
          <p:nvPr>
            <p:ph type="body" sz="quarter" idx="85"/>
          </p:nvPr>
        </p:nvSpPr>
        <p:spPr>
          <a:xfrm>
            <a:off x="9419635" y="6650732"/>
            <a:ext cx="2879681" cy="912707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4" name="Текст 7"/>
          <p:cNvSpPr>
            <a:spLocks noGrp="1"/>
          </p:cNvSpPr>
          <p:nvPr>
            <p:ph type="body" sz="quarter" idx="86" hasCustomPrompt="1"/>
          </p:nvPr>
        </p:nvSpPr>
        <p:spPr>
          <a:xfrm>
            <a:off x="8720438" y="2247666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01</a:t>
            </a:r>
            <a:endParaRPr lang="ru-RU" dirty="0"/>
          </a:p>
        </p:txBody>
      </p:sp>
      <p:sp>
        <p:nvSpPr>
          <p:cNvPr id="55" name="Текст 7"/>
          <p:cNvSpPr>
            <a:spLocks noGrp="1"/>
          </p:cNvSpPr>
          <p:nvPr>
            <p:ph type="body" sz="quarter" idx="87" hasCustomPrompt="1"/>
          </p:nvPr>
        </p:nvSpPr>
        <p:spPr>
          <a:xfrm>
            <a:off x="8720438" y="3152350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02</a:t>
            </a:r>
            <a:endParaRPr lang="ru-RU" dirty="0"/>
          </a:p>
        </p:txBody>
      </p:sp>
      <p:sp>
        <p:nvSpPr>
          <p:cNvPr id="56" name="Текст 7"/>
          <p:cNvSpPr>
            <a:spLocks noGrp="1"/>
          </p:cNvSpPr>
          <p:nvPr>
            <p:ph type="body" sz="quarter" idx="88" hasCustomPrompt="1"/>
          </p:nvPr>
        </p:nvSpPr>
        <p:spPr>
          <a:xfrm>
            <a:off x="8720438" y="4057034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03</a:t>
            </a:r>
            <a:endParaRPr lang="ru-RU" dirty="0"/>
          </a:p>
        </p:txBody>
      </p:sp>
      <p:sp>
        <p:nvSpPr>
          <p:cNvPr id="57" name="Текст 7"/>
          <p:cNvSpPr>
            <a:spLocks noGrp="1"/>
          </p:cNvSpPr>
          <p:nvPr>
            <p:ph type="body" sz="quarter" idx="89" hasCustomPrompt="1"/>
          </p:nvPr>
        </p:nvSpPr>
        <p:spPr>
          <a:xfrm>
            <a:off x="8720438" y="4961718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04</a:t>
            </a:r>
            <a:endParaRPr lang="ru-RU" dirty="0"/>
          </a:p>
        </p:txBody>
      </p:sp>
      <p:sp>
        <p:nvSpPr>
          <p:cNvPr id="58" name="Текст 7"/>
          <p:cNvSpPr>
            <a:spLocks noGrp="1"/>
          </p:cNvSpPr>
          <p:nvPr>
            <p:ph type="body" sz="quarter" idx="90" hasCustomPrompt="1"/>
          </p:nvPr>
        </p:nvSpPr>
        <p:spPr>
          <a:xfrm>
            <a:off x="8720438" y="5866401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05</a:t>
            </a:r>
            <a:endParaRPr lang="ru-RU" dirty="0"/>
          </a:p>
        </p:txBody>
      </p:sp>
      <p:sp>
        <p:nvSpPr>
          <p:cNvPr id="59" name="Текст 7"/>
          <p:cNvSpPr>
            <a:spLocks noGrp="1"/>
          </p:cNvSpPr>
          <p:nvPr>
            <p:ph type="body" sz="quarter" idx="91" hasCustomPrompt="1"/>
          </p:nvPr>
        </p:nvSpPr>
        <p:spPr>
          <a:xfrm>
            <a:off x="8720438" y="6771085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06</a:t>
            </a:r>
            <a:endParaRPr lang="ru-RU" dirty="0"/>
          </a:p>
        </p:txBody>
      </p:sp>
      <p:sp>
        <p:nvSpPr>
          <p:cNvPr id="60" name="Текст 7"/>
          <p:cNvSpPr>
            <a:spLocks noGrp="1"/>
          </p:cNvSpPr>
          <p:nvPr>
            <p:ph type="body" sz="quarter" idx="92" hasCustomPrompt="1"/>
          </p:nvPr>
        </p:nvSpPr>
        <p:spPr>
          <a:xfrm>
            <a:off x="8720438" y="7675773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07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0571959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Буллиты 0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Объект 6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2223" y="2964"/>
          <a:ext cx="2223" cy="29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1429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7" name="Объект 6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23" y="2964"/>
                        <a:ext cx="2223" cy="296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vert="horz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endParaRPr lang="ru-RU"/>
          </a:p>
        </p:txBody>
      </p:sp>
      <p:sp>
        <p:nvSpPr>
          <p:cNvPr id="20" name="Текст 8"/>
          <p:cNvSpPr>
            <a:spLocks noGrp="1"/>
          </p:cNvSpPr>
          <p:nvPr>
            <p:ph type="body" sz="quarter" idx="44"/>
          </p:nvPr>
        </p:nvSpPr>
        <p:spPr>
          <a:xfrm>
            <a:off x="495614" y="2850727"/>
            <a:ext cx="5695200" cy="1552220"/>
          </a:xfrm>
        </p:spPr>
        <p:txBody>
          <a:bodyPr wrap="square" lIns="0" tIns="0" rIns="0" bIns="0" anchor="t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29" name="Текст 8"/>
          <p:cNvSpPr>
            <a:spLocks noGrp="1"/>
          </p:cNvSpPr>
          <p:nvPr>
            <p:ph type="body" sz="quarter" idx="45"/>
          </p:nvPr>
        </p:nvSpPr>
        <p:spPr>
          <a:xfrm>
            <a:off x="6631013" y="2850727"/>
            <a:ext cx="5695200" cy="1552220"/>
          </a:xfrm>
        </p:spPr>
        <p:txBody>
          <a:bodyPr wrap="square" lIns="0" tIns="0" rIns="0" bIns="0" anchor="t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52" hasCustomPrompt="1"/>
          </p:nvPr>
        </p:nvSpPr>
        <p:spPr>
          <a:xfrm>
            <a:off x="495618" y="2136103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01</a:t>
            </a:r>
            <a:endParaRPr lang="ru-RU" dirty="0"/>
          </a:p>
        </p:txBody>
      </p:sp>
      <p:sp>
        <p:nvSpPr>
          <p:cNvPr id="24" name="Текст 7"/>
          <p:cNvSpPr>
            <a:spLocks noGrp="1"/>
          </p:cNvSpPr>
          <p:nvPr>
            <p:ph type="body" sz="quarter" idx="54" hasCustomPrompt="1"/>
          </p:nvPr>
        </p:nvSpPr>
        <p:spPr>
          <a:xfrm>
            <a:off x="6631018" y="2136103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02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072997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Буллиты 06_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Объект 6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2223" y="2964"/>
          <a:ext cx="2223" cy="29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2453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7" name="Объект 6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23" y="2964"/>
                        <a:ext cx="2223" cy="296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vert="horz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endParaRPr lang="ru-RU"/>
          </a:p>
        </p:txBody>
      </p:sp>
      <p:sp>
        <p:nvSpPr>
          <p:cNvPr id="20" name="Текст 8"/>
          <p:cNvSpPr>
            <a:spLocks noGrp="1"/>
          </p:cNvSpPr>
          <p:nvPr>
            <p:ph type="body" sz="quarter" idx="44"/>
          </p:nvPr>
        </p:nvSpPr>
        <p:spPr>
          <a:xfrm>
            <a:off x="495615" y="2853413"/>
            <a:ext cx="3628800" cy="1552220"/>
          </a:xfrm>
        </p:spPr>
        <p:txBody>
          <a:bodyPr wrap="square" lIns="0" tIns="0" rIns="0" bIns="0" anchor="t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29" name="Текст 8"/>
          <p:cNvSpPr>
            <a:spLocks noGrp="1"/>
          </p:cNvSpPr>
          <p:nvPr>
            <p:ph type="body" sz="quarter" idx="45"/>
          </p:nvPr>
        </p:nvSpPr>
        <p:spPr>
          <a:xfrm>
            <a:off x="4583065" y="2853413"/>
            <a:ext cx="3628800" cy="1552220"/>
          </a:xfrm>
        </p:spPr>
        <p:txBody>
          <a:bodyPr wrap="square" lIns="0" tIns="0" rIns="0" bIns="0" anchor="t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30" name="Текст 8"/>
          <p:cNvSpPr>
            <a:spLocks noGrp="1"/>
          </p:cNvSpPr>
          <p:nvPr>
            <p:ph type="body" sz="quarter" idx="46"/>
          </p:nvPr>
        </p:nvSpPr>
        <p:spPr>
          <a:xfrm>
            <a:off x="8670515" y="2853413"/>
            <a:ext cx="3628800" cy="1552220"/>
          </a:xfrm>
        </p:spPr>
        <p:txBody>
          <a:bodyPr wrap="square" lIns="0" tIns="0" rIns="0" bIns="0" anchor="t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52" hasCustomPrompt="1"/>
          </p:nvPr>
        </p:nvSpPr>
        <p:spPr>
          <a:xfrm>
            <a:off x="495618" y="2148466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01</a:t>
            </a:r>
            <a:endParaRPr lang="ru-RU" dirty="0"/>
          </a:p>
        </p:txBody>
      </p:sp>
      <p:sp>
        <p:nvSpPr>
          <p:cNvPr id="24" name="Текст 7"/>
          <p:cNvSpPr>
            <a:spLocks noGrp="1"/>
          </p:cNvSpPr>
          <p:nvPr>
            <p:ph type="body" sz="quarter" idx="54" hasCustomPrompt="1"/>
          </p:nvPr>
        </p:nvSpPr>
        <p:spPr>
          <a:xfrm>
            <a:off x="4583066" y="2148466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02</a:t>
            </a:r>
            <a:endParaRPr lang="ru-RU" dirty="0"/>
          </a:p>
        </p:txBody>
      </p:sp>
      <p:sp>
        <p:nvSpPr>
          <p:cNvPr id="26" name="Текст 7"/>
          <p:cNvSpPr>
            <a:spLocks noGrp="1"/>
          </p:cNvSpPr>
          <p:nvPr>
            <p:ph type="body" sz="quarter" idx="56" hasCustomPrompt="1"/>
          </p:nvPr>
        </p:nvSpPr>
        <p:spPr>
          <a:xfrm>
            <a:off x="8670516" y="2148466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03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782668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Буллиты 07_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Объект 6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2223" y="2964"/>
          <a:ext cx="2223" cy="29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3477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7" name="Объект 6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23" y="2964"/>
                        <a:ext cx="2223" cy="296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284" y="634154"/>
            <a:ext cx="3494660" cy="1278459"/>
          </a:xfrm>
        </p:spPr>
        <p:txBody>
          <a:bodyPr vert="horz"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endParaRPr lang="ru-RU"/>
          </a:p>
        </p:txBody>
      </p:sp>
      <p:sp>
        <p:nvSpPr>
          <p:cNvPr id="35" name="Текст 7"/>
          <p:cNvSpPr>
            <a:spLocks noGrp="1"/>
          </p:cNvSpPr>
          <p:nvPr>
            <p:ph type="body" sz="quarter" idx="52" hasCustomPrompt="1"/>
          </p:nvPr>
        </p:nvSpPr>
        <p:spPr>
          <a:xfrm>
            <a:off x="4528118" y="820561"/>
            <a:ext cx="907200" cy="1209600"/>
          </a:xfrm>
          <a:ln>
            <a:noFill/>
          </a:ln>
        </p:spPr>
        <p:txBody>
          <a:bodyPr anchor="ctr"/>
          <a:lstStyle>
            <a:lvl1pPr algn="ctr">
              <a:defRPr sz="61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01</a:t>
            </a:r>
            <a:endParaRPr lang="ru-RU" dirty="0"/>
          </a:p>
        </p:txBody>
      </p:sp>
      <p:sp>
        <p:nvSpPr>
          <p:cNvPr id="37" name="Текст 7"/>
          <p:cNvSpPr>
            <a:spLocks noGrp="1"/>
          </p:cNvSpPr>
          <p:nvPr>
            <p:ph type="body" sz="quarter" idx="54" hasCustomPrompt="1"/>
          </p:nvPr>
        </p:nvSpPr>
        <p:spPr>
          <a:xfrm>
            <a:off x="4528119" y="3657952"/>
            <a:ext cx="907200" cy="1209600"/>
          </a:xfrm>
          <a:ln>
            <a:noFill/>
          </a:ln>
        </p:spPr>
        <p:txBody>
          <a:bodyPr anchor="ctr"/>
          <a:lstStyle>
            <a:lvl1pPr algn="ctr">
              <a:defRPr sz="61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02</a:t>
            </a:r>
            <a:endParaRPr lang="ru-RU" dirty="0"/>
          </a:p>
        </p:txBody>
      </p:sp>
      <p:sp>
        <p:nvSpPr>
          <p:cNvPr id="38" name="Текст 7"/>
          <p:cNvSpPr>
            <a:spLocks noGrp="1"/>
          </p:cNvSpPr>
          <p:nvPr>
            <p:ph type="body" sz="quarter" idx="56" hasCustomPrompt="1"/>
          </p:nvPr>
        </p:nvSpPr>
        <p:spPr>
          <a:xfrm>
            <a:off x="4528121" y="6480531"/>
            <a:ext cx="907200" cy="1209600"/>
          </a:xfrm>
          <a:ln>
            <a:noFill/>
          </a:ln>
        </p:spPr>
        <p:txBody>
          <a:bodyPr vert="horz" lIns="0" tIns="0" rIns="0" bIns="0" rtlCol="0" anchor="ctr">
            <a:noAutofit/>
          </a:bodyPr>
          <a:lstStyle>
            <a:lvl1pPr>
              <a:defRPr lang="ru-RU" sz="6160" dirty="0"/>
            </a:lvl1pPr>
          </a:lstStyle>
          <a:p>
            <a:pPr lvl="0" algn="ctr"/>
            <a:r>
              <a:rPr lang="ru-RU" dirty="0" smtClean="0"/>
              <a:t>03</a:t>
            </a:r>
            <a:endParaRPr lang="ru-RU" dirty="0"/>
          </a:p>
        </p:txBody>
      </p:sp>
      <p:sp>
        <p:nvSpPr>
          <p:cNvPr id="23" name="Текст 8"/>
          <p:cNvSpPr>
            <a:spLocks noGrp="1"/>
          </p:cNvSpPr>
          <p:nvPr>
            <p:ph type="body" sz="quarter" idx="44"/>
          </p:nvPr>
        </p:nvSpPr>
        <p:spPr>
          <a:xfrm>
            <a:off x="5696238" y="649250"/>
            <a:ext cx="6603076" cy="1552220"/>
          </a:xfrm>
        </p:spPr>
        <p:txBody>
          <a:bodyPr wrap="square" lIns="0" tIns="0" rIns="0" bIns="0" anchor="ctr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25" name="Текст 8"/>
          <p:cNvSpPr>
            <a:spLocks noGrp="1"/>
          </p:cNvSpPr>
          <p:nvPr>
            <p:ph type="body" sz="quarter" idx="45"/>
          </p:nvPr>
        </p:nvSpPr>
        <p:spPr>
          <a:xfrm>
            <a:off x="5696238" y="3486641"/>
            <a:ext cx="6603076" cy="1552220"/>
          </a:xfrm>
        </p:spPr>
        <p:txBody>
          <a:bodyPr wrap="square" lIns="0" tIns="0" rIns="0" bIns="0" anchor="ctr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27" name="Текст 8"/>
          <p:cNvSpPr>
            <a:spLocks noGrp="1"/>
          </p:cNvSpPr>
          <p:nvPr>
            <p:ph type="body" sz="quarter" idx="46"/>
          </p:nvPr>
        </p:nvSpPr>
        <p:spPr>
          <a:xfrm>
            <a:off x="5696238" y="6309220"/>
            <a:ext cx="6603076" cy="1552220"/>
          </a:xfrm>
        </p:spPr>
        <p:txBody>
          <a:bodyPr vert="horz" wrap="square" lIns="0" tIns="0" rIns="0" bIns="0" rtlCol="0" anchor="ctr">
            <a:spAutoFit/>
          </a:bodyPr>
          <a:lstStyle>
            <a:lvl1pPr>
              <a:defRPr lang="ru-RU" dirty="0" smtClean="0"/>
            </a:lvl1pPr>
            <a:lvl2pPr>
              <a:defRPr lang="ru-RU" dirty="0" smtClean="0"/>
            </a:lvl2pPr>
            <a:lvl3pPr>
              <a:defRPr lang="ru-RU" dirty="0" smtClean="0"/>
            </a:lvl3pPr>
            <a:lvl4pPr>
              <a:defRPr lang="ru-RU" dirty="0" smtClean="0"/>
            </a:lvl4pPr>
            <a:lvl5pPr>
              <a:defRPr lang="ru-RU" dirty="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682837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Буллиты 0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Объект 6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2223" y="2964"/>
          <a:ext cx="2223" cy="29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4501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7" name="Объект 6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23" y="2964"/>
                        <a:ext cx="2223" cy="296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vert="horz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endParaRPr lang="ru-RU"/>
          </a:p>
        </p:txBody>
      </p:sp>
      <p:sp>
        <p:nvSpPr>
          <p:cNvPr id="20" name="Текст 8"/>
          <p:cNvSpPr>
            <a:spLocks noGrp="1"/>
          </p:cNvSpPr>
          <p:nvPr>
            <p:ph type="body" sz="quarter" idx="44"/>
          </p:nvPr>
        </p:nvSpPr>
        <p:spPr>
          <a:xfrm>
            <a:off x="495614" y="2850727"/>
            <a:ext cx="5695200" cy="1552220"/>
          </a:xfrm>
        </p:spPr>
        <p:txBody>
          <a:bodyPr wrap="square" lIns="0" tIns="0" rIns="0" bIns="0" anchor="t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29" name="Текст 8"/>
          <p:cNvSpPr>
            <a:spLocks noGrp="1"/>
          </p:cNvSpPr>
          <p:nvPr>
            <p:ph type="body" sz="quarter" idx="45"/>
          </p:nvPr>
        </p:nvSpPr>
        <p:spPr>
          <a:xfrm>
            <a:off x="6631013" y="2850727"/>
            <a:ext cx="5695200" cy="1552220"/>
          </a:xfrm>
        </p:spPr>
        <p:txBody>
          <a:bodyPr wrap="square" lIns="0" tIns="0" rIns="0" bIns="0" anchor="t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30" name="Текст 8"/>
          <p:cNvSpPr>
            <a:spLocks noGrp="1"/>
          </p:cNvSpPr>
          <p:nvPr>
            <p:ph type="body" sz="quarter" idx="46"/>
          </p:nvPr>
        </p:nvSpPr>
        <p:spPr>
          <a:xfrm>
            <a:off x="513874" y="6429282"/>
            <a:ext cx="5695200" cy="1552220"/>
          </a:xfrm>
        </p:spPr>
        <p:txBody>
          <a:bodyPr wrap="square" lIns="0" tIns="0" rIns="0" bIns="0" anchor="t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31" name="Текст 8"/>
          <p:cNvSpPr>
            <a:spLocks noGrp="1"/>
          </p:cNvSpPr>
          <p:nvPr>
            <p:ph type="body" sz="quarter" idx="47"/>
          </p:nvPr>
        </p:nvSpPr>
        <p:spPr>
          <a:xfrm>
            <a:off x="6631016" y="6379731"/>
            <a:ext cx="5695200" cy="1552220"/>
          </a:xfrm>
        </p:spPr>
        <p:txBody>
          <a:bodyPr lIns="0" tIns="0" rIns="0" bIns="0" anchor="t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52" hasCustomPrompt="1"/>
          </p:nvPr>
        </p:nvSpPr>
        <p:spPr>
          <a:xfrm>
            <a:off x="495618" y="2136103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01</a:t>
            </a:r>
            <a:endParaRPr lang="ru-RU" dirty="0"/>
          </a:p>
        </p:txBody>
      </p:sp>
      <p:sp>
        <p:nvSpPr>
          <p:cNvPr id="24" name="Текст 7"/>
          <p:cNvSpPr>
            <a:spLocks noGrp="1"/>
          </p:cNvSpPr>
          <p:nvPr>
            <p:ph type="body" sz="quarter" idx="54" hasCustomPrompt="1"/>
          </p:nvPr>
        </p:nvSpPr>
        <p:spPr>
          <a:xfrm>
            <a:off x="6631018" y="2136103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02</a:t>
            </a:r>
            <a:endParaRPr lang="ru-RU" dirty="0"/>
          </a:p>
        </p:txBody>
      </p:sp>
      <p:sp>
        <p:nvSpPr>
          <p:cNvPr id="26" name="Текст 7"/>
          <p:cNvSpPr>
            <a:spLocks noGrp="1"/>
          </p:cNvSpPr>
          <p:nvPr>
            <p:ph type="body" sz="quarter" idx="56" hasCustomPrompt="1"/>
          </p:nvPr>
        </p:nvSpPr>
        <p:spPr>
          <a:xfrm>
            <a:off x="513878" y="5714658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03</a:t>
            </a:r>
            <a:endParaRPr lang="ru-RU" dirty="0"/>
          </a:p>
        </p:txBody>
      </p:sp>
      <p:sp>
        <p:nvSpPr>
          <p:cNvPr id="28" name="Текст 7"/>
          <p:cNvSpPr>
            <a:spLocks noGrp="1"/>
          </p:cNvSpPr>
          <p:nvPr>
            <p:ph type="body" sz="quarter" idx="58" hasCustomPrompt="1"/>
          </p:nvPr>
        </p:nvSpPr>
        <p:spPr>
          <a:xfrm>
            <a:off x="6631018" y="5674784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04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972398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Буллиты 0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Объект 6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2223" y="2964"/>
          <a:ext cx="2223" cy="29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5525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7" name="Объект 6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23" y="2964"/>
                        <a:ext cx="2223" cy="296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vert="horz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endParaRPr lang="ru-RU"/>
          </a:p>
        </p:txBody>
      </p:sp>
      <p:sp>
        <p:nvSpPr>
          <p:cNvPr id="20" name="Текст 8"/>
          <p:cNvSpPr>
            <a:spLocks noGrp="1"/>
          </p:cNvSpPr>
          <p:nvPr>
            <p:ph type="body" sz="quarter" idx="44"/>
          </p:nvPr>
        </p:nvSpPr>
        <p:spPr>
          <a:xfrm>
            <a:off x="495615" y="2853413"/>
            <a:ext cx="2721600" cy="1552220"/>
          </a:xfrm>
        </p:spPr>
        <p:txBody>
          <a:bodyPr wrap="square" lIns="0" tIns="0" rIns="0" bIns="0" anchor="t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29" name="Текст 8"/>
          <p:cNvSpPr>
            <a:spLocks noGrp="1"/>
          </p:cNvSpPr>
          <p:nvPr>
            <p:ph type="body" sz="quarter" idx="45"/>
          </p:nvPr>
        </p:nvSpPr>
        <p:spPr>
          <a:xfrm>
            <a:off x="3522982" y="2853413"/>
            <a:ext cx="2721600" cy="1552220"/>
          </a:xfrm>
        </p:spPr>
        <p:txBody>
          <a:bodyPr wrap="square" lIns="0" tIns="0" rIns="0" bIns="0" anchor="t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30" name="Текст 8"/>
          <p:cNvSpPr>
            <a:spLocks noGrp="1"/>
          </p:cNvSpPr>
          <p:nvPr>
            <p:ph type="body" sz="quarter" idx="46"/>
          </p:nvPr>
        </p:nvSpPr>
        <p:spPr>
          <a:xfrm>
            <a:off x="6550349" y="2853413"/>
            <a:ext cx="2721600" cy="1552220"/>
          </a:xfrm>
        </p:spPr>
        <p:txBody>
          <a:bodyPr wrap="square" lIns="0" tIns="0" rIns="0" bIns="0" anchor="t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31" name="Текст 8"/>
          <p:cNvSpPr>
            <a:spLocks noGrp="1"/>
          </p:cNvSpPr>
          <p:nvPr>
            <p:ph type="body" sz="quarter" idx="47"/>
          </p:nvPr>
        </p:nvSpPr>
        <p:spPr>
          <a:xfrm>
            <a:off x="9577715" y="2853413"/>
            <a:ext cx="2721600" cy="1552220"/>
          </a:xfrm>
        </p:spPr>
        <p:txBody>
          <a:bodyPr wrap="square" lIns="0" tIns="0" rIns="0" bIns="0" anchor="t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52" hasCustomPrompt="1"/>
          </p:nvPr>
        </p:nvSpPr>
        <p:spPr>
          <a:xfrm>
            <a:off x="495618" y="2148466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01</a:t>
            </a:r>
            <a:endParaRPr lang="ru-RU" dirty="0"/>
          </a:p>
        </p:txBody>
      </p:sp>
      <p:sp>
        <p:nvSpPr>
          <p:cNvPr id="24" name="Текст 7"/>
          <p:cNvSpPr>
            <a:spLocks noGrp="1"/>
          </p:cNvSpPr>
          <p:nvPr>
            <p:ph type="body" sz="quarter" idx="54" hasCustomPrompt="1"/>
          </p:nvPr>
        </p:nvSpPr>
        <p:spPr>
          <a:xfrm>
            <a:off x="3522983" y="2148466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02</a:t>
            </a:r>
            <a:endParaRPr lang="ru-RU" dirty="0"/>
          </a:p>
        </p:txBody>
      </p:sp>
      <p:sp>
        <p:nvSpPr>
          <p:cNvPr id="26" name="Текст 7"/>
          <p:cNvSpPr>
            <a:spLocks noGrp="1"/>
          </p:cNvSpPr>
          <p:nvPr>
            <p:ph type="body" sz="quarter" idx="56" hasCustomPrompt="1"/>
          </p:nvPr>
        </p:nvSpPr>
        <p:spPr>
          <a:xfrm>
            <a:off x="6550350" y="2148466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03</a:t>
            </a:r>
            <a:endParaRPr lang="ru-RU" dirty="0"/>
          </a:p>
        </p:txBody>
      </p:sp>
      <p:sp>
        <p:nvSpPr>
          <p:cNvPr id="28" name="Текст 7"/>
          <p:cNvSpPr>
            <a:spLocks noGrp="1"/>
          </p:cNvSpPr>
          <p:nvPr>
            <p:ph type="body" sz="quarter" idx="58" hasCustomPrompt="1"/>
          </p:nvPr>
        </p:nvSpPr>
        <p:spPr>
          <a:xfrm>
            <a:off x="9577716" y="2148466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04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54503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Буллиты 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Объект 6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2223" y="2964"/>
          <a:ext cx="2223" cy="29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6549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7" name="Объект 6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23" y="2964"/>
                        <a:ext cx="2223" cy="296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vert="horz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endParaRPr lang="ru-RU"/>
          </a:p>
        </p:txBody>
      </p:sp>
      <p:sp>
        <p:nvSpPr>
          <p:cNvPr id="20" name="Текст 8"/>
          <p:cNvSpPr>
            <a:spLocks noGrp="1"/>
          </p:cNvSpPr>
          <p:nvPr>
            <p:ph type="body" sz="quarter" idx="44"/>
          </p:nvPr>
        </p:nvSpPr>
        <p:spPr>
          <a:xfrm>
            <a:off x="495615" y="2853413"/>
            <a:ext cx="2066400" cy="1552220"/>
          </a:xfrm>
        </p:spPr>
        <p:txBody>
          <a:bodyPr wrap="square" lIns="0" tIns="0" rIns="0" bIns="0" anchor="t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29" name="Текст 8"/>
          <p:cNvSpPr>
            <a:spLocks noGrp="1"/>
          </p:cNvSpPr>
          <p:nvPr>
            <p:ph type="body" sz="quarter" idx="45"/>
          </p:nvPr>
        </p:nvSpPr>
        <p:spPr>
          <a:xfrm>
            <a:off x="2925416" y="2853413"/>
            <a:ext cx="2066400" cy="1552220"/>
          </a:xfrm>
        </p:spPr>
        <p:txBody>
          <a:bodyPr wrap="square" lIns="0" tIns="0" rIns="0" bIns="0" anchor="t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30" name="Текст 8"/>
          <p:cNvSpPr>
            <a:spLocks noGrp="1"/>
          </p:cNvSpPr>
          <p:nvPr>
            <p:ph type="body" sz="quarter" idx="46"/>
          </p:nvPr>
        </p:nvSpPr>
        <p:spPr>
          <a:xfrm>
            <a:off x="5355217" y="2853413"/>
            <a:ext cx="2066400" cy="1552220"/>
          </a:xfrm>
        </p:spPr>
        <p:txBody>
          <a:bodyPr wrap="square" lIns="0" tIns="0" rIns="0" bIns="0" anchor="t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31" name="Текст 8"/>
          <p:cNvSpPr>
            <a:spLocks noGrp="1"/>
          </p:cNvSpPr>
          <p:nvPr>
            <p:ph type="body" sz="quarter" idx="47"/>
          </p:nvPr>
        </p:nvSpPr>
        <p:spPr>
          <a:xfrm>
            <a:off x="7785018" y="2853413"/>
            <a:ext cx="2066400" cy="1552220"/>
          </a:xfrm>
        </p:spPr>
        <p:txBody>
          <a:bodyPr wrap="square" lIns="0" tIns="0" rIns="0" bIns="0" anchor="t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32" name="Текст 8"/>
          <p:cNvSpPr>
            <a:spLocks noGrp="1"/>
          </p:cNvSpPr>
          <p:nvPr>
            <p:ph type="body" sz="quarter" idx="48"/>
          </p:nvPr>
        </p:nvSpPr>
        <p:spPr>
          <a:xfrm>
            <a:off x="10214819" y="2853413"/>
            <a:ext cx="2066400" cy="1552220"/>
          </a:xfrm>
        </p:spPr>
        <p:txBody>
          <a:bodyPr wrap="square" lIns="0" tIns="0" rIns="0" bIns="0" anchor="t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52" hasCustomPrompt="1"/>
          </p:nvPr>
        </p:nvSpPr>
        <p:spPr>
          <a:xfrm>
            <a:off x="495618" y="2148466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01</a:t>
            </a:r>
            <a:endParaRPr lang="ru-RU" dirty="0"/>
          </a:p>
        </p:txBody>
      </p:sp>
      <p:sp>
        <p:nvSpPr>
          <p:cNvPr id="24" name="Текст 7"/>
          <p:cNvSpPr>
            <a:spLocks noGrp="1"/>
          </p:cNvSpPr>
          <p:nvPr>
            <p:ph type="body" sz="quarter" idx="54" hasCustomPrompt="1"/>
          </p:nvPr>
        </p:nvSpPr>
        <p:spPr>
          <a:xfrm>
            <a:off x="2925417" y="2148466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02</a:t>
            </a:r>
            <a:endParaRPr lang="ru-RU" dirty="0"/>
          </a:p>
        </p:txBody>
      </p:sp>
      <p:sp>
        <p:nvSpPr>
          <p:cNvPr id="26" name="Текст 7"/>
          <p:cNvSpPr>
            <a:spLocks noGrp="1"/>
          </p:cNvSpPr>
          <p:nvPr>
            <p:ph type="body" sz="quarter" idx="56" hasCustomPrompt="1"/>
          </p:nvPr>
        </p:nvSpPr>
        <p:spPr>
          <a:xfrm>
            <a:off x="5355218" y="2148466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03</a:t>
            </a:r>
            <a:endParaRPr lang="ru-RU" dirty="0"/>
          </a:p>
        </p:txBody>
      </p:sp>
      <p:sp>
        <p:nvSpPr>
          <p:cNvPr id="28" name="Текст 7"/>
          <p:cNvSpPr>
            <a:spLocks noGrp="1"/>
          </p:cNvSpPr>
          <p:nvPr>
            <p:ph type="body" sz="quarter" idx="58" hasCustomPrompt="1"/>
          </p:nvPr>
        </p:nvSpPr>
        <p:spPr>
          <a:xfrm>
            <a:off x="7785019" y="2148466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04</a:t>
            </a:r>
            <a:endParaRPr lang="ru-RU" dirty="0"/>
          </a:p>
        </p:txBody>
      </p:sp>
      <p:sp>
        <p:nvSpPr>
          <p:cNvPr id="37" name="Текст 7"/>
          <p:cNvSpPr>
            <a:spLocks noGrp="1"/>
          </p:cNvSpPr>
          <p:nvPr>
            <p:ph type="body" sz="quarter" idx="60" hasCustomPrompt="1"/>
          </p:nvPr>
        </p:nvSpPr>
        <p:spPr>
          <a:xfrm>
            <a:off x="10214819" y="2148466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05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502455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Обложка 11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Объект 9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373612766"/>
              </p:ext>
            </p:extLst>
          </p:nvPr>
        </p:nvGraphicFramePr>
        <p:xfrm>
          <a:off x="2227" y="2967"/>
          <a:ext cx="2222" cy="29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9269" name="Слайд think-cell" r:id="rId4" imgW="270" imgH="270" progId="TCLayout.ActiveDocument.1">
                  <p:embed/>
                </p:oleObj>
              </mc:Choice>
              <mc:Fallback>
                <p:oleObj name="Слайд think-cell" r:id="rId4" imgW="270" imgH="270" progId="TCLayout.ActiveDocument.1">
                  <p:embed/>
                  <p:pic>
                    <p:nvPicPr>
                      <p:cNvPr id="10" name="Объект 9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27" y="2967"/>
                        <a:ext cx="2222" cy="29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7" name="Прямоугольник 56"/>
          <p:cNvSpPr>
            <a:spLocks noChangeAspect="1"/>
          </p:cNvSpPr>
          <p:nvPr/>
        </p:nvSpPr>
        <p:spPr bwMode="auto">
          <a:xfrm>
            <a:off x="10403820" y="6402480"/>
            <a:ext cx="2397780" cy="3198720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128016" tIns="64008" rIns="128016" bIns="64008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128016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52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3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452322" y="541867"/>
            <a:ext cx="11846992" cy="2578509"/>
          </a:xfrm>
          <a:effectLst/>
        </p:spPr>
        <p:txBody>
          <a:bodyPr vert="horz" lIns="0" tIns="0" rIns="0" bIns="72000">
            <a:normAutofit/>
          </a:bodyPr>
          <a:lstStyle>
            <a:lvl1pPr>
              <a:lnSpc>
                <a:spcPct val="85000"/>
              </a:lnSpc>
              <a:defRPr lang="ru-RU" sz="7560" b="0" i="0" u="none" cap="none" spc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Arial"/>
              </a:defRPr>
            </a:lvl1pPr>
          </a:lstStyle>
          <a:p>
            <a:r>
              <a:rPr lang="ru-RU" dirty="0" smtClean="0"/>
              <a:t>Название презентации</a:t>
            </a:r>
            <a:endParaRPr lang="ru-RU" dirty="0"/>
          </a:p>
        </p:txBody>
      </p:sp>
      <p:sp>
        <p:nvSpPr>
          <p:cNvPr id="35" name="Текст 12"/>
          <p:cNvSpPr>
            <a:spLocks noGrp="1"/>
          </p:cNvSpPr>
          <p:nvPr>
            <p:ph type="body" sz="quarter" idx="10" hasCustomPrompt="1"/>
          </p:nvPr>
        </p:nvSpPr>
        <p:spPr>
          <a:xfrm>
            <a:off x="502285" y="4373189"/>
            <a:ext cx="11797030" cy="1047723"/>
          </a:xfrm>
          <a:prstGeom prst="rect">
            <a:avLst/>
          </a:prstGeom>
          <a:effectLst/>
        </p:spPr>
        <p:txBody>
          <a:bodyPr vert="horz" lIns="0" tIns="0" rIns="0" bIns="0" rtlCol="0">
            <a:noAutofit/>
          </a:bodyPr>
          <a:lstStyle>
            <a:lvl1pPr>
              <a:defRPr lang="ru-RU" sz="1680" b="0" baseline="0" dirty="0">
                <a:effectLst/>
              </a:defRPr>
            </a:lvl1pPr>
          </a:lstStyle>
          <a:p>
            <a:pPr lvl="0">
              <a:spcAft>
                <a:spcPts val="0"/>
              </a:spcAft>
            </a:pPr>
            <a:r>
              <a:rPr lang="ru-RU" dirty="0"/>
              <a:t>Имя Фамилия</a:t>
            </a:r>
            <a:br>
              <a:rPr lang="ru-RU" dirty="0"/>
            </a:br>
            <a:r>
              <a:rPr lang="ru-RU" dirty="0"/>
              <a:t>Должность</a:t>
            </a:r>
            <a:br>
              <a:rPr lang="ru-RU" dirty="0"/>
            </a:br>
            <a:r>
              <a:rPr lang="ru-RU" dirty="0"/>
              <a:t>Компания / функция / направление</a:t>
            </a:r>
          </a:p>
        </p:txBody>
      </p:sp>
      <p:sp>
        <p:nvSpPr>
          <p:cNvPr id="36" name="Текст 12"/>
          <p:cNvSpPr>
            <a:spLocks noGrp="1"/>
          </p:cNvSpPr>
          <p:nvPr>
            <p:ph type="body" sz="quarter" idx="11" hasCustomPrompt="1"/>
          </p:nvPr>
        </p:nvSpPr>
        <p:spPr>
          <a:xfrm>
            <a:off x="502285" y="5688614"/>
            <a:ext cx="11797030" cy="645512"/>
          </a:xfrm>
          <a:prstGeom prst="rect">
            <a:avLst/>
          </a:prstGeom>
          <a:effectLst/>
        </p:spPr>
        <p:txBody>
          <a:bodyPr/>
          <a:lstStyle>
            <a:lvl1pPr>
              <a:spcBef>
                <a:spcPts val="0"/>
              </a:spcBef>
              <a:spcAft>
                <a:spcPts val="0"/>
              </a:spcAft>
              <a:defRPr sz="1400">
                <a:solidFill>
                  <a:schemeClr val="tx2"/>
                </a:solidFill>
                <a:effectLst/>
              </a:defRPr>
            </a:lvl1pPr>
          </a:lstStyle>
          <a:p>
            <a:pPr lvl="0"/>
            <a:r>
              <a:rPr lang="ru-RU" dirty="0" smtClean="0"/>
              <a:t>Название мероприятия</a:t>
            </a:r>
            <a:br>
              <a:rPr lang="ru-RU" dirty="0" smtClean="0"/>
            </a:br>
            <a:r>
              <a:rPr lang="ru-RU" dirty="0" smtClean="0"/>
              <a:t>Дата проведения</a:t>
            </a:r>
          </a:p>
          <a:p>
            <a:pPr lvl="0"/>
            <a:endParaRPr lang="ru-RU" dirty="0"/>
          </a:p>
        </p:txBody>
      </p:sp>
      <p:pic>
        <p:nvPicPr>
          <p:cNvPr id="30" name="Picture 29"/>
          <p:cNvPicPr>
            <a:picLocks noChangeAspect="1"/>
          </p:cNvPicPr>
          <p:nvPr/>
        </p:nvPicPr>
        <p:blipFill>
          <a:blip r:embed="rId6">
            <a:lum bright="10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92004" y="7556715"/>
            <a:ext cx="1546551" cy="38976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561501" y="8103649"/>
            <a:ext cx="2072812" cy="3293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540" dirty="0" smtClean="0">
                <a:solidFill>
                  <a:schemeClr val="bg1"/>
                </a:solidFill>
              </a:rPr>
              <a:t>Партнеры</a:t>
            </a:r>
            <a:r>
              <a:rPr lang="ru-RU" sz="1540" baseline="0" dirty="0" smtClean="0">
                <a:solidFill>
                  <a:schemeClr val="bg1"/>
                </a:solidFill>
              </a:rPr>
              <a:t> для роста</a:t>
            </a:r>
            <a:endParaRPr lang="ru-RU" sz="1540" dirty="0">
              <a:solidFill>
                <a:schemeClr val="bg1"/>
              </a:solidFill>
            </a:endParaRPr>
          </a:p>
        </p:txBody>
      </p:sp>
      <p:sp>
        <p:nvSpPr>
          <p:cNvPr id="13" name="Рисунок 12"/>
          <p:cNvSpPr>
            <a:spLocks noGrp="1"/>
          </p:cNvSpPr>
          <p:nvPr>
            <p:ph type="pic" sz="quarter" idx="12" hasCustomPrompt="1"/>
          </p:nvPr>
        </p:nvSpPr>
        <p:spPr>
          <a:xfrm>
            <a:off x="2" y="6402480"/>
            <a:ext cx="10402556" cy="3198720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  <p:sp>
        <p:nvSpPr>
          <p:cNvPr id="56" name="Текст 7"/>
          <p:cNvSpPr>
            <a:spLocks noGrp="1"/>
          </p:cNvSpPr>
          <p:nvPr>
            <p:ph type="body" sz="quarter" idx="15" hasCustomPrompt="1"/>
          </p:nvPr>
        </p:nvSpPr>
        <p:spPr>
          <a:xfrm>
            <a:off x="502286" y="3277550"/>
            <a:ext cx="11797029" cy="906780"/>
          </a:xfrm>
        </p:spPr>
        <p:txBody>
          <a:bodyPr/>
          <a:lstStyle>
            <a:lvl1pPr>
              <a:defRPr baseline="0"/>
            </a:lvl1pPr>
          </a:lstStyle>
          <a:p>
            <a:pPr lvl="0"/>
            <a:r>
              <a:rPr lang="ru-RU" dirty="0" smtClean="0"/>
              <a:t>Подзаголовок (заполняется по необходимости)</a:t>
            </a:r>
          </a:p>
        </p:txBody>
      </p:sp>
      <p:grpSp>
        <p:nvGrpSpPr>
          <p:cNvPr id="37" name="Группа 36"/>
          <p:cNvGrpSpPr/>
          <p:nvPr/>
        </p:nvGrpSpPr>
        <p:grpSpPr>
          <a:xfrm>
            <a:off x="12742652" y="-79539"/>
            <a:ext cx="4006111" cy="9680744"/>
            <a:chOff x="9101894" y="-42611"/>
            <a:chExt cx="2861508" cy="5186113"/>
          </a:xfrm>
        </p:grpSpPr>
        <p:sp>
          <p:nvSpPr>
            <p:cNvPr id="38" name="Прямоугольник 37"/>
            <p:cNvSpPr/>
            <p:nvPr/>
          </p:nvSpPr>
          <p:spPr>
            <a:xfrm>
              <a:off x="9181869" y="3"/>
              <a:ext cx="2781533" cy="514349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wrap="square" lIns="648000">
              <a:noAutofit/>
            </a:bodyPr>
            <a:lstStyle/>
            <a:p>
              <a:r>
                <a:rPr lang="ru-RU" sz="1680" b="0" dirty="0">
                  <a:solidFill>
                    <a:schemeClr val="bg1"/>
                  </a:solidFill>
                </a:rPr>
                <a:t>Рекомендации </a:t>
              </a:r>
              <a:br>
                <a:rPr lang="ru-RU" sz="1680" b="0" dirty="0">
                  <a:solidFill>
                    <a:schemeClr val="bg1"/>
                  </a:solidFill>
                </a:rPr>
              </a:br>
              <a:r>
                <a:rPr lang="ru-RU" sz="168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по оформлению слайдов</a:t>
              </a:r>
            </a:p>
            <a:p>
              <a:pPr marL="0" algn="l" defTabSz="1090821" rtl="0" eaLnBrk="1" latinLnBrk="0" hangingPunct="1"/>
              <a:endParaRPr lang="ru-RU" sz="112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  <a:p>
              <a:pPr marL="255585" indent="-255585" algn="l" defTabSz="1090821" rtl="0" eaLnBrk="1" latinLnBrk="0" hangingPunct="1">
                <a:spcAft>
                  <a:spcPts val="280"/>
                </a:spcAft>
                <a:buFont typeface="+mj-lt"/>
                <a:buAutoNum type="arabicPeriod"/>
              </a:pPr>
              <a:r>
                <a:rPr lang="ru-RU" sz="112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ТЕКСТ</a:t>
              </a: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="0" dirty="0" err="1">
                  <a:solidFill>
                    <a:schemeClr val="bg1"/>
                  </a:solidFill>
                </a:rPr>
                <a:t>Корп.шрифт</a:t>
              </a:r>
              <a:r>
                <a:rPr lang="ru-RU" sz="1120" b="0" dirty="0">
                  <a:solidFill>
                    <a:schemeClr val="bg1"/>
                  </a:solidFill>
                </a:rPr>
                <a:t> для презентаций</a:t>
              </a:r>
              <a:r>
                <a:rPr lang="ru-RU" sz="1120" b="0" baseline="0" dirty="0">
                  <a:solidFill>
                    <a:schemeClr val="bg1"/>
                  </a:solidFill>
                </a:rPr>
                <a:t> </a:t>
              </a:r>
              <a:r>
                <a:rPr lang="ru-RU" sz="1120" baseline="0" dirty="0">
                  <a:solidFill>
                    <a:schemeClr val="bg1"/>
                  </a:solidFill>
                </a:rPr>
                <a:t>–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en-US" sz="1120" b="1" dirty="0">
                  <a:solidFill>
                    <a:schemeClr val="bg1"/>
                  </a:solidFill>
                </a:rPr>
                <a:t>Arial</a:t>
              </a:r>
              <a:r>
                <a:rPr lang="ru-RU" sz="1120" dirty="0">
                  <a:solidFill>
                    <a:schemeClr val="bg1"/>
                  </a:solidFill>
                </a:rPr>
                <a:t> (</a:t>
              </a:r>
              <a:r>
                <a:rPr lang="ru-RU" sz="1120" i="1" dirty="0">
                  <a:solidFill>
                    <a:schemeClr val="bg1"/>
                  </a:solidFill>
                </a:rPr>
                <a:t>д</a:t>
              </a:r>
              <a:r>
                <a:rPr lang="ru-RU" sz="1120" i="1" baseline="0" dirty="0">
                  <a:solidFill>
                    <a:schemeClr val="bg1"/>
                  </a:solidFill>
                </a:rPr>
                <a:t>опустимо:</a:t>
              </a:r>
              <a:r>
                <a:rPr lang="ru-RU" sz="1120" baseline="0" dirty="0">
                  <a:solidFill>
                    <a:schemeClr val="bg1"/>
                  </a:solidFill>
                </a:rPr>
                <a:t> </a:t>
              </a:r>
              <a:r>
                <a:rPr lang="en-US" sz="1120" baseline="0" dirty="0">
                  <a:solidFill>
                    <a:schemeClr val="bg1"/>
                  </a:solidFill>
                </a:rPr>
                <a:t>Arial Narrow</a:t>
              </a:r>
              <a:r>
                <a:rPr lang="ru-RU" sz="1120" baseline="0" dirty="0">
                  <a:solidFill>
                    <a:schemeClr val="bg1"/>
                  </a:solidFill>
                </a:rPr>
                <a:t>)</a:t>
              </a: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Заголовок слайда – 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не ниже 16 </a:t>
              </a:r>
              <a:r>
                <a:rPr lang="ru-RU" sz="1120" b="1" baseline="0" dirty="0" err="1">
                  <a:solidFill>
                    <a:schemeClr val="bg1"/>
                  </a:solidFill>
                </a:rPr>
                <a:t>пт</a:t>
              </a:r>
              <a:endParaRPr lang="ru-RU" sz="1120" b="1" baseline="0" dirty="0">
                <a:solidFill>
                  <a:schemeClr val="bg1"/>
                </a:solidFill>
              </a:endParaRP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Текст на слайде – 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не ниже </a:t>
              </a:r>
              <a:r>
                <a:rPr lang="en-US" sz="1120" b="1" baseline="0" dirty="0">
                  <a:solidFill>
                    <a:schemeClr val="bg1"/>
                  </a:solidFill>
                </a:rPr>
                <a:t>10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 </a:t>
              </a:r>
              <a:r>
                <a:rPr lang="ru-RU" sz="1120" b="1" baseline="0" dirty="0" err="1">
                  <a:solidFill>
                    <a:schemeClr val="bg1"/>
                  </a:solidFill>
                </a:rPr>
                <a:t>пт</a:t>
              </a:r>
              <a:endParaRPr lang="ru-RU" sz="1120" b="1" baseline="0" dirty="0">
                <a:solidFill>
                  <a:schemeClr val="bg1"/>
                </a:solidFill>
              </a:endParaRP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Примечания – 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не ниже </a:t>
              </a:r>
              <a:r>
                <a:rPr lang="en-US" sz="1120" b="1" baseline="0" dirty="0">
                  <a:solidFill>
                    <a:schemeClr val="bg1"/>
                  </a:solidFill>
                </a:rPr>
                <a:t>8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 </a:t>
              </a:r>
              <a:r>
                <a:rPr lang="ru-RU" sz="1120" b="1" baseline="0" dirty="0" err="1">
                  <a:solidFill>
                    <a:schemeClr val="bg1"/>
                  </a:solidFill>
                </a:rPr>
                <a:t>пт</a:t>
              </a:r>
              <a:endParaRPr lang="ru-RU" sz="1120" b="1" baseline="0" dirty="0">
                <a:solidFill>
                  <a:schemeClr val="bg1"/>
                </a:solidFill>
              </a:endParaRPr>
            </a:p>
            <a:p>
              <a:pPr marL="373377" lvl="4" indent="-124459" algn="l">
                <a:spcAft>
                  <a:spcPts val="112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Используйте на слайде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ru-RU" sz="1120" b="1" baseline="0" dirty="0">
                  <a:solidFill>
                    <a:schemeClr val="bg1"/>
                  </a:solidFill>
                </a:rPr>
                <a:t>не более 3 размеров шрифтов</a:t>
              </a:r>
              <a:endParaRPr lang="en-US" sz="1120" b="1" baseline="0" dirty="0">
                <a:solidFill>
                  <a:schemeClr val="bg1"/>
                </a:solidFill>
              </a:endParaRPr>
            </a:p>
            <a:p>
              <a:pPr marL="255585" indent="-255585" algn="l" defTabSz="1090821" rtl="0" eaLnBrk="1" latinLnBrk="0" hangingPunct="1">
                <a:spcBef>
                  <a:spcPts val="420"/>
                </a:spcBef>
                <a:spcAft>
                  <a:spcPts val="280"/>
                </a:spcAft>
                <a:buFont typeface="+mj-lt"/>
                <a:buAutoNum type="arabicPeriod"/>
              </a:pPr>
              <a:r>
                <a:rPr lang="ru-RU" sz="112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ДИАГРАММЫ</a:t>
              </a:r>
            </a:p>
            <a:p>
              <a:pPr marL="373377" lvl="1" indent="-111125" algn="l" defTabSz="1090821" rtl="0" eaLnBrk="1" latinLnBrk="0" hangingPunct="1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единый стиль оформления диаграмм</a:t>
              </a:r>
            </a:p>
            <a:p>
              <a:pPr marL="373377" lvl="1" indent="-111125" algn="l" defTabSz="1090821" rtl="0" eaLnBrk="1" latinLnBrk="0" hangingPunct="1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шрифты одинакового размера в</a:t>
              </a:r>
              <a:r>
                <a:rPr lang="ru-RU" sz="1120" b="0" kern="1200" baseline="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 </a:t>
              </a: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диаграммах, располагающихся на одном слайде</a:t>
              </a:r>
            </a:p>
            <a:p>
              <a:pPr marL="373377" lvl="1" indent="-111125" algn="l" defTabSz="1090821" rtl="0" eaLnBrk="1" latinLnBrk="0" hangingPunct="1">
                <a:spcAft>
                  <a:spcPts val="1120"/>
                </a:spcAft>
                <a:buFont typeface="Arial" panose="020B0604020202020204" pitchFamily="34" charset="0"/>
                <a:buChar char="•"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На одном слайде – не более 4 диаграмм</a:t>
              </a:r>
            </a:p>
            <a:p>
              <a:pPr marL="255585" marR="0" lvl="0" indent="-255585" algn="l" defTabSz="1090821" rtl="0" eaLnBrk="1" fontAlgn="auto" latinLnBrk="0" hangingPunct="1">
                <a:lnSpc>
                  <a:spcPct val="100000"/>
                </a:lnSpc>
                <a:spcBef>
                  <a:spcPts val="420"/>
                </a:spcBef>
                <a:spcAft>
                  <a:spcPts val="28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lang="ru-RU" sz="112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ИКОНКИ</a:t>
              </a:r>
            </a:p>
            <a:p>
              <a:pPr marL="373377" marR="0" lvl="1" indent="-117793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112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dirty="0">
                  <a:solidFill>
                    <a:schemeClr val="bg1"/>
                  </a:solidFill>
                </a:rPr>
                <a:t>Выбирайте оформление</a:t>
              </a:r>
              <a:r>
                <a:rPr lang="ru-RU" sz="1120" baseline="0" dirty="0">
                  <a:solidFill>
                    <a:schemeClr val="bg1"/>
                  </a:solidFill>
                </a:rPr>
                <a:t>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ru-RU" sz="1120" baseline="0" dirty="0">
                  <a:solidFill>
                    <a:schemeClr val="bg1"/>
                  </a:solidFill>
                </a:rPr>
                <a:t>иконок </a:t>
              </a:r>
              <a:r>
                <a:rPr lang="ru-RU" sz="1120" dirty="0">
                  <a:solidFill>
                    <a:schemeClr val="bg1"/>
                  </a:solidFill>
                </a:rPr>
                <a:t>в</a:t>
              </a:r>
              <a:r>
                <a:rPr lang="ru-RU" sz="1120" baseline="0" dirty="0">
                  <a:solidFill>
                    <a:schemeClr val="bg1"/>
                  </a:solidFill>
                </a:rPr>
                <a:t> едином стиле</a:t>
              </a:r>
              <a:endParaRPr lang="ru-RU" sz="112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  <a:p>
              <a:pPr marL="255585" marR="0" lvl="0" indent="-255585" algn="l" defTabSz="1090821" rtl="0" eaLnBrk="1" fontAlgn="auto" latinLnBrk="0" hangingPunct="1">
                <a:lnSpc>
                  <a:spcPct val="100000"/>
                </a:lnSpc>
                <a:spcBef>
                  <a:spcPts val="420"/>
                </a:spcBef>
                <a:spcAft>
                  <a:spcPts val="28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lang="ru-RU" sz="1120" b="1" dirty="0">
                  <a:solidFill>
                    <a:schemeClr val="bg1"/>
                  </a:solidFill>
                </a:rPr>
                <a:t>ИЗОБРАЖЕНИЯ</a:t>
              </a:r>
            </a:p>
            <a:p>
              <a:pPr marL="373377" lvl="1" indent="-117793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dirty="0">
                  <a:solidFill>
                    <a:schemeClr val="bg1"/>
                  </a:solidFill>
                </a:rPr>
                <a:t>Нельзя</a:t>
              </a:r>
              <a:r>
                <a:rPr lang="ru-RU" sz="1120" baseline="0" dirty="0">
                  <a:solidFill>
                    <a:schemeClr val="bg1"/>
                  </a:solidFill>
                </a:rPr>
                <a:t> искажать пропорции</a:t>
              </a:r>
            </a:p>
            <a:p>
              <a:pPr marL="373377" lvl="1" indent="-117793">
                <a:spcAft>
                  <a:spcPts val="1120"/>
                </a:spcAft>
                <a:buFont typeface="Arial" panose="020B0604020202020204" pitchFamily="34" charset="0"/>
                <a:buChar char="•"/>
              </a:pPr>
              <a:r>
                <a:rPr lang="ru-RU" sz="1120" dirty="0">
                  <a:solidFill>
                    <a:schemeClr val="bg1"/>
                  </a:solidFill>
                </a:rPr>
                <a:t>Рекомендуемое разрешение</a:t>
              </a:r>
              <a:r>
                <a:rPr lang="ru-RU" sz="1120" baseline="0" dirty="0">
                  <a:solidFill>
                    <a:schemeClr val="bg1"/>
                  </a:solidFill>
                </a:rPr>
                <a:t> –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ru-RU" sz="1120" baseline="0" dirty="0">
                  <a:solidFill>
                    <a:schemeClr val="bg1"/>
                  </a:solidFill>
                </a:rPr>
                <a:t>не более 150 пикселей на дюйм</a:t>
              </a:r>
              <a:endParaRPr lang="ru-RU" sz="1120" b="1" dirty="0">
                <a:solidFill>
                  <a:schemeClr val="bg1"/>
                </a:solidFill>
              </a:endParaRPr>
            </a:p>
            <a:p>
              <a:pPr marL="255585" marR="0" lvl="0" indent="-255585" algn="l" defTabSz="1090821" rtl="0" eaLnBrk="1" fontAlgn="auto" latinLnBrk="0" hangingPunct="1">
                <a:lnSpc>
                  <a:spcPct val="100000"/>
                </a:lnSpc>
                <a:spcBef>
                  <a:spcPts val="420"/>
                </a:spcBef>
                <a:spcAft>
                  <a:spcPts val="28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kumimoji="0" lang="ru-RU" sz="112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ОБЩИЕ РЕКОМЕНДАЦИИ</a:t>
              </a:r>
            </a:p>
            <a:p>
              <a:pPr marL="373377" marR="0" lvl="1" indent="-12890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8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Скажите «нет» презентациям </a:t>
              </a:r>
              <a:b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</a:b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с большим количеством текста</a:t>
              </a:r>
            </a:p>
            <a:p>
              <a:pPr marL="373377" marR="0" lvl="1" indent="-12890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8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простые схемы </a:t>
              </a:r>
              <a:b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</a:b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 графику</a:t>
              </a:r>
            </a:p>
            <a:p>
              <a:pPr marL="373377" marR="0" lvl="1" indent="-12890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8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Делайте слайды лаконичными</a:t>
              </a:r>
            </a:p>
            <a:p>
              <a:pPr marL="800999" marR="0" lvl="1" indent="-25558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42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endParaRPr lang="ru-RU" sz="112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</p:txBody>
        </p:sp>
        <p:cxnSp>
          <p:nvCxnSpPr>
            <p:cNvPr id="39" name="Прямая соединительная линия 38"/>
            <p:cNvCxnSpPr/>
            <p:nvPr/>
          </p:nvCxnSpPr>
          <p:spPr bwMode="auto">
            <a:xfrm>
              <a:off x="9753602" y="444502"/>
              <a:ext cx="2051050" cy="0"/>
            </a:xfrm>
            <a:prstGeom prst="line">
              <a:avLst/>
            </a:prstGeom>
            <a:solidFill>
              <a:schemeClr val="accent1"/>
            </a:solidFill>
            <a:ln w="317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grpSp>
          <p:nvGrpSpPr>
            <p:cNvPr id="40" name="Группа 39"/>
            <p:cNvGrpSpPr/>
            <p:nvPr/>
          </p:nvGrpSpPr>
          <p:grpSpPr>
            <a:xfrm>
              <a:off x="9101894" y="-42611"/>
              <a:ext cx="618531" cy="5155816"/>
              <a:chOff x="9101894" y="-42611"/>
              <a:chExt cx="618531" cy="5155816"/>
            </a:xfrm>
          </p:grpSpPr>
          <p:sp>
            <p:nvSpPr>
              <p:cNvPr id="41" name="Прямоугольник 40"/>
              <p:cNvSpPr/>
              <p:nvPr/>
            </p:nvSpPr>
            <p:spPr>
              <a:xfrm>
                <a:off x="9249089" y="154103"/>
                <a:ext cx="377590" cy="436959"/>
              </a:xfrm>
              <a:prstGeom prst="rect">
                <a:avLst/>
              </a:prstGeom>
              <a:solidFill>
                <a:srgbClr val="008C95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0</a:t>
                </a:r>
              </a:p>
              <a:p>
                <a:pPr algn="ctr" eaLnBrk="1" hangingPunct="1">
                  <a:defRPr/>
                </a:pPr>
                <a:r>
                  <a:rPr lang="en-US" sz="980" dirty="0">
                    <a:solidFill>
                      <a:srgbClr val="FFFFFF"/>
                    </a:solidFill>
                  </a:rPr>
                  <a:t>140</a:t>
                </a:r>
                <a:endParaRPr lang="ru-RU" sz="98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1</a:t>
                </a:r>
                <a:r>
                  <a:rPr lang="en-US" sz="980" dirty="0">
                    <a:solidFill>
                      <a:srgbClr val="FFFFFF"/>
                    </a:solidFill>
                  </a:rPr>
                  <a:t>49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42" name="Прямоугольник 41"/>
              <p:cNvSpPr/>
              <p:nvPr/>
            </p:nvSpPr>
            <p:spPr>
              <a:xfrm>
                <a:off x="9249089" y="873918"/>
                <a:ext cx="377590" cy="438150"/>
              </a:xfrm>
              <a:prstGeom prst="rect">
                <a:avLst/>
              </a:prstGeom>
              <a:solidFill>
                <a:srgbClr val="D0D0D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208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208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208</a:t>
                </a:r>
              </a:p>
            </p:txBody>
          </p:sp>
          <p:sp>
            <p:nvSpPr>
              <p:cNvPr id="43" name="Прямоугольник 42"/>
              <p:cNvSpPr/>
              <p:nvPr/>
            </p:nvSpPr>
            <p:spPr>
              <a:xfrm>
                <a:off x="9249089" y="3830254"/>
                <a:ext cx="377590" cy="436960"/>
              </a:xfrm>
              <a:prstGeom prst="rect">
                <a:avLst/>
              </a:prstGeom>
              <a:solidFill>
                <a:srgbClr val="E5F2F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229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242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242</a:t>
                </a:r>
              </a:p>
            </p:txBody>
          </p:sp>
          <p:sp>
            <p:nvSpPr>
              <p:cNvPr id="44" name="Прямоугольник 43"/>
              <p:cNvSpPr/>
              <p:nvPr/>
            </p:nvSpPr>
            <p:spPr>
              <a:xfrm>
                <a:off x="9249089" y="2519364"/>
                <a:ext cx="377590" cy="436959"/>
              </a:xfrm>
              <a:prstGeom prst="rect">
                <a:avLst/>
              </a:prstGeom>
              <a:solidFill>
                <a:srgbClr val="B2D2D8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178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210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216</a:t>
                </a:r>
              </a:p>
            </p:txBody>
          </p:sp>
          <p:sp>
            <p:nvSpPr>
              <p:cNvPr id="45" name="Прямоугольник 44"/>
              <p:cNvSpPr/>
              <p:nvPr/>
            </p:nvSpPr>
            <p:spPr>
              <a:xfrm>
                <a:off x="9249089" y="2956327"/>
                <a:ext cx="377590" cy="436960"/>
              </a:xfrm>
              <a:prstGeom prst="rect">
                <a:avLst/>
              </a:prstGeom>
              <a:solidFill>
                <a:srgbClr val="FFC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255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192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0</a:t>
                </a:r>
              </a:p>
            </p:txBody>
          </p:sp>
          <p:sp>
            <p:nvSpPr>
              <p:cNvPr id="46" name="Прямоугольник 45"/>
              <p:cNvSpPr/>
              <p:nvPr/>
            </p:nvSpPr>
            <p:spPr>
              <a:xfrm>
                <a:off x="9249089" y="3393282"/>
                <a:ext cx="377590" cy="436959"/>
              </a:xfrm>
              <a:prstGeom prst="rect">
                <a:avLst/>
              </a:prstGeom>
              <a:solidFill>
                <a:srgbClr val="C00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192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0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0</a:t>
                </a:r>
              </a:p>
            </p:txBody>
          </p:sp>
          <p:sp>
            <p:nvSpPr>
              <p:cNvPr id="47" name="Прямоугольник 46"/>
              <p:cNvSpPr/>
              <p:nvPr/>
            </p:nvSpPr>
            <p:spPr>
              <a:xfrm>
                <a:off x="9249089" y="4267214"/>
                <a:ext cx="377590" cy="169200"/>
              </a:xfrm>
              <a:prstGeom prst="rect">
                <a:avLst/>
              </a:prstGeom>
              <a:solidFill>
                <a:srgbClr val="000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0,0,0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48" name="Прямоугольник 47"/>
              <p:cNvSpPr/>
              <p:nvPr/>
            </p:nvSpPr>
            <p:spPr>
              <a:xfrm>
                <a:off x="9249091" y="588086"/>
                <a:ext cx="377590" cy="438150"/>
              </a:xfrm>
              <a:prstGeom prst="rect">
                <a:avLst/>
              </a:prstGeom>
              <a:solidFill>
                <a:schemeClr val="tx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0</a:t>
                </a:r>
                <a:br>
                  <a:rPr lang="en-US" sz="980" dirty="0" smtClean="0">
                    <a:solidFill>
                      <a:schemeClr val="bg1"/>
                    </a:solidFill>
                  </a:rPr>
                </a:br>
                <a:r>
                  <a:rPr lang="ru-RU" sz="980" dirty="0" smtClean="0">
                    <a:solidFill>
                      <a:schemeClr val="bg1"/>
                    </a:solidFill>
                  </a:rPr>
                  <a:t>49</a:t>
                </a:r>
                <a:br>
                  <a:rPr lang="ru-RU" sz="980" dirty="0" smtClean="0">
                    <a:solidFill>
                      <a:schemeClr val="bg1"/>
                    </a:solidFill>
                  </a:rPr>
                </a:br>
                <a:r>
                  <a:rPr lang="ru-RU" sz="980" dirty="0" smtClean="0">
                    <a:solidFill>
                      <a:schemeClr val="bg1"/>
                    </a:solidFill>
                  </a:rPr>
                  <a:t>60</a:t>
                </a:r>
                <a:endParaRPr lang="ru-RU" sz="98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49" name="Прямоугольник 48"/>
              <p:cNvSpPr/>
              <p:nvPr/>
            </p:nvSpPr>
            <p:spPr>
              <a:xfrm>
                <a:off x="9249091" y="1022665"/>
                <a:ext cx="377590" cy="436960"/>
              </a:xfrm>
              <a:prstGeom prst="rect">
                <a:avLst/>
              </a:prstGeom>
              <a:solidFill>
                <a:schemeClr val="bg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119</a:t>
                </a:r>
                <a:b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</a:b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226</a:t>
                </a:r>
                <a:b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</a:b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195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50" name="Прямоугольник 49"/>
              <p:cNvSpPr/>
              <p:nvPr/>
            </p:nvSpPr>
            <p:spPr>
              <a:xfrm>
                <a:off x="9249091" y="3830257"/>
                <a:ext cx="377590" cy="436960"/>
              </a:xfrm>
              <a:prstGeom prst="rect">
                <a:avLst/>
              </a:prstGeom>
              <a:solidFill>
                <a:srgbClr val="2D3287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45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50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135</a:t>
                </a:r>
                <a:endParaRPr lang="ru-RU" sz="98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1" name="Прямоугольник 50"/>
              <p:cNvSpPr/>
              <p:nvPr/>
            </p:nvSpPr>
            <p:spPr>
              <a:xfrm>
                <a:off x="9249091" y="1466152"/>
                <a:ext cx="377590" cy="438150"/>
              </a:xfrm>
              <a:prstGeom prst="rect">
                <a:avLst/>
              </a:prstGeom>
              <a:solidFill>
                <a:schemeClr val="bg1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000000"/>
                    </a:solidFill>
                  </a:rPr>
                  <a:t>255</a:t>
                </a:r>
                <a:endParaRPr lang="ru-RU" sz="980" dirty="0">
                  <a:solidFill>
                    <a:srgbClr val="000000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000000"/>
                    </a:solidFill>
                  </a:rPr>
                  <a:t>255</a:t>
                </a:r>
                <a:endParaRPr lang="ru-RU" sz="980" dirty="0">
                  <a:solidFill>
                    <a:srgbClr val="000000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000000"/>
                    </a:solidFill>
                  </a:rPr>
                  <a:t>255</a:t>
                </a:r>
                <a:endParaRPr lang="ru-RU" sz="98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2" name="Прямоугольник 51"/>
              <p:cNvSpPr/>
              <p:nvPr/>
            </p:nvSpPr>
            <p:spPr>
              <a:xfrm>
                <a:off x="9249091" y="2519364"/>
                <a:ext cx="377590" cy="436959"/>
              </a:xfrm>
              <a:prstGeom prst="rect">
                <a:avLst/>
              </a:prstGeom>
              <a:solidFill>
                <a:srgbClr val="FABE19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250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190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25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53" name="Прямоугольник 52"/>
              <p:cNvSpPr/>
              <p:nvPr/>
            </p:nvSpPr>
            <p:spPr>
              <a:xfrm>
                <a:off x="9249091" y="2956327"/>
                <a:ext cx="377590" cy="436960"/>
              </a:xfrm>
              <a:prstGeom prst="rect">
                <a:avLst/>
              </a:prstGeom>
              <a:solidFill>
                <a:srgbClr val="008CFA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0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ru-RU" sz="980" dirty="0" smtClean="0">
                    <a:solidFill>
                      <a:schemeClr val="bg1"/>
                    </a:solidFill>
                  </a:rPr>
                  <a:t>1</a:t>
                </a:r>
                <a:r>
                  <a:rPr lang="en-US" sz="980" dirty="0" smtClean="0">
                    <a:solidFill>
                      <a:schemeClr val="bg1"/>
                    </a:solidFill>
                  </a:rPr>
                  <a:t>40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250</a:t>
                </a:r>
                <a:endParaRPr lang="ru-RU" sz="98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4" name="Прямоугольник 53"/>
              <p:cNvSpPr/>
              <p:nvPr/>
            </p:nvSpPr>
            <p:spPr>
              <a:xfrm>
                <a:off x="9249091" y="3393282"/>
                <a:ext cx="377590" cy="436959"/>
              </a:xfrm>
              <a:prstGeom prst="rect">
                <a:avLst/>
              </a:prstGeom>
              <a:solidFill>
                <a:srgbClr val="FA786E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250</a:t>
                </a:r>
                <a:endParaRPr lang="ru-RU" sz="98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120</a:t>
                </a:r>
                <a:endParaRPr lang="ru-RU" sz="98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110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55" name="Прямоугольник 54"/>
              <p:cNvSpPr/>
              <p:nvPr/>
            </p:nvSpPr>
            <p:spPr>
              <a:xfrm>
                <a:off x="9249091" y="1916373"/>
                <a:ext cx="377590" cy="438150"/>
              </a:xfrm>
              <a:prstGeom prst="rect">
                <a:avLst/>
              </a:prstGeom>
              <a:solidFill>
                <a:schemeClr val="accent6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224</a:t>
                </a:r>
                <a:br>
                  <a:rPr lang="en-US" sz="980" dirty="0" smtClean="0">
                    <a:solidFill>
                      <a:srgbClr val="FFFFFF"/>
                    </a:solidFill>
                  </a:rPr>
                </a:br>
                <a:r>
                  <a:rPr lang="en-US" sz="980" dirty="0" smtClean="0">
                    <a:solidFill>
                      <a:srgbClr val="FFFFFF"/>
                    </a:solidFill>
                  </a:rPr>
                  <a:t>78</a:t>
                </a:r>
                <a:br>
                  <a:rPr lang="en-US" sz="980" dirty="0" smtClean="0">
                    <a:solidFill>
                      <a:srgbClr val="FFFFFF"/>
                    </a:solidFill>
                  </a:rPr>
                </a:br>
                <a:r>
                  <a:rPr lang="en-US" sz="980" dirty="0" smtClean="0">
                    <a:solidFill>
                      <a:srgbClr val="FFFFFF"/>
                    </a:solidFill>
                  </a:rPr>
                  <a:t>57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58" name="TextBox 57"/>
              <p:cNvSpPr txBox="1"/>
              <p:nvPr/>
            </p:nvSpPr>
            <p:spPr>
              <a:xfrm>
                <a:off x="9101894" y="-42611"/>
                <a:ext cx="618531" cy="1417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1120" dirty="0" smtClean="0">
                    <a:solidFill>
                      <a:schemeClr val="bg1"/>
                    </a:solidFill>
                  </a:rPr>
                  <a:t>Основные</a:t>
                </a:r>
                <a:endParaRPr lang="ru-RU" sz="112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9" name="TextBox 58"/>
              <p:cNvSpPr txBox="1"/>
              <p:nvPr/>
            </p:nvSpPr>
            <p:spPr>
              <a:xfrm>
                <a:off x="9101894" y="2320575"/>
                <a:ext cx="618531" cy="1417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1120" dirty="0" err="1" smtClean="0">
                    <a:solidFill>
                      <a:schemeClr val="bg1"/>
                    </a:solidFill>
                  </a:rPr>
                  <a:t>Доп.цвета</a:t>
                </a:r>
                <a:endParaRPr lang="ru-RU" sz="112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60" name="Прямоугольник 59"/>
              <p:cNvSpPr/>
              <p:nvPr/>
            </p:nvSpPr>
            <p:spPr>
              <a:xfrm>
                <a:off x="9249088" y="4436414"/>
                <a:ext cx="377591" cy="169200"/>
              </a:xfrm>
              <a:prstGeom prst="rect">
                <a:avLst/>
              </a:prstGeom>
              <a:solidFill>
                <a:srgbClr val="4D4D4D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rgbClr val="FFFFFF"/>
                    </a:solidFill>
                  </a:rPr>
                  <a:t>70%</a:t>
                </a:r>
                <a:endParaRPr lang="ru-RU" sz="84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61" name="Прямоугольник 60"/>
              <p:cNvSpPr/>
              <p:nvPr/>
            </p:nvSpPr>
            <p:spPr>
              <a:xfrm>
                <a:off x="9249087" y="4605611"/>
                <a:ext cx="377593" cy="169200"/>
              </a:xfrm>
              <a:prstGeom prst="rect">
                <a:avLst/>
              </a:prstGeom>
              <a:solidFill>
                <a:srgbClr val="7F7F7F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rgbClr val="FFFFFF"/>
                    </a:solidFill>
                  </a:rPr>
                  <a:t>50%</a:t>
                </a:r>
                <a:endParaRPr lang="ru-RU" sz="84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62" name="Прямоугольник 61"/>
              <p:cNvSpPr/>
              <p:nvPr/>
            </p:nvSpPr>
            <p:spPr>
              <a:xfrm>
                <a:off x="9249088" y="4774808"/>
                <a:ext cx="377591" cy="169200"/>
              </a:xfrm>
              <a:prstGeom prst="rect">
                <a:avLst/>
              </a:prstGeom>
              <a:solidFill>
                <a:srgbClr val="B2B2B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rgbClr val="FFFFFF"/>
                    </a:solidFill>
                  </a:rPr>
                  <a:t>30%</a:t>
                </a:r>
                <a:endParaRPr lang="ru-RU" sz="84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63" name="Прямоугольник 62"/>
              <p:cNvSpPr/>
              <p:nvPr/>
            </p:nvSpPr>
            <p:spPr>
              <a:xfrm>
                <a:off x="9249087" y="4944005"/>
                <a:ext cx="377593" cy="169200"/>
              </a:xfrm>
              <a:prstGeom prst="rect">
                <a:avLst/>
              </a:prstGeom>
              <a:solidFill>
                <a:srgbClr val="E5E5E5"/>
              </a:solidFill>
              <a:ln w="3175">
                <a:solidFill>
                  <a:srgbClr val="B2B2B2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chemeClr val="tx1"/>
                    </a:solidFill>
                  </a:rPr>
                  <a:t>10%</a:t>
                </a:r>
                <a:endParaRPr lang="ru-RU" sz="840" dirty="0">
                  <a:solidFill>
                    <a:schemeClr val="tx1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603455900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/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Буллиты 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Объект 6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2223" y="2964"/>
          <a:ext cx="2223" cy="29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7573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7" name="Объект 6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23" y="2964"/>
                        <a:ext cx="2223" cy="296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vert="horz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endParaRPr lang="ru-RU"/>
          </a:p>
        </p:txBody>
      </p:sp>
      <p:sp>
        <p:nvSpPr>
          <p:cNvPr id="20" name="Текст 8"/>
          <p:cNvSpPr>
            <a:spLocks noGrp="1"/>
          </p:cNvSpPr>
          <p:nvPr>
            <p:ph type="body" sz="quarter" idx="44"/>
          </p:nvPr>
        </p:nvSpPr>
        <p:spPr>
          <a:xfrm>
            <a:off x="495615" y="2853413"/>
            <a:ext cx="1764000" cy="1853841"/>
          </a:xfrm>
        </p:spPr>
        <p:txBody>
          <a:bodyPr wrap="square" lIns="0" tIns="0" rIns="0" bIns="0" anchor="t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29" name="Текст 8"/>
          <p:cNvSpPr>
            <a:spLocks noGrp="1"/>
          </p:cNvSpPr>
          <p:nvPr>
            <p:ph type="body" sz="quarter" idx="45"/>
          </p:nvPr>
        </p:nvSpPr>
        <p:spPr>
          <a:xfrm>
            <a:off x="2473316" y="2853413"/>
            <a:ext cx="1764000" cy="1853841"/>
          </a:xfrm>
        </p:spPr>
        <p:txBody>
          <a:bodyPr lIns="0" tIns="0" rIns="0" bIns="0" anchor="t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30" name="Текст 8"/>
          <p:cNvSpPr>
            <a:spLocks noGrp="1"/>
          </p:cNvSpPr>
          <p:nvPr>
            <p:ph type="body" sz="quarter" idx="46"/>
          </p:nvPr>
        </p:nvSpPr>
        <p:spPr>
          <a:xfrm>
            <a:off x="4451016" y="2853413"/>
            <a:ext cx="1764000" cy="1853841"/>
          </a:xfrm>
        </p:spPr>
        <p:txBody>
          <a:bodyPr wrap="square" lIns="0" tIns="0" rIns="0" bIns="0" anchor="t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31" name="Текст 8"/>
          <p:cNvSpPr>
            <a:spLocks noGrp="1"/>
          </p:cNvSpPr>
          <p:nvPr>
            <p:ph type="body" sz="quarter" idx="47"/>
          </p:nvPr>
        </p:nvSpPr>
        <p:spPr>
          <a:xfrm>
            <a:off x="6428716" y="2853413"/>
            <a:ext cx="1764000" cy="1853841"/>
          </a:xfrm>
        </p:spPr>
        <p:txBody>
          <a:bodyPr wrap="square" lIns="0" tIns="0" rIns="0" bIns="0" anchor="t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32" name="Текст 8"/>
          <p:cNvSpPr>
            <a:spLocks noGrp="1"/>
          </p:cNvSpPr>
          <p:nvPr>
            <p:ph type="body" sz="quarter" idx="48"/>
          </p:nvPr>
        </p:nvSpPr>
        <p:spPr>
          <a:xfrm>
            <a:off x="8406416" y="2853413"/>
            <a:ext cx="1764000" cy="1853841"/>
          </a:xfrm>
        </p:spPr>
        <p:txBody>
          <a:bodyPr lIns="0" tIns="0" rIns="0" bIns="0" anchor="t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34" name="Текст 8"/>
          <p:cNvSpPr>
            <a:spLocks noGrp="1"/>
          </p:cNvSpPr>
          <p:nvPr>
            <p:ph type="body" sz="quarter" idx="50"/>
          </p:nvPr>
        </p:nvSpPr>
        <p:spPr>
          <a:xfrm>
            <a:off x="10535315" y="2853413"/>
            <a:ext cx="1764000" cy="1853841"/>
          </a:xfrm>
        </p:spPr>
        <p:txBody>
          <a:bodyPr wrap="square" lIns="0" tIns="0" rIns="0" bIns="0" anchor="t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52" hasCustomPrompt="1"/>
          </p:nvPr>
        </p:nvSpPr>
        <p:spPr>
          <a:xfrm>
            <a:off x="495618" y="2136103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01</a:t>
            </a:r>
            <a:endParaRPr lang="ru-RU" dirty="0"/>
          </a:p>
        </p:txBody>
      </p:sp>
      <p:sp>
        <p:nvSpPr>
          <p:cNvPr id="24" name="Текст 7"/>
          <p:cNvSpPr>
            <a:spLocks noGrp="1"/>
          </p:cNvSpPr>
          <p:nvPr>
            <p:ph type="body" sz="quarter" idx="54" hasCustomPrompt="1"/>
          </p:nvPr>
        </p:nvSpPr>
        <p:spPr>
          <a:xfrm>
            <a:off x="2473316" y="2136103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02</a:t>
            </a:r>
            <a:endParaRPr lang="ru-RU" dirty="0"/>
          </a:p>
        </p:txBody>
      </p:sp>
      <p:sp>
        <p:nvSpPr>
          <p:cNvPr id="26" name="Текст 7"/>
          <p:cNvSpPr>
            <a:spLocks noGrp="1"/>
          </p:cNvSpPr>
          <p:nvPr>
            <p:ph type="body" sz="quarter" idx="56" hasCustomPrompt="1"/>
          </p:nvPr>
        </p:nvSpPr>
        <p:spPr>
          <a:xfrm>
            <a:off x="4451017" y="2136103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03</a:t>
            </a:r>
            <a:endParaRPr lang="ru-RU" dirty="0"/>
          </a:p>
        </p:txBody>
      </p:sp>
      <p:sp>
        <p:nvSpPr>
          <p:cNvPr id="28" name="Текст 7"/>
          <p:cNvSpPr>
            <a:spLocks noGrp="1"/>
          </p:cNvSpPr>
          <p:nvPr>
            <p:ph type="body" sz="quarter" idx="58" hasCustomPrompt="1"/>
          </p:nvPr>
        </p:nvSpPr>
        <p:spPr>
          <a:xfrm>
            <a:off x="6428717" y="2136103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04</a:t>
            </a:r>
            <a:endParaRPr lang="ru-RU" dirty="0"/>
          </a:p>
        </p:txBody>
      </p:sp>
      <p:sp>
        <p:nvSpPr>
          <p:cNvPr id="37" name="Текст 7"/>
          <p:cNvSpPr>
            <a:spLocks noGrp="1"/>
          </p:cNvSpPr>
          <p:nvPr>
            <p:ph type="body" sz="quarter" idx="60" hasCustomPrompt="1"/>
          </p:nvPr>
        </p:nvSpPr>
        <p:spPr>
          <a:xfrm>
            <a:off x="8406417" y="2136103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05</a:t>
            </a:r>
            <a:endParaRPr lang="ru-RU" dirty="0"/>
          </a:p>
        </p:txBody>
      </p:sp>
      <p:sp>
        <p:nvSpPr>
          <p:cNvPr id="39" name="Текст 7"/>
          <p:cNvSpPr>
            <a:spLocks noGrp="1"/>
          </p:cNvSpPr>
          <p:nvPr>
            <p:ph type="body" sz="quarter" idx="62" hasCustomPrompt="1"/>
          </p:nvPr>
        </p:nvSpPr>
        <p:spPr>
          <a:xfrm>
            <a:off x="10535316" y="2136103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06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522891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Буллиты 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Объект 6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2223" y="2964"/>
          <a:ext cx="2223" cy="29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8597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7" name="Объект 6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23" y="2964"/>
                        <a:ext cx="2223" cy="296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vert="horz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endParaRPr lang="ru-RU"/>
          </a:p>
        </p:txBody>
      </p:sp>
      <p:sp>
        <p:nvSpPr>
          <p:cNvPr id="20" name="Текст 8"/>
          <p:cNvSpPr>
            <a:spLocks noGrp="1"/>
          </p:cNvSpPr>
          <p:nvPr>
            <p:ph type="body" sz="quarter" idx="44"/>
          </p:nvPr>
        </p:nvSpPr>
        <p:spPr>
          <a:xfrm>
            <a:off x="495615" y="2850727"/>
            <a:ext cx="3578400" cy="1552220"/>
          </a:xfrm>
        </p:spPr>
        <p:txBody>
          <a:bodyPr wrap="square" lIns="0" tIns="0" rIns="0" bIns="0" anchor="t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29" name="Текст 8"/>
          <p:cNvSpPr>
            <a:spLocks noGrp="1"/>
          </p:cNvSpPr>
          <p:nvPr>
            <p:ph type="body" sz="quarter" idx="45"/>
          </p:nvPr>
        </p:nvSpPr>
        <p:spPr>
          <a:xfrm>
            <a:off x="4611027" y="2850727"/>
            <a:ext cx="3578400" cy="1552220"/>
          </a:xfrm>
        </p:spPr>
        <p:txBody>
          <a:bodyPr lIns="0" tIns="0" rIns="0" bIns="0" anchor="t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30" name="Текст 8"/>
          <p:cNvSpPr>
            <a:spLocks noGrp="1"/>
          </p:cNvSpPr>
          <p:nvPr>
            <p:ph type="body" sz="quarter" idx="46"/>
          </p:nvPr>
        </p:nvSpPr>
        <p:spPr>
          <a:xfrm>
            <a:off x="8726439" y="2850727"/>
            <a:ext cx="3578400" cy="1552220"/>
          </a:xfrm>
        </p:spPr>
        <p:txBody>
          <a:bodyPr wrap="square" lIns="0" tIns="0" rIns="0" bIns="0" anchor="t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31" name="Текст 8"/>
          <p:cNvSpPr>
            <a:spLocks noGrp="1"/>
          </p:cNvSpPr>
          <p:nvPr>
            <p:ph type="body" sz="quarter" idx="47"/>
          </p:nvPr>
        </p:nvSpPr>
        <p:spPr>
          <a:xfrm>
            <a:off x="495614" y="6379731"/>
            <a:ext cx="3578400" cy="1552220"/>
          </a:xfrm>
        </p:spPr>
        <p:txBody>
          <a:bodyPr wrap="square" lIns="0" tIns="0" rIns="0" bIns="0" anchor="t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32" name="Текст 8"/>
          <p:cNvSpPr>
            <a:spLocks noGrp="1"/>
          </p:cNvSpPr>
          <p:nvPr>
            <p:ph type="body" sz="quarter" idx="48"/>
          </p:nvPr>
        </p:nvSpPr>
        <p:spPr>
          <a:xfrm>
            <a:off x="4611027" y="6379731"/>
            <a:ext cx="3578400" cy="1552220"/>
          </a:xfrm>
        </p:spPr>
        <p:txBody>
          <a:bodyPr lIns="0" tIns="0" rIns="0" bIns="0" anchor="t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34" name="Текст 8"/>
          <p:cNvSpPr>
            <a:spLocks noGrp="1"/>
          </p:cNvSpPr>
          <p:nvPr>
            <p:ph type="body" sz="quarter" idx="50"/>
          </p:nvPr>
        </p:nvSpPr>
        <p:spPr>
          <a:xfrm>
            <a:off x="8726439" y="6379731"/>
            <a:ext cx="3578400" cy="1552220"/>
          </a:xfrm>
        </p:spPr>
        <p:txBody>
          <a:bodyPr wrap="square" lIns="0" tIns="0" rIns="0" bIns="0" anchor="t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52" hasCustomPrompt="1"/>
          </p:nvPr>
        </p:nvSpPr>
        <p:spPr>
          <a:xfrm>
            <a:off x="495618" y="2136103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01</a:t>
            </a:r>
            <a:endParaRPr lang="ru-RU" dirty="0"/>
          </a:p>
        </p:txBody>
      </p:sp>
      <p:sp>
        <p:nvSpPr>
          <p:cNvPr id="24" name="Текст 7"/>
          <p:cNvSpPr>
            <a:spLocks noGrp="1"/>
          </p:cNvSpPr>
          <p:nvPr>
            <p:ph type="body" sz="quarter" idx="54" hasCustomPrompt="1"/>
          </p:nvPr>
        </p:nvSpPr>
        <p:spPr>
          <a:xfrm>
            <a:off x="4611028" y="2136103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02</a:t>
            </a:r>
            <a:endParaRPr lang="ru-RU" dirty="0"/>
          </a:p>
        </p:txBody>
      </p:sp>
      <p:sp>
        <p:nvSpPr>
          <p:cNvPr id="26" name="Текст 7"/>
          <p:cNvSpPr>
            <a:spLocks noGrp="1"/>
          </p:cNvSpPr>
          <p:nvPr>
            <p:ph type="body" sz="quarter" idx="56" hasCustomPrompt="1"/>
          </p:nvPr>
        </p:nvSpPr>
        <p:spPr>
          <a:xfrm>
            <a:off x="8726440" y="2136103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03</a:t>
            </a:r>
            <a:endParaRPr lang="ru-RU" dirty="0"/>
          </a:p>
        </p:txBody>
      </p:sp>
      <p:sp>
        <p:nvSpPr>
          <p:cNvPr id="28" name="Текст 7"/>
          <p:cNvSpPr>
            <a:spLocks noGrp="1"/>
          </p:cNvSpPr>
          <p:nvPr>
            <p:ph type="body" sz="quarter" idx="58" hasCustomPrompt="1"/>
          </p:nvPr>
        </p:nvSpPr>
        <p:spPr>
          <a:xfrm>
            <a:off x="495619" y="5674784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04</a:t>
            </a:r>
            <a:endParaRPr lang="ru-RU" dirty="0"/>
          </a:p>
        </p:txBody>
      </p:sp>
      <p:sp>
        <p:nvSpPr>
          <p:cNvPr id="37" name="Текст 7"/>
          <p:cNvSpPr>
            <a:spLocks noGrp="1"/>
          </p:cNvSpPr>
          <p:nvPr>
            <p:ph type="body" sz="quarter" idx="60" hasCustomPrompt="1"/>
          </p:nvPr>
        </p:nvSpPr>
        <p:spPr>
          <a:xfrm>
            <a:off x="4611028" y="5674784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05</a:t>
            </a:r>
            <a:endParaRPr lang="ru-RU" dirty="0"/>
          </a:p>
        </p:txBody>
      </p:sp>
      <p:sp>
        <p:nvSpPr>
          <p:cNvPr id="39" name="Текст 7"/>
          <p:cNvSpPr>
            <a:spLocks noGrp="1"/>
          </p:cNvSpPr>
          <p:nvPr>
            <p:ph type="body" sz="quarter" idx="62" hasCustomPrompt="1"/>
          </p:nvPr>
        </p:nvSpPr>
        <p:spPr>
          <a:xfrm>
            <a:off x="8726440" y="5674784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06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886507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Буллиты 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Объект 6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2223" y="2964"/>
          <a:ext cx="2223" cy="29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9621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7" name="Объект 6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23" y="2964"/>
                        <a:ext cx="2223" cy="296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vert="horz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endParaRPr lang="ru-RU"/>
          </a:p>
        </p:txBody>
      </p:sp>
      <p:sp>
        <p:nvSpPr>
          <p:cNvPr id="20" name="Текст 8"/>
          <p:cNvSpPr>
            <a:spLocks noGrp="1"/>
          </p:cNvSpPr>
          <p:nvPr>
            <p:ph type="body" sz="quarter" idx="44"/>
          </p:nvPr>
        </p:nvSpPr>
        <p:spPr>
          <a:xfrm>
            <a:off x="495615" y="2850727"/>
            <a:ext cx="2620800" cy="1552220"/>
          </a:xfrm>
        </p:spPr>
        <p:txBody>
          <a:bodyPr lIns="0" tIns="0" rIns="0" bIns="0" anchor="t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29" name="Текст 8"/>
          <p:cNvSpPr>
            <a:spLocks noGrp="1"/>
          </p:cNvSpPr>
          <p:nvPr>
            <p:ph type="body" sz="quarter" idx="45"/>
          </p:nvPr>
        </p:nvSpPr>
        <p:spPr>
          <a:xfrm>
            <a:off x="3556582" y="2850727"/>
            <a:ext cx="2620800" cy="1552220"/>
          </a:xfrm>
        </p:spPr>
        <p:txBody>
          <a:bodyPr lIns="0" tIns="0" rIns="0" bIns="0" anchor="t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30" name="Текст 8"/>
          <p:cNvSpPr>
            <a:spLocks noGrp="1"/>
          </p:cNvSpPr>
          <p:nvPr>
            <p:ph type="body" sz="quarter" idx="46"/>
          </p:nvPr>
        </p:nvSpPr>
        <p:spPr>
          <a:xfrm>
            <a:off x="6617549" y="2850727"/>
            <a:ext cx="2620800" cy="1552220"/>
          </a:xfrm>
        </p:spPr>
        <p:txBody>
          <a:bodyPr lIns="0" tIns="0" rIns="0" bIns="0" anchor="t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31" name="Текст 8"/>
          <p:cNvSpPr>
            <a:spLocks noGrp="1"/>
          </p:cNvSpPr>
          <p:nvPr>
            <p:ph type="body" sz="quarter" idx="47"/>
          </p:nvPr>
        </p:nvSpPr>
        <p:spPr>
          <a:xfrm>
            <a:off x="9678515" y="2839045"/>
            <a:ext cx="2620800" cy="1552220"/>
          </a:xfrm>
        </p:spPr>
        <p:txBody>
          <a:bodyPr lIns="0" tIns="0" rIns="0" bIns="0" anchor="t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32" name="Текст 8"/>
          <p:cNvSpPr>
            <a:spLocks noGrp="1"/>
          </p:cNvSpPr>
          <p:nvPr>
            <p:ph type="body" sz="quarter" idx="48"/>
          </p:nvPr>
        </p:nvSpPr>
        <p:spPr>
          <a:xfrm>
            <a:off x="502285" y="6379731"/>
            <a:ext cx="2620800" cy="1552220"/>
          </a:xfrm>
        </p:spPr>
        <p:txBody>
          <a:bodyPr lIns="0" tIns="0" rIns="0" bIns="0" anchor="t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34" name="Текст 8"/>
          <p:cNvSpPr>
            <a:spLocks noGrp="1"/>
          </p:cNvSpPr>
          <p:nvPr>
            <p:ph type="body" sz="quarter" idx="50"/>
          </p:nvPr>
        </p:nvSpPr>
        <p:spPr>
          <a:xfrm>
            <a:off x="3556582" y="6379731"/>
            <a:ext cx="2620800" cy="1552220"/>
          </a:xfrm>
        </p:spPr>
        <p:txBody>
          <a:bodyPr lIns="0" tIns="0" rIns="0" bIns="0" anchor="t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52" hasCustomPrompt="1"/>
          </p:nvPr>
        </p:nvSpPr>
        <p:spPr>
          <a:xfrm>
            <a:off x="495618" y="2136103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01</a:t>
            </a:r>
            <a:endParaRPr lang="ru-RU" dirty="0"/>
          </a:p>
        </p:txBody>
      </p:sp>
      <p:sp>
        <p:nvSpPr>
          <p:cNvPr id="24" name="Текст 7"/>
          <p:cNvSpPr>
            <a:spLocks noGrp="1"/>
          </p:cNvSpPr>
          <p:nvPr>
            <p:ph type="body" sz="quarter" idx="54" hasCustomPrompt="1"/>
          </p:nvPr>
        </p:nvSpPr>
        <p:spPr>
          <a:xfrm>
            <a:off x="3556583" y="2136103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02</a:t>
            </a:r>
            <a:endParaRPr lang="ru-RU" dirty="0"/>
          </a:p>
        </p:txBody>
      </p:sp>
      <p:sp>
        <p:nvSpPr>
          <p:cNvPr id="26" name="Текст 7"/>
          <p:cNvSpPr>
            <a:spLocks noGrp="1"/>
          </p:cNvSpPr>
          <p:nvPr>
            <p:ph type="body" sz="quarter" idx="56" hasCustomPrompt="1"/>
          </p:nvPr>
        </p:nvSpPr>
        <p:spPr>
          <a:xfrm>
            <a:off x="6617550" y="2136103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03</a:t>
            </a:r>
            <a:endParaRPr lang="ru-RU" dirty="0"/>
          </a:p>
        </p:txBody>
      </p:sp>
      <p:sp>
        <p:nvSpPr>
          <p:cNvPr id="28" name="Текст 7"/>
          <p:cNvSpPr>
            <a:spLocks noGrp="1"/>
          </p:cNvSpPr>
          <p:nvPr>
            <p:ph type="body" sz="quarter" idx="58" hasCustomPrompt="1"/>
          </p:nvPr>
        </p:nvSpPr>
        <p:spPr>
          <a:xfrm>
            <a:off x="9678517" y="2134098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04</a:t>
            </a:r>
            <a:endParaRPr lang="ru-RU" dirty="0"/>
          </a:p>
        </p:txBody>
      </p:sp>
      <p:sp>
        <p:nvSpPr>
          <p:cNvPr id="37" name="Текст 7"/>
          <p:cNvSpPr>
            <a:spLocks noGrp="1"/>
          </p:cNvSpPr>
          <p:nvPr>
            <p:ph type="body" sz="quarter" idx="60" hasCustomPrompt="1"/>
          </p:nvPr>
        </p:nvSpPr>
        <p:spPr>
          <a:xfrm>
            <a:off x="502286" y="5674784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05</a:t>
            </a:r>
            <a:endParaRPr lang="ru-RU" dirty="0"/>
          </a:p>
        </p:txBody>
      </p:sp>
      <p:sp>
        <p:nvSpPr>
          <p:cNvPr id="39" name="Текст 7"/>
          <p:cNvSpPr>
            <a:spLocks noGrp="1"/>
          </p:cNvSpPr>
          <p:nvPr>
            <p:ph type="body" sz="quarter" idx="62" hasCustomPrompt="1"/>
          </p:nvPr>
        </p:nvSpPr>
        <p:spPr>
          <a:xfrm>
            <a:off x="3556583" y="5674784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06</a:t>
            </a:r>
            <a:endParaRPr lang="ru-RU" dirty="0"/>
          </a:p>
        </p:txBody>
      </p:sp>
      <p:sp>
        <p:nvSpPr>
          <p:cNvPr id="19" name="Текст 8"/>
          <p:cNvSpPr>
            <a:spLocks noGrp="1"/>
          </p:cNvSpPr>
          <p:nvPr>
            <p:ph type="body" sz="quarter" idx="49"/>
          </p:nvPr>
        </p:nvSpPr>
        <p:spPr>
          <a:xfrm>
            <a:off x="6617549" y="6379731"/>
            <a:ext cx="2620800" cy="1552220"/>
          </a:xfrm>
        </p:spPr>
        <p:txBody>
          <a:bodyPr vert="horz" lIns="0" tIns="0" rIns="0" bIns="0" rtlCol="0" anchor="t">
            <a:spAutoFit/>
          </a:bodyPr>
          <a:lstStyle>
            <a:lvl1pPr>
              <a:defRPr lang="ru-RU" smtClean="0"/>
            </a:lvl1pPr>
            <a:lvl2pPr>
              <a:defRPr lang="ru-RU" smtClean="0"/>
            </a:lvl2pPr>
            <a:lvl3pPr>
              <a:defRPr lang="ru-RU" smtClean="0"/>
            </a:lvl3pPr>
            <a:lvl4pPr>
              <a:defRPr lang="ru-RU" smtClean="0"/>
            </a:lvl4pPr>
            <a:lvl5pPr>
              <a:defRPr lang="ru-RU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21" name="Текст 7"/>
          <p:cNvSpPr>
            <a:spLocks noGrp="1"/>
          </p:cNvSpPr>
          <p:nvPr>
            <p:ph type="body" sz="quarter" idx="64" hasCustomPrompt="1"/>
          </p:nvPr>
        </p:nvSpPr>
        <p:spPr>
          <a:xfrm>
            <a:off x="6617550" y="5674784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07</a:t>
            </a:r>
            <a:endParaRPr lang="ru-RU" dirty="0"/>
          </a:p>
        </p:txBody>
      </p:sp>
      <p:sp>
        <p:nvSpPr>
          <p:cNvPr id="22" name="Текст 8"/>
          <p:cNvSpPr>
            <a:spLocks noGrp="1"/>
          </p:cNvSpPr>
          <p:nvPr>
            <p:ph type="body" sz="quarter" idx="65"/>
          </p:nvPr>
        </p:nvSpPr>
        <p:spPr>
          <a:xfrm>
            <a:off x="9678515" y="6379731"/>
            <a:ext cx="2620800" cy="1552220"/>
          </a:xfrm>
        </p:spPr>
        <p:txBody>
          <a:bodyPr vert="horz" lIns="0" tIns="0" rIns="0" bIns="0" rtlCol="0" anchor="t">
            <a:spAutoFit/>
          </a:bodyPr>
          <a:lstStyle>
            <a:lvl1pPr>
              <a:defRPr lang="ru-RU" smtClean="0"/>
            </a:lvl1pPr>
            <a:lvl2pPr>
              <a:defRPr lang="ru-RU" smtClean="0"/>
            </a:lvl2pPr>
            <a:lvl3pPr>
              <a:defRPr lang="ru-RU" smtClean="0"/>
            </a:lvl3pPr>
            <a:lvl4pPr>
              <a:defRPr lang="ru-RU" smtClean="0"/>
            </a:lvl4pPr>
            <a:lvl5pPr>
              <a:defRPr lang="ru-RU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23" name="Текст 7"/>
          <p:cNvSpPr>
            <a:spLocks noGrp="1"/>
          </p:cNvSpPr>
          <p:nvPr>
            <p:ph type="body" sz="quarter" idx="66" hasCustomPrompt="1"/>
          </p:nvPr>
        </p:nvSpPr>
        <p:spPr>
          <a:xfrm>
            <a:off x="9678516" y="5674784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08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6963998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Буллиты 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Объект 6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2223" y="2964"/>
          <a:ext cx="2223" cy="29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0645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7" name="Объект 6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23" y="2964"/>
                        <a:ext cx="2223" cy="296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vert="horz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endParaRPr lang="ru-RU"/>
          </a:p>
        </p:txBody>
      </p:sp>
      <p:sp>
        <p:nvSpPr>
          <p:cNvPr id="20" name="Текст 8"/>
          <p:cNvSpPr>
            <a:spLocks noGrp="1"/>
          </p:cNvSpPr>
          <p:nvPr>
            <p:ph type="body" sz="quarter" idx="44"/>
          </p:nvPr>
        </p:nvSpPr>
        <p:spPr>
          <a:xfrm>
            <a:off x="495615" y="2850727"/>
            <a:ext cx="2066400" cy="1552220"/>
          </a:xfrm>
        </p:spPr>
        <p:txBody>
          <a:bodyPr lIns="0" tIns="0" rIns="0" bIns="0" anchor="t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29" name="Текст 8"/>
          <p:cNvSpPr>
            <a:spLocks noGrp="1"/>
          </p:cNvSpPr>
          <p:nvPr>
            <p:ph type="body" sz="quarter" idx="45"/>
          </p:nvPr>
        </p:nvSpPr>
        <p:spPr>
          <a:xfrm>
            <a:off x="2925416" y="2850727"/>
            <a:ext cx="2066400" cy="1552220"/>
          </a:xfrm>
        </p:spPr>
        <p:txBody>
          <a:bodyPr lIns="0" tIns="0" rIns="0" bIns="0" anchor="t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30" name="Текст 8"/>
          <p:cNvSpPr>
            <a:spLocks noGrp="1"/>
          </p:cNvSpPr>
          <p:nvPr>
            <p:ph type="body" sz="quarter" idx="46"/>
          </p:nvPr>
        </p:nvSpPr>
        <p:spPr>
          <a:xfrm>
            <a:off x="5355217" y="2850727"/>
            <a:ext cx="2066400" cy="1552220"/>
          </a:xfrm>
        </p:spPr>
        <p:txBody>
          <a:bodyPr lIns="0" tIns="0" rIns="0" bIns="0" anchor="t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31" name="Текст 8"/>
          <p:cNvSpPr>
            <a:spLocks noGrp="1"/>
          </p:cNvSpPr>
          <p:nvPr>
            <p:ph type="body" sz="quarter" idx="47"/>
          </p:nvPr>
        </p:nvSpPr>
        <p:spPr>
          <a:xfrm>
            <a:off x="7769875" y="2839045"/>
            <a:ext cx="2066400" cy="1552220"/>
          </a:xfrm>
        </p:spPr>
        <p:txBody>
          <a:bodyPr lIns="0" tIns="0" rIns="0" bIns="0" anchor="t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32" name="Текст 8"/>
          <p:cNvSpPr>
            <a:spLocks noGrp="1"/>
          </p:cNvSpPr>
          <p:nvPr>
            <p:ph type="body" sz="quarter" idx="48"/>
          </p:nvPr>
        </p:nvSpPr>
        <p:spPr>
          <a:xfrm>
            <a:off x="10214819" y="2839045"/>
            <a:ext cx="2066400" cy="1552220"/>
          </a:xfrm>
        </p:spPr>
        <p:txBody>
          <a:bodyPr lIns="0" tIns="0" rIns="0" bIns="0" anchor="t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34" name="Текст 8"/>
          <p:cNvSpPr>
            <a:spLocks noGrp="1"/>
          </p:cNvSpPr>
          <p:nvPr>
            <p:ph type="body" sz="quarter" idx="50"/>
          </p:nvPr>
        </p:nvSpPr>
        <p:spPr>
          <a:xfrm>
            <a:off x="495617" y="6379731"/>
            <a:ext cx="2066400" cy="1552220"/>
          </a:xfrm>
        </p:spPr>
        <p:txBody>
          <a:bodyPr lIns="0" tIns="0" rIns="0" bIns="0" anchor="t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52" hasCustomPrompt="1"/>
          </p:nvPr>
        </p:nvSpPr>
        <p:spPr>
          <a:xfrm>
            <a:off x="495618" y="2136103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01</a:t>
            </a:r>
            <a:endParaRPr lang="ru-RU" dirty="0"/>
          </a:p>
        </p:txBody>
      </p:sp>
      <p:sp>
        <p:nvSpPr>
          <p:cNvPr id="24" name="Текст 7"/>
          <p:cNvSpPr>
            <a:spLocks noGrp="1"/>
          </p:cNvSpPr>
          <p:nvPr>
            <p:ph type="body" sz="quarter" idx="54" hasCustomPrompt="1"/>
          </p:nvPr>
        </p:nvSpPr>
        <p:spPr>
          <a:xfrm>
            <a:off x="2925417" y="2136103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02</a:t>
            </a:r>
            <a:endParaRPr lang="ru-RU" dirty="0"/>
          </a:p>
        </p:txBody>
      </p:sp>
      <p:sp>
        <p:nvSpPr>
          <p:cNvPr id="26" name="Текст 7"/>
          <p:cNvSpPr>
            <a:spLocks noGrp="1"/>
          </p:cNvSpPr>
          <p:nvPr>
            <p:ph type="body" sz="quarter" idx="56" hasCustomPrompt="1"/>
          </p:nvPr>
        </p:nvSpPr>
        <p:spPr>
          <a:xfrm>
            <a:off x="5355218" y="2136103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03</a:t>
            </a:r>
            <a:endParaRPr lang="ru-RU" dirty="0"/>
          </a:p>
        </p:txBody>
      </p:sp>
      <p:sp>
        <p:nvSpPr>
          <p:cNvPr id="28" name="Текст 7"/>
          <p:cNvSpPr>
            <a:spLocks noGrp="1"/>
          </p:cNvSpPr>
          <p:nvPr>
            <p:ph type="body" sz="quarter" idx="58" hasCustomPrompt="1"/>
          </p:nvPr>
        </p:nvSpPr>
        <p:spPr>
          <a:xfrm>
            <a:off x="7769876" y="2134098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04</a:t>
            </a:r>
            <a:endParaRPr lang="ru-RU" dirty="0"/>
          </a:p>
        </p:txBody>
      </p:sp>
      <p:sp>
        <p:nvSpPr>
          <p:cNvPr id="37" name="Текст 7"/>
          <p:cNvSpPr>
            <a:spLocks noGrp="1"/>
          </p:cNvSpPr>
          <p:nvPr>
            <p:ph type="body" sz="quarter" idx="60" hasCustomPrompt="1"/>
          </p:nvPr>
        </p:nvSpPr>
        <p:spPr>
          <a:xfrm>
            <a:off x="10214819" y="2134098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05</a:t>
            </a:r>
            <a:endParaRPr lang="ru-RU" dirty="0"/>
          </a:p>
        </p:txBody>
      </p:sp>
      <p:sp>
        <p:nvSpPr>
          <p:cNvPr id="39" name="Текст 7"/>
          <p:cNvSpPr>
            <a:spLocks noGrp="1"/>
          </p:cNvSpPr>
          <p:nvPr>
            <p:ph type="body" sz="quarter" idx="62" hasCustomPrompt="1"/>
          </p:nvPr>
        </p:nvSpPr>
        <p:spPr>
          <a:xfrm>
            <a:off x="495618" y="5674784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06</a:t>
            </a:r>
            <a:endParaRPr lang="ru-RU" dirty="0"/>
          </a:p>
        </p:txBody>
      </p:sp>
      <p:sp>
        <p:nvSpPr>
          <p:cNvPr id="19" name="Текст 8"/>
          <p:cNvSpPr>
            <a:spLocks noGrp="1"/>
          </p:cNvSpPr>
          <p:nvPr>
            <p:ph type="body" sz="quarter" idx="49"/>
          </p:nvPr>
        </p:nvSpPr>
        <p:spPr>
          <a:xfrm>
            <a:off x="2925416" y="6379731"/>
            <a:ext cx="2066400" cy="1552220"/>
          </a:xfrm>
        </p:spPr>
        <p:txBody>
          <a:bodyPr vert="horz" lIns="0" tIns="0" rIns="0" bIns="0" rtlCol="0" anchor="t">
            <a:spAutoFit/>
          </a:bodyPr>
          <a:lstStyle>
            <a:lvl1pPr>
              <a:defRPr lang="ru-RU" smtClean="0"/>
            </a:lvl1pPr>
            <a:lvl2pPr>
              <a:defRPr lang="ru-RU" smtClean="0"/>
            </a:lvl2pPr>
            <a:lvl3pPr>
              <a:defRPr lang="ru-RU" smtClean="0"/>
            </a:lvl3pPr>
            <a:lvl4pPr>
              <a:defRPr lang="ru-RU" smtClean="0"/>
            </a:lvl4pPr>
            <a:lvl5pPr>
              <a:defRPr lang="ru-RU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21" name="Текст 7"/>
          <p:cNvSpPr>
            <a:spLocks noGrp="1"/>
          </p:cNvSpPr>
          <p:nvPr>
            <p:ph type="body" sz="quarter" idx="64" hasCustomPrompt="1"/>
          </p:nvPr>
        </p:nvSpPr>
        <p:spPr>
          <a:xfrm>
            <a:off x="2925417" y="5674784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07</a:t>
            </a:r>
            <a:endParaRPr lang="ru-RU" dirty="0"/>
          </a:p>
        </p:txBody>
      </p:sp>
      <p:sp>
        <p:nvSpPr>
          <p:cNvPr id="22" name="Текст 8"/>
          <p:cNvSpPr>
            <a:spLocks noGrp="1"/>
          </p:cNvSpPr>
          <p:nvPr>
            <p:ph type="body" sz="quarter" idx="65"/>
          </p:nvPr>
        </p:nvSpPr>
        <p:spPr>
          <a:xfrm>
            <a:off x="5355217" y="6379731"/>
            <a:ext cx="2066400" cy="1552220"/>
          </a:xfrm>
        </p:spPr>
        <p:txBody>
          <a:bodyPr vert="horz" lIns="0" tIns="0" rIns="0" bIns="0" rtlCol="0" anchor="t">
            <a:spAutoFit/>
          </a:bodyPr>
          <a:lstStyle>
            <a:lvl1pPr>
              <a:defRPr lang="ru-RU" smtClean="0"/>
            </a:lvl1pPr>
            <a:lvl2pPr>
              <a:defRPr lang="ru-RU" smtClean="0"/>
            </a:lvl2pPr>
            <a:lvl3pPr>
              <a:defRPr lang="ru-RU" smtClean="0"/>
            </a:lvl3pPr>
            <a:lvl4pPr>
              <a:defRPr lang="ru-RU" smtClean="0"/>
            </a:lvl4pPr>
            <a:lvl5pPr>
              <a:defRPr lang="ru-RU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23" name="Текст 7"/>
          <p:cNvSpPr>
            <a:spLocks noGrp="1"/>
          </p:cNvSpPr>
          <p:nvPr>
            <p:ph type="body" sz="quarter" idx="66" hasCustomPrompt="1"/>
          </p:nvPr>
        </p:nvSpPr>
        <p:spPr>
          <a:xfrm>
            <a:off x="5355218" y="5674784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08</a:t>
            </a:r>
            <a:endParaRPr lang="ru-RU" dirty="0"/>
          </a:p>
        </p:txBody>
      </p:sp>
      <p:sp>
        <p:nvSpPr>
          <p:cNvPr id="45" name="Текст 8"/>
          <p:cNvSpPr>
            <a:spLocks noGrp="1"/>
          </p:cNvSpPr>
          <p:nvPr>
            <p:ph type="body" sz="quarter" idx="72"/>
          </p:nvPr>
        </p:nvSpPr>
        <p:spPr>
          <a:xfrm>
            <a:off x="7769875" y="6379731"/>
            <a:ext cx="2066400" cy="1552220"/>
          </a:xfrm>
        </p:spPr>
        <p:txBody>
          <a:bodyPr vert="horz" lIns="0" tIns="0" rIns="0" bIns="0" rtlCol="0" anchor="t">
            <a:spAutoFit/>
          </a:bodyPr>
          <a:lstStyle>
            <a:lvl1pPr>
              <a:defRPr lang="ru-RU" smtClean="0"/>
            </a:lvl1pPr>
            <a:lvl2pPr>
              <a:defRPr lang="ru-RU" smtClean="0"/>
            </a:lvl2pPr>
            <a:lvl3pPr>
              <a:defRPr lang="ru-RU" smtClean="0"/>
            </a:lvl3pPr>
            <a:lvl4pPr>
              <a:defRPr lang="ru-RU" smtClean="0"/>
            </a:lvl4pPr>
            <a:lvl5pPr>
              <a:defRPr lang="ru-RU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6" name="Текст 7"/>
          <p:cNvSpPr>
            <a:spLocks noGrp="1"/>
          </p:cNvSpPr>
          <p:nvPr>
            <p:ph type="body" sz="quarter" idx="73" hasCustomPrompt="1"/>
          </p:nvPr>
        </p:nvSpPr>
        <p:spPr>
          <a:xfrm>
            <a:off x="7769876" y="5674784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09</a:t>
            </a:r>
            <a:endParaRPr lang="ru-RU" dirty="0"/>
          </a:p>
        </p:txBody>
      </p:sp>
      <p:sp>
        <p:nvSpPr>
          <p:cNvPr id="47" name="Текст 8"/>
          <p:cNvSpPr>
            <a:spLocks noGrp="1"/>
          </p:cNvSpPr>
          <p:nvPr>
            <p:ph type="body" sz="quarter" idx="74"/>
          </p:nvPr>
        </p:nvSpPr>
        <p:spPr>
          <a:xfrm>
            <a:off x="10214819" y="6379731"/>
            <a:ext cx="2066400" cy="1552220"/>
          </a:xfrm>
        </p:spPr>
        <p:txBody>
          <a:bodyPr vert="horz" lIns="0" tIns="0" rIns="0" bIns="0" rtlCol="0" anchor="t">
            <a:spAutoFit/>
          </a:bodyPr>
          <a:lstStyle>
            <a:lvl1pPr>
              <a:defRPr lang="ru-RU" smtClean="0"/>
            </a:lvl1pPr>
            <a:lvl2pPr>
              <a:defRPr lang="ru-RU" smtClean="0"/>
            </a:lvl2pPr>
            <a:lvl3pPr>
              <a:defRPr lang="ru-RU" smtClean="0"/>
            </a:lvl3pPr>
            <a:lvl4pPr>
              <a:defRPr lang="ru-RU" smtClean="0"/>
            </a:lvl4pPr>
            <a:lvl5pPr>
              <a:defRPr lang="ru-RU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8" name="Текст 7"/>
          <p:cNvSpPr>
            <a:spLocks noGrp="1"/>
          </p:cNvSpPr>
          <p:nvPr>
            <p:ph type="body" sz="quarter" idx="75" hasCustomPrompt="1"/>
          </p:nvPr>
        </p:nvSpPr>
        <p:spPr>
          <a:xfrm>
            <a:off x="10214819" y="5674784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10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360903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Буллиты с фоном 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Объект 6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538523909"/>
              </p:ext>
            </p:extLst>
          </p:nvPr>
        </p:nvGraphicFramePr>
        <p:xfrm>
          <a:off x="2223" y="2964"/>
          <a:ext cx="2223" cy="29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1669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7" name="Объект 6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23" y="2964"/>
                        <a:ext cx="2223" cy="296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Рисунок 10"/>
          <p:cNvSpPr>
            <a:spLocks noGrp="1"/>
          </p:cNvSpPr>
          <p:nvPr>
            <p:ph type="pic" sz="quarter" idx="29" hasCustomPrompt="1"/>
          </p:nvPr>
        </p:nvSpPr>
        <p:spPr>
          <a:xfrm>
            <a:off x="0" y="2112858"/>
            <a:ext cx="6400800" cy="6383022"/>
          </a:xfrm>
          <a:prstGeom prst="rect">
            <a:avLst/>
          </a:prstGeom>
        </p:spPr>
        <p:txBody>
          <a:bodyPr/>
          <a:lstStyle>
            <a:lvl1pPr>
              <a:defRPr sz="168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12" name="Рисунок 10"/>
          <p:cNvSpPr>
            <a:spLocks noGrp="1"/>
          </p:cNvSpPr>
          <p:nvPr>
            <p:ph type="pic" sz="quarter" idx="57" hasCustomPrompt="1"/>
          </p:nvPr>
        </p:nvSpPr>
        <p:spPr>
          <a:xfrm>
            <a:off x="6400800" y="2112859"/>
            <a:ext cx="6400800" cy="6383020"/>
          </a:xfrm>
          <a:prstGeom prst="rect">
            <a:avLst/>
          </a:prstGeom>
          <a:solidFill>
            <a:schemeClr val="bg2"/>
          </a:solidFill>
        </p:spPr>
        <p:txBody>
          <a:bodyPr/>
          <a:lstStyle>
            <a:lvl1pPr>
              <a:defRPr sz="168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vert="horz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endParaRPr lang="ru-RU"/>
          </a:p>
        </p:txBody>
      </p:sp>
      <p:sp>
        <p:nvSpPr>
          <p:cNvPr id="20" name="Текст 8"/>
          <p:cNvSpPr>
            <a:spLocks noGrp="1"/>
          </p:cNvSpPr>
          <p:nvPr>
            <p:ph type="body" sz="quarter" idx="44"/>
          </p:nvPr>
        </p:nvSpPr>
        <p:spPr>
          <a:xfrm>
            <a:off x="495614" y="2850727"/>
            <a:ext cx="5695200" cy="1552220"/>
          </a:xfrm>
        </p:spPr>
        <p:txBody>
          <a:bodyPr wrap="square" lIns="0" tIns="0" rIns="0" bIns="0" anchor="t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29" name="Текст 8"/>
          <p:cNvSpPr>
            <a:spLocks noGrp="1"/>
          </p:cNvSpPr>
          <p:nvPr>
            <p:ph type="body" sz="quarter" idx="45"/>
          </p:nvPr>
        </p:nvSpPr>
        <p:spPr>
          <a:xfrm>
            <a:off x="6631013" y="2850727"/>
            <a:ext cx="5695200" cy="1552220"/>
          </a:xfrm>
        </p:spPr>
        <p:txBody>
          <a:bodyPr wrap="square" lIns="0" tIns="0" rIns="0" bIns="0" anchor="t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52" hasCustomPrompt="1"/>
          </p:nvPr>
        </p:nvSpPr>
        <p:spPr>
          <a:xfrm>
            <a:off x="495618" y="2136103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01</a:t>
            </a:r>
            <a:endParaRPr lang="ru-RU" dirty="0"/>
          </a:p>
        </p:txBody>
      </p:sp>
      <p:sp>
        <p:nvSpPr>
          <p:cNvPr id="24" name="Текст 7"/>
          <p:cNvSpPr>
            <a:spLocks noGrp="1"/>
          </p:cNvSpPr>
          <p:nvPr>
            <p:ph type="body" sz="quarter" idx="54" hasCustomPrompt="1"/>
          </p:nvPr>
        </p:nvSpPr>
        <p:spPr>
          <a:xfrm>
            <a:off x="6631018" y="2136103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02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239328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Буллиты с фоном 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Объект 6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393476442"/>
              </p:ext>
            </p:extLst>
          </p:nvPr>
        </p:nvGraphicFramePr>
        <p:xfrm>
          <a:off x="2223" y="2964"/>
          <a:ext cx="2223" cy="29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2693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7" name="Объект 6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23" y="2964"/>
                        <a:ext cx="2223" cy="296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Рисунок 10"/>
          <p:cNvSpPr>
            <a:spLocks noGrp="1"/>
          </p:cNvSpPr>
          <p:nvPr>
            <p:ph type="pic" sz="quarter" idx="29" hasCustomPrompt="1"/>
          </p:nvPr>
        </p:nvSpPr>
        <p:spPr>
          <a:xfrm>
            <a:off x="0" y="0"/>
            <a:ext cx="6400800" cy="8495879"/>
          </a:xfrm>
          <a:prstGeom prst="rect">
            <a:avLst/>
          </a:prstGeom>
        </p:spPr>
        <p:txBody>
          <a:bodyPr/>
          <a:lstStyle>
            <a:lvl1pPr>
              <a:defRPr sz="168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12" name="Рисунок 10"/>
          <p:cNvSpPr>
            <a:spLocks noGrp="1"/>
          </p:cNvSpPr>
          <p:nvPr>
            <p:ph type="pic" sz="quarter" idx="57" hasCustomPrompt="1"/>
          </p:nvPr>
        </p:nvSpPr>
        <p:spPr>
          <a:xfrm>
            <a:off x="6400800" y="1"/>
            <a:ext cx="6400800" cy="8495878"/>
          </a:xfrm>
          <a:prstGeom prst="rect">
            <a:avLst/>
          </a:prstGeom>
          <a:solidFill>
            <a:schemeClr val="bg2"/>
          </a:solidFill>
        </p:spPr>
        <p:txBody>
          <a:bodyPr/>
          <a:lstStyle>
            <a:lvl1pPr>
              <a:defRPr sz="168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285" y="634152"/>
            <a:ext cx="5688530" cy="1277198"/>
          </a:xfrm>
        </p:spPr>
        <p:txBody>
          <a:bodyPr vert="horz"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endParaRPr lang="ru-RU"/>
          </a:p>
        </p:txBody>
      </p:sp>
      <p:sp>
        <p:nvSpPr>
          <p:cNvPr id="20" name="Текст 8"/>
          <p:cNvSpPr>
            <a:spLocks noGrp="1"/>
          </p:cNvSpPr>
          <p:nvPr>
            <p:ph type="body" sz="quarter" idx="44"/>
          </p:nvPr>
        </p:nvSpPr>
        <p:spPr>
          <a:xfrm>
            <a:off x="495614" y="2850727"/>
            <a:ext cx="5695200" cy="1552220"/>
          </a:xfrm>
        </p:spPr>
        <p:txBody>
          <a:bodyPr wrap="square" lIns="0" tIns="0" rIns="0" bIns="0" anchor="t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29" name="Текст 8"/>
          <p:cNvSpPr>
            <a:spLocks noGrp="1"/>
          </p:cNvSpPr>
          <p:nvPr>
            <p:ph type="body" sz="quarter" idx="45"/>
          </p:nvPr>
        </p:nvSpPr>
        <p:spPr>
          <a:xfrm>
            <a:off x="6631013" y="2850727"/>
            <a:ext cx="5695200" cy="1552220"/>
          </a:xfrm>
        </p:spPr>
        <p:txBody>
          <a:bodyPr wrap="square" lIns="0" tIns="0" rIns="0" bIns="0" anchor="t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52" hasCustomPrompt="1"/>
          </p:nvPr>
        </p:nvSpPr>
        <p:spPr>
          <a:xfrm>
            <a:off x="495618" y="2136103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01</a:t>
            </a:r>
            <a:endParaRPr lang="ru-RU" dirty="0"/>
          </a:p>
        </p:txBody>
      </p:sp>
      <p:sp>
        <p:nvSpPr>
          <p:cNvPr id="24" name="Текст 7"/>
          <p:cNvSpPr>
            <a:spLocks noGrp="1"/>
          </p:cNvSpPr>
          <p:nvPr>
            <p:ph type="body" sz="quarter" idx="54" hasCustomPrompt="1"/>
          </p:nvPr>
        </p:nvSpPr>
        <p:spPr>
          <a:xfrm>
            <a:off x="6631018" y="2136103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02</a:t>
            </a:r>
            <a:endParaRPr lang="ru-RU" dirty="0"/>
          </a:p>
        </p:txBody>
      </p:sp>
      <p:sp>
        <p:nvSpPr>
          <p:cNvPr id="16" name="Заголовок 1"/>
          <p:cNvSpPr txBox="1">
            <a:spLocks/>
          </p:cNvSpPr>
          <p:nvPr/>
        </p:nvSpPr>
        <p:spPr>
          <a:xfrm>
            <a:off x="6610785" y="634152"/>
            <a:ext cx="5688530" cy="1277198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ru-RU" sz="2000" b="1" smtClean="0">
                <a:solidFill>
                  <a:srgbClr val="008C95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accent1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accent1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accent1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accent1"/>
                </a:solidFill>
                <a:latin typeface="Arial" charset="0"/>
              </a:defRPr>
            </a:lvl5pPr>
            <a:lvl6pPr marL="389509"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779021"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1168531"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1558042"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defTabSz="1280160"/>
            <a:r>
              <a:rPr lang="ru-RU" sz="2800" kern="0" dirty="0" smtClean="0"/>
              <a:t>Образец заголовка</a:t>
            </a:r>
            <a:endParaRPr lang="ru-RU" sz="2800" kern="0" dirty="0"/>
          </a:p>
        </p:txBody>
      </p:sp>
    </p:spTree>
    <p:extLst>
      <p:ext uri="{BB962C8B-B14F-4D97-AF65-F5344CB8AC3E}">
        <p14:creationId xmlns:p14="http://schemas.microsoft.com/office/powerpoint/2010/main" val="372760516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Буллиты с фоном 0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Объект 6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158218600"/>
              </p:ext>
            </p:extLst>
          </p:nvPr>
        </p:nvGraphicFramePr>
        <p:xfrm>
          <a:off x="2223" y="2964"/>
          <a:ext cx="2223" cy="29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3717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7" name="Объект 6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23" y="2964"/>
                        <a:ext cx="2223" cy="296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Рисунок 10"/>
          <p:cNvSpPr>
            <a:spLocks noGrp="1"/>
          </p:cNvSpPr>
          <p:nvPr>
            <p:ph type="pic" sz="quarter" idx="29" hasCustomPrompt="1"/>
          </p:nvPr>
        </p:nvSpPr>
        <p:spPr>
          <a:xfrm>
            <a:off x="0" y="2112859"/>
            <a:ext cx="4267200" cy="6383020"/>
          </a:xfrm>
          <a:prstGeom prst="rect">
            <a:avLst/>
          </a:prstGeom>
        </p:spPr>
        <p:txBody>
          <a:bodyPr/>
          <a:lstStyle>
            <a:lvl1pPr>
              <a:defRPr sz="168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14" name="Рисунок 10"/>
          <p:cNvSpPr>
            <a:spLocks noGrp="1"/>
          </p:cNvSpPr>
          <p:nvPr>
            <p:ph type="pic" sz="quarter" idx="57" hasCustomPrompt="1"/>
          </p:nvPr>
        </p:nvSpPr>
        <p:spPr>
          <a:xfrm>
            <a:off x="4267200" y="2112860"/>
            <a:ext cx="4267200" cy="6383018"/>
          </a:xfrm>
          <a:prstGeom prst="rect">
            <a:avLst/>
          </a:prstGeom>
          <a:solidFill>
            <a:schemeClr val="bg2"/>
          </a:solidFill>
        </p:spPr>
        <p:txBody>
          <a:bodyPr/>
          <a:lstStyle>
            <a:lvl1pPr>
              <a:defRPr sz="168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15" name="Рисунок 10"/>
          <p:cNvSpPr>
            <a:spLocks noGrp="1"/>
          </p:cNvSpPr>
          <p:nvPr>
            <p:ph type="pic" sz="quarter" idx="58" hasCustomPrompt="1"/>
          </p:nvPr>
        </p:nvSpPr>
        <p:spPr>
          <a:xfrm>
            <a:off x="8534400" y="2112858"/>
            <a:ext cx="4267200" cy="6383022"/>
          </a:xfrm>
          <a:prstGeom prst="rect">
            <a:avLst/>
          </a:prstGeom>
          <a:solidFill>
            <a:schemeClr val="tx2"/>
          </a:solidFill>
        </p:spPr>
        <p:txBody>
          <a:bodyPr/>
          <a:lstStyle>
            <a:lvl1pPr>
              <a:defRPr sz="168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vert="horz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endParaRPr lang="ru-RU"/>
          </a:p>
        </p:txBody>
      </p:sp>
      <p:sp>
        <p:nvSpPr>
          <p:cNvPr id="20" name="Текст 8"/>
          <p:cNvSpPr>
            <a:spLocks noGrp="1"/>
          </p:cNvSpPr>
          <p:nvPr>
            <p:ph type="body" sz="quarter" idx="44"/>
          </p:nvPr>
        </p:nvSpPr>
        <p:spPr>
          <a:xfrm>
            <a:off x="495615" y="2853413"/>
            <a:ext cx="3628800" cy="1552220"/>
          </a:xfrm>
        </p:spPr>
        <p:txBody>
          <a:bodyPr wrap="square" lIns="0" tIns="0" rIns="0" bIns="0" anchor="t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29" name="Текст 8"/>
          <p:cNvSpPr>
            <a:spLocks noGrp="1"/>
          </p:cNvSpPr>
          <p:nvPr>
            <p:ph type="body" sz="quarter" idx="45"/>
          </p:nvPr>
        </p:nvSpPr>
        <p:spPr>
          <a:xfrm>
            <a:off x="4583065" y="2853413"/>
            <a:ext cx="3628800" cy="1552220"/>
          </a:xfrm>
        </p:spPr>
        <p:txBody>
          <a:bodyPr wrap="square" lIns="0" tIns="0" rIns="0" bIns="0" anchor="t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30" name="Текст 8"/>
          <p:cNvSpPr>
            <a:spLocks noGrp="1"/>
          </p:cNvSpPr>
          <p:nvPr>
            <p:ph type="body" sz="quarter" idx="46"/>
          </p:nvPr>
        </p:nvSpPr>
        <p:spPr>
          <a:xfrm>
            <a:off x="8670515" y="2853413"/>
            <a:ext cx="3628800" cy="1552220"/>
          </a:xfrm>
        </p:spPr>
        <p:txBody>
          <a:bodyPr wrap="square" lIns="0" tIns="0" rIns="0" bIns="0" anchor="t">
            <a:spAutoFit/>
          </a:bodyPr>
          <a:lstStyle>
            <a:lvl1pPr>
              <a:defRPr>
                <a:solidFill>
                  <a:srgbClr val="FFFFFF"/>
                </a:solidFill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52" hasCustomPrompt="1"/>
          </p:nvPr>
        </p:nvSpPr>
        <p:spPr>
          <a:xfrm>
            <a:off x="495618" y="2148466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01</a:t>
            </a:r>
            <a:endParaRPr lang="ru-RU" dirty="0"/>
          </a:p>
        </p:txBody>
      </p:sp>
      <p:sp>
        <p:nvSpPr>
          <p:cNvPr id="24" name="Текст 7"/>
          <p:cNvSpPr>
            <a:spLocks noGrp="1"/>
          </p:cNvSpPr>
          <p:nvPr>
            <p:ph type="body" sz="quarter" idx="54" hasCustomPrompt="1"/>
          </p:nvPr>
        </p:nvSpPr>
        <p:spPr>
          <a:xfrm>
            <a:off x="4583066" y="2148466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02</a:t>
            </a:r>
            <a:endParaRPr lang="ru-RU" dirty="0"/>
          </a:p>
        </p:txBody>
      </p:sp>
      <p:sp>
        <p:nvSpPr>
          <p:cNvPr id="26" name="Текст 7"/>
          <p:cNvSpPr>
            <a:spLocks noGrp="1"/>
          </p:cNvSpPr>
          <p:nvPr>
            <p:ph type="body" sz="quarter" idx="56" hasCustomPrompt="1"/>
          </p:nvPr>
        </p:nvSpPr>
        <p:spPr>
          <a:xfrm>
            <a:off x="8670516" y="2148466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>
                <a:solidFill>
                  <a:schemeClr val="bg1"/>
                </a:solidFill>
              </a:defRPr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03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936379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Буллиты с фоном 0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Объект 6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178891643"/>
              </p:ext>
            </p:extLst>
          </p:nvPr>
        </p:nvGraphicFramePr>
        <p:xfrm>
          <a:off x="2223" y="2964"/>
          <a:ext cx="2223" cy="29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4741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7" name="Объект 6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23" y="2964"/>
                        <a:ext cx="2223" cy="296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Рисунок 10"/>
          <p:cNvSpPr>
            <a:spLocks noGrp="1"/>
          </p:cNvSpPr>
          <p:nvPr>
            <p:ph type="pic" sz="quarter" idx="29" hasCustomPrompt="1"/>
          </p:nvPr>
        </p:nvSpPr>
        <p:spPr>
          <a:xfrm>
            <a:off x="0" y="0"/>
            <a:ext cx="4267200" cy="8495879"/>
          </a:xfrm>
          <a:prstGeom prst="rect">
            <a:avLst/>
          </a:prstGeom>
        </p:spPr>
        <p:txBody>
          <a:bodyPr/>
          <a:lstStyle>
            <a:lvl1pPr>
              <a:defRPr sz="168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14" name="Рисунок 10"/>
          <p:cNvSpPr>
            <a:spLocks noGrp="1"/>
          </p:cNvSpPr>
          <p:nvPr>
            <p:ph type="pic" sz="quarter" idx="57" hasCustomPrompt="1"/>
          </p:nvPr>
        </p:nvSpPr>
        <p:spPr>
          <a:xfrm>
            <a:off x="4267200" y="1"/>
            <a:ext cx="4267200" cy="8495878"/>
          </a:xfrm>
          <a:prstGeom prst="rect">
            <a:avLst/>
          </a:prstGeom>
          <a:solidFill>
            <a:schemeClr val="bg2"/>
          </a:solidFill>
        </p:spPr>
        <p:txBody>
          <a:bodyPr/>
          <a:lstStyle>
            <a:lvl1pPr>
              <a:defRPr sz="168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15" name="Рисунок 10"/>
          <p:cNvSpPr>
            <a:spLocks noGrp="1"/>
          </p:cNvSpPr>
          <p:nvPr>
            <p:ph type="pic" sz="quarter" idx="58" hasCustomPrompt="1"/>
          </p:nvPr>
        </p:nvSpPr>
        <p:spPr>
          <a:xfrm>
            <a:off x="8534400" y="-1"/>
            <a:ext cx="4267200" cy="8495881"/>
          </a:xfrm>
          <a:prstGeom prst="rect">
            <a:avLst/>
          </a:prstGeom>
          <a:solidFill>
            <a:schemeClr val="tx2"/>
          </a:solidFill>
        </p:spPr>
        <p:txBody>
          <a:bodyPr/>
          <a:lstStyle>
            <a:lvl1pPr>
              <a:defRPr sz="168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285" y="634152"/>
            <a:ext cx="3508884" cy="1277198"/>
          </a:xfrm>
        </p:spPr>
        <p:txBody>
          <a:bodyPr vert="horz"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endParaRPr lang="ru-RU"/>
          </a:p>
        </p:txBody>
      </p:sp>
      <p:sp>
        <p:nvSpPr>
          <p:cNvPr id="20" name="Текст 8"/>
          <p:cNvSpPr>
            <a:spLocks noGrp="1"/>
          </p:cNvSpPr>
          <p:nvPr>
            <p:ph type="body" sz="quarter" idx="44"/>
          </p:nvPr>
        </p:nvSpPr>
        <p:spPr>
          <a:xfrm>
            <a:off x="495615" y="2853413"/>
            <a:ext cx="3628800" cy="1552220"/>
          </a:xfrm>
        </p:spPr>
        <p:txBody>
          <a:bodyPr wrap="square" lIns="0" tIns="0" rIns="0" bIns="0" anchor="t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29" name="Текст 8"/>
          <p:cNvSpPr>
            <a:spLocks noGrp="1"/>
          </p:cNvSpPr>
          <p:nvPr>
            <p:ph type="body" sz="quarter" idx="45"/>
          </p:nvPr>
        </p:nvSpPr>
        <p:spPr>
          <a:xfrm>
            <a:off x="4583065" y="2853413"/>
            <a:ext cx="3628800" cy="1552220"/>
          </a:xfrm>
        </p:spPr>
        <p:txBody>
          <a:bodyPr wrap="square" lIns="0" tIns="0" rIns="0" bIns="0" anchor="t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30" name="Текст 8"/>
          <p:cNvSpPr>
            <a:spLocks noGrp="1"/>
          </p:cNvSpPr>
          <p:nvPr>
            <p:ph type="body" sz="quarter" idx="46"/>
          </p:nvPr>
        </p:nvSpPr>
        <p:spPr>
          <a:xfrm>
            <a:off x="8670515" y="2853413"/>
            <a:ext cx="3628800" cy="1552220"/>
          </a:xfrm>
        </p:spPr>
        <p:txBody>
          <a:bodyPr wrap="square" lIns="0" tIns="0" rIns="0" bIns="0" anchor="t">
            <a:spAutoFit/>
          </a:bodyPr>
          <a:lstStyle>
            <a:lvl1pPr>
              <a:defRPr>
                <a:solidFill>
                  <a:srgbClr val="FFFFFF"/>
                </a:solidFill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52" hasCustomPrompt="1"/>
          </p:nvPr>
        </p:nvSpPr>
        <p:spPr>
          <a:xfrm>
            <a:off x="495618" y="2148466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01</a:t>
            </a:r>
            <a:endParaRPr lang="ru-RU" dirty="0"/>
          </a:p>
        </p:txBody>
      </p:sp>
      <p:sp>
        <p:nvSpPr>
          <p:cNvPr id="24" name="Текст 7"/>
          <p:cNvSpPr>
            <a:spLocks noGrp="1"/>
          </p:cNvSpPr>
          <p:nvPr>
            <p:ph type="body" sz="quarter" idx="54" hasCustomPrompt="1"/>
          </p:nvPr>
        </p:nvSpPr>
        <p:spPr>
          <a:xfrm>
            <a:off x="4583066" y="2148466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02</a:t>
            </a:r>
            <a:endParaRPr lang="ru-RU" dirty="0"/>
          </a:p>
        </p:txBody>
      </p:sp>
      <p:sp>
        <p:nvSpPr>
          <p:cNvPr id="26" name="Текст 7"/>
          <p:cNvSpPr>
            <a:spLocks noGrp="1"/>
          </p:cNvSpPr>
          <p:nvPr>
            <p:ph type="body" sz="quarter" idx="56" hasCustomPrompt="1"/>
          </p:nvPr>
        </p:nvSpPr>
        <p:spPr>
          <a:xfrm>
            <a:off x="8670516" y="2148466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>
                <a:solidFill>
                  <a:schemeClr val="bg1"/>
                </a:solidFill>
              </a:defRPr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03</a:t>
            </a:r>
            <a:endParaRPr lang="ru-RU" dirty="0"/>
          </a:p>
        </p:txBody>
      </p:sp>
      <p:sp>
        <p:nvSpPr>
          <p:cNvPr id="17" name="Заголовок 1"/>
          <p:cNvSpPr txBox="1">
            <a:spLocks/>
          </p:cNvSpPr>
          <p:nvPr/>
        </p:nvSpPr>
        <p:spPr>
          <a:xfrm>
            <a:off x="4583065" y="634152"/>
            <a:ext cx="3508884" cy="1277198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ru-RU" sz="2000" b="1" smtClean="0">
                <a:solidFill>
                  <a:srgbClr val="008C95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accent1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accent1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accent1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accent1"/>
                </a:solidFill>
                <a:latin typeface="Arial" charset="0"/>
              </a:defRPr>
            </a:lvl5pPr>
            <a:lvl6pPr marL="389509"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779021"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1168531"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1558042"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defTabSz="1280160"/>
            <a:r>
              <a:rPr lang="ru-RU" sz="2800" kern="0" smtClean="0"/>
              <a:t>Образец заголовка</a:t>
            </a:r>
            <a:endParaRPr lang="ru-RU" sz="2800" kern="0" dirty="0"/>
          </a:p>
        </p:txBody>
      </p:sp>
      <p:sp>
        <p:nvSpPr>
          <p:cNvPr id="18" name="Заголовок 1"/>
          <p:cNvSpPr txBox="1">
            <a:spLocks/>
          </p:cNvSpPr>
          <p:nvPr/>
        </p:nvSpPr>
        <p:spPr>
          <a:xfrm>
            <a:off x="8670515" y="634152"/>
            <a:ext cx="3628800" cy="1277198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ru-RU" sz="2000" b="1" smtClean="0">
                <a:solidFill>
                  <a:srgbClr val="008C95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accent1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accent1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accent1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accent1"/>
                </a:solidFill>
                <a:latin typeface="Arial" charset="0"/>
              </a:defRPr>
            </a:lvl5pPr>
            <a:lvl6pPr marL="389509"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779021"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1168531"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1558042"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defTabSz="1280160"/>
            <a:r>
              <a:rPr lang="ru-RU" sz="2800" kern="0" dirty="0" smtClean="0">
                <a:solidFill>
                  <a:schemeClr val="bg1"/>
                </a:solidFill>
              </a:rPr>
              <a:t>Образец заголовка</a:t>
            </a:r>
            <a:endParaRPr lang="ru-RU" sz="2800" kern="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855834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Буллиты с фоном 0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Объект 6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333590941"/>
              </p:ext>
            </p:extLst>
          </p:nvPr>
        </p:nvGraphicFramePr>
        <p:xfrm>
          <a:off x="2223" y="2964"/>
          <a:ext cx="2223" cy="29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5765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7" name="Объект 6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23" y="2964"/>
                        <a:ext cx="2223" cy="296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Рисунок 10"/>
          <p:cNvSpPr>
            <a:spLocks noGrp="1"/>
          </p:cNvSpPr>
          <p:nvPr>
            <p:ph type="pic" sz="quarter" idx="29" hasCustomPrompt="1"/>
          </p:nvPr>
        </p:nvSpPr>
        <p:spPr>
          <a:xfrm>
            <a:off x="4267200" y="1"/>
            <a:ext cx="8534400" cy="2850723"/>
          </a:xfrm>
          <a:prstGeom prst="rect">
            <a:avLst/>
          </a:prstGeom>
        </p:spPr>
        <p:txBody>
          <a:bodyPr/>
          <a:lstStyle>
            <a:lvl1pPr>
              <a:defRPr sz="168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20" name="Рисунок 10"/>
          <p:cNvSpPr>
            <a:spLocks noGrp="1"/>
          </p:cNvSpPr>
          <p:nvPr>
            <p:ph type="pic" sz="quarter" idx="57" hasCustomPrompt="1"/>
          </p:nvPr>
        </p:nvSpPr>
        <p:spPr>
          <a:xfrm>
            <a:off x="4267200" y="2850724"/>
            <a:ext cx="8534400" cy="2824059"/>
          </a:xfrm>
          <a:prstGeom prst="rect">
            <a:avLst/>
          </a:prstGeom>
          <a:solidFill>
            <a:schemeClr val="bg2"/>
          </a:solidFill>
        </p:spPr>
        <p:txBody>
          <a:bodyPr/>
          <a:lstStyle>
            <a:lvl1pPr>
              <a:defRPr sz="168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21" name="Рисунок 10"/>
          <p:cNvSpPr>
            <a:spLocks noGrp="1"/>
          </p:cNvSpPr>
          <p:nvPr>
            <p:ph type="pic" sz="quarter" idx="58" hasCustomPrompt="1"/>
          </p:nvPr>
        </p:nvSpPr>
        <p:spPr>
          <a:xfrm>
            <a:off x="4267200" y="5674785"/>
            <a:ext cx="8534400" cy="2821095"/>
          </a:xfrm>
          <a:prstGeom prst="rect">
            <a:avLst/>
          </a:prstGeom>
          <a:solidFill>
            <a:schemeClr val="tx2"/>
          </a:solidFill>
        </p:spPr>
        <p:txBody>
          <a:bodyPr/>
          <a:lstStyle>
            <a:lvl1pPr>
              <a:defRPr sz="168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284" y="634154"/>
            <a:ext cx="3494660" cy="1278459"/>
          </a:xfrm>
        </p:spPr>
        <p:txBody>
          <a:bodyPr vert="horz"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endParaRPr lang="ru-RU"/>
          </a:p>
        </p:txBody>
      </p:sp>
      <p:sp>
        <p:nvSpPr>
          <p:cNvPr id="35" name="Текст 7"/>
          <p:cNvSpPr>
            <a:spLocks noGrp="1"/>
          </p:cNvSpPr>
          <p:nvPr>
            <p:ph type="body" sz="quarter" idx="52" hasCustomPrompt="1"/>
          </p:nvPr>
        </p:nvSpPr>
        <p:spPr>
          <a:xfrm>
            <a:off x="4528118" y="820561"/>
            <a:ext cx="907200" cy="1209600"/>
          </a:xfrm>
          <a:ln>
            <a:noFill/>
          </a:ln>
        </p:spPr>
        <p:txBody>
          <a:bodyPr anchor="ctr"/>
          <a:lstStyle>
            <a:lvl1pPr algn="ctr">
              <a:defRPr sz="61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01</a:t>
            </a:r>
            <a:endParaRPr lang="ru-RU" dirty="0"/>
          </a:p>
        </p:txBody>
      </p:sp>
      <p:sp>
        <p:nvSpPr>
          <p:cNvPr id="37" name="Текст 7"/>
          <p:cNvSpPr>
            <a:spLocks noGrp="1"/>
          </p:cNvSpPr>
          <p:nvPr>
            <p:ph type="body" sz="quarter" idx="54" hasCustomPrompt="1"/>
          </p:nvPr>
        </p:nvSpPr>
        <p:spPr>
          <a:xfrm>
            <a:off x="4528119" y="3657952"/>
            <a:ext cx="907200" cy="1209600"/>
          </a:xfrm>
          <a:ln>
            <a:noFill/>
          </a:ln>
        </p:spPr>
        <p:txBody>
          <a:bodyPr anchor="ctr"/>
          <a:lstStyle>
            <a:lvl1pPr algn="ctr">
              <a:defRPr sz="61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02</a:t>
            </a:r>
            <a:endParaRPr lang="ru-RU" dirty="0"/>
          </a:p>
        </p:txBody>
      </p:sp>
      <p:sp>
        <p:nvSpPr>
          <p:cNvPr id="38" name="Текст 7"/>
          <p:cNvSpPr>
            <a:spLocks noGrp="1"/>
          </p:cNvSpPr>
          <p:nvPr>
            <p:ph type="body" sz="quarter" idx="56" hasCustomPrompt="1"/>
          </p:nvPr>
        </p:nvSpPr>
        <p:spPr>
          <a:xfrm>
            <a:off x="4528121" y="6480531"/>
            <a:ext cx="907200" cy="1209600"/>
          </a:xfrm>
          <a:ln>
            <a:noFill/>
          </a:ln>
        </p:spPr>
        <p:txBody>
          <a:bodyPr anchor="ctr"/>
          <a:lstStyle>
            <a:lvl1pPr algn="ctr">
              <a:defRPr sz="6160">
                <a:solidFill>
                  <a:schemeClr val="bg1"/>
                </a:solidFill>
              </a:defRPr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03</a:t>
            </a:r>
            <a:endParaRPr lang="ru-RU" dirty="0"/>
          </a:p>
        </p:txBody>
      </p:sp>
      <p:sp>
        <p:nvSpPr>
          <p:cNvPr id="23" name="Текст 8"/>
          <p:cNvSpPr>
            <a:spLocks noGrp="1"/>
          </p:cNvSpPr>
          <p:nvPr>
            <p:ph type="body" sz="quarter" idx="44"/>
          </p:nvPr>
        </p:nvSpPr>
        <p:spPr>
          <a:xfrm>
            <a:off x="5696238" y="649250"/>
            <a:ext cx="6603076" cy="1552220"/>
          </a:xfrm>
        </p:spPr>
        <p:txBody>
          <a:bodyPr wrap="square" lIns="0" tIns="0" rIns="0" bIns="0" anchor="ctr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25" name="Текст 8"/>
          <p:cNvSpPr>
            <a:spLocks noGrp="1"/>
          </p:cNvSpPr>
          <p:nvPr>
            <p:ph type="body" sz="quarter" idx="45"/>
          </p:nvPr>
        </p:nvSpPr>
        <p:spPr>
          <a:xfrm>
            <a:off x="5696238" y="3486641"/>
            <a:ext cx="6603076" cy="1552220"/>
          </a:xfrm>
        </p:spPr>
        <p:txBody>
          <a:bodyPr wrap="square" lIns="0" tIns="0" rIns="0" bIns="0" anchor="ctr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27" name="Текст 8"/>
          <p:cNvSpPr>
            <a:spLocks noGrp="1"/>
          </p:cNvSpPr>
          <p:nvPr>
            <p:ph type="body" sz="quarter" idx="46"/>
          </p:nvPr>
        </p:nvSpPr>
        <p:spPr>
          <a:xfrm>
            <a:off x="5696238" y="6309220"/>
            <a:ext cx="6603076" cy="1552220"/>
          </a:xfrm>
        </p:spPr>
        <p:txBody>
          <a:bodyPr wrap="square" lIns="0" tIns="0" rIns="0" bIns="0" anchor="ctr">
            <a:spAutoFit/>
          </a:bodyPr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754983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Буллиты с фоном 0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Объект 6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339547218"/>
              </p:ext>
            </p:extLst>
          </p:nvPr>
        </p:nvGraphicFramePr>
        <p:xfrm>
          <a:off x="2223" y="2964"/>
          <a:ext cx="2223" cy="29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6789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7" name="Объект 6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23" y="2964"/>
                        <a:ext cx="2223" cy="296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Рисунок 9"/>
          <p:cNvSpPr>
            <a:spLocks noGrp="1"/>
          </p:cNvSpPr>
          <p:nvPr>
            <p:ph type="pic" sz="quarter" idx="59"/>
          </p:nvPr>
        </p:nvSpPr>
        <p:spPr>
          <a:xfrm>
            <a:off x="6400800" y="2136103"/>
            <a:ext cx="6400800" cy="6340611"/>
          </a:xfrm>
          <a:solidFill>
            <a:schemeClr val="bg2"/>
          </a:solidFill>
        </p:spPr>
        <p:txBody>
          <a:bodyPr/>
          <a:lstStyle/>
          <a:p>
            <a:r>
              <a:rPr lang="ru-RU" smtClean="0"/>
              <a:t>Вставка рисунка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vert="horz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endParaRPr lang="ru-RU"/>
          </a:p>
        </p:txBody>
      </p:sp>
      <p:sp>
        <p:nvSpPr>
          <p:cNvPr id="20" name="Текст 8"/>
          <p:cNvSpPr>
            <a:spLocks noGrp="1"/>
          </p:cNvSpPr>
          <p:nvPr>
            <p:ph type="body" sz="quarter" idx="44"/>
          </p:nvPr>
        </p:nvSpPr>
        <p:spPr>
          <a:xfrm>
            <a:off x="495614" y="2850727"/>
            <a:ext cx="5695200" cy="1552220"/>
          </a:xfrm>
        </p:spPr>
        <p:txBody>
          <a:bodyPr wrap="square" lIns="0" tIns="0" rIns="0" bIns="0" anchor="t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29" name="Текст 8"/>
          <p:cNvSpPr>
            <a:spLocks noGrp="1"/>
          </p:cNvSpPr>
          <p:nvPr>
            <p:ph type="body" sz="quarter" idx="45"/>
          </p:nvPr>
        </p:nvSpPr>
        <p:spPr>
          <a:xfrm>
            <a:off x="502285" y="6379731"/>
            <a:ext cx="5695200" cy="1552220"/>
          </a:xfrm>
        </p:spPr>
        <p:txBody>
          <a:bodyPr wrap="square" lIns="0" tIns="0" rIns="0" bIns="0" anchor="t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30" name="Текст 8"/>
          <p:cNvSpPr>
            <a:spLocks noGrp="1"/>
          </p:cNvSpPr>
          <p:nvPr>
            <p:ph type="body" sz="quarter" idx="46"/>
          </p:nvPr>
        </p:nvSpPr>
        <p:spPr>
          <a:xfrm>
            <a:off x="6631016" y="2850727"/>
            <a:ext cx="5695200" cy="1552220"/>
          </a:xfrm>
        </p:spPr>
        <p:txBody>
          <a:bodyPr wrap="square" lIns="0" tIns="0" rIns="0" bIns="0" anchor="t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31" name="Текст 8"/>
          <p:cNvSpPr>
            <a:spLocks noGrp="1"/>
          </p:cNvSpPr>
          <p:nvPr>
            <p:ph type="body" sz="quarter" idx="47"/>
          </p:nvPr>
        </p:nvSpPr>
        <p:spPr>
          <a:xfrm>
            <a:off x="6631016" y="6379731"/>
            <a:ext cx="5695200" cy="1552220"/>
          </a:xfrm>
        </p:spPr>
        <p:txBody>
          <a:bodyPr lIns="0" tIns="0" rIns="0" bIns="0" anchor="t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52" hasCustomPrompt="1"/>
          </p:nvPr>
        </p:nvSpPr>
        <p:spPr>
          <a:xfrm>
            <a:off x="495618" y="2136103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01</a:t>
            </a:r>
            <a:endParaRPr lang="ru-RU" dirty="0"/>
          </a:p>
        </p:txBody>
      </p:sp>
      <p:sp>
        <p:nvSpPr>
          <p:cNvPr id="24" name="Текст 7"/>
          <p:cNvSpPr>
            <a:spLocks noGrp="1"/>
          </p:cNvSpPr>
          <p:nvPr>
            <p:ph type="body" sz="quarter" idx="54" hasCustomPrompt="1"/>
          </p:nvPr>
        </p:nvSpPr>
        <p:spPr>
          <a:xfrm>
            <a:off x="502290" y="5674784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02</a:t>
            </a:r>
            <a:endParaRPr lang="ru-RU" dirty="0"/>
          </a:p>
        </p:txBody>
      </p:sp>
      <p:sp>
        <p:nvSpPr>
          <p:cNvPr id="26" name="Текст 7"/>
          <p:cNvSpPr>
            <a:spLocks noGrp="1"/>
          </p:cNvSpPr>
          <p:nvPr>
            <p:ph type="body" sz="quarter" idx="56" hasCustomPrompt="1"/>
          </p:nvPr>
        </p:nvSpPr>
        <p:spPr>
          <a:xfrm>
            <a:off x="6631017" y="2136103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03</a:t>
            </a:r>
            <a:endParaRPr lang="ru-RU" dirty="0"/>
          </a:p>
        </p:txBody>
      </p:sp>
      <p:sp>
        <p:nvSpPr>
          <p:cNvPr id="28" name="Текст 7"/>
          <p:cNvSpPr>
            <a:spLocks noGrp="1"/>
          </p:cNvSpPr>
          <p:nvPr>
            <p:ph type="body" sz="quarter" idx="58" hasCustomPrompt="1"/>
          </p:nvPr>
        </p:nvSpPr>
        <p:spPr>
          <a:xfrm>
            <a:off x="6631018" y="5674784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04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796864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Обложка 12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Объект 9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55043157"/>
              </p:ext>
            </p:extLst>
          </p:nvPr>
        </p:nvGraphicFramePr>
        <p:xfrm>
          <a:off x="2227" y="2967"/>
          <a:ext cx="2222" cy="29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0293" name="Слайд think-cell" r:id="rId4" imgW="270" imgH="270" progId="TCLayout.ActiveDocument.1">
                  <p:embed/>
                </p:oleObj>
              </mc:Choice>
              <mc:Fallback>
                <p:oleObj name="Слайд think-cell" r:id="rId4" imgW="270" imgH="270" progId="TCLayout.ActiveDocument.1">
                  <p:embed/>
                  <p:pic>
                    <p:nvPicPr>
                      <p:cNvPr id="10" name="Объект 9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27" y="2967"/>
                        <a:ext cx="2222" cy="29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7" name="Прямоугольник 56"/>
          <p:cNvSpPr>
            <a:spLocks noChangeAspect="1"/>
          </p:cNvSpPr>
          <p:nvPr/>
        </p:nvSpPr>
        <p:spPr bwMode="auto">
          <a:xfrm>
            <a:off x="10403820" y="6402480"/>
            <a:ext cx="2397780" cy="3198720"/>
          </a:xfrm>
          <a:prstGeom prst="rect">
            <a:avLst/>
          </a:prstGeom>
          <a:solidFill>
            <a:schemeClr val="tx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128016" tIns="64008" rIns="128016" bIns="64008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128016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52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3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452323" y="587952"/>
            <a:ext cx="9476029" cy="2577407"/>
          </a:xfrm>
          <a:effectLst/>
        </p:spPr>
        <p:txBody>
          <a:bodyPr vert="horz" lIns="0" tIns="0" rIns="0" bIns="0">
            <a:normAutofit/>
          </a:bodyPr>
          <a:lstStyle>
            <a:lvl1pPr>
              <a:lnSpc>
                <a:spcPct val="85000"/>
              </a:lnSpc>
              <a:defRPr lang="ru-RU" sz="5600" b="0" i="0" u="none" cap="none" spc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n-ea"/>
                <a:cs typeface="Arial"/>
              </a:defRPr>
            </a:lvl1pPr>
          </a:lstStyle>
          <a:p>
            <a:r>
              <a:rPr lang="ru-RU" dirty="0" smtClean="0"/>
              <a:t>Название презентации</a:t>
            </a:r>
            <a:endParaRPr lang="ru-RU" dirty="0"/>
          </a:p>
        </p:txBody>
      </p:sp>
      <p:sp>
        <p:nvSpPr>
          <p:cNvPr id="35" name="Текст 12"/>
          <p:cNvSpPr>
            <a:spLocks noGrp="1"/>
          </p:cNvSpPr>
          <p:nvPr>
            <p:ph type="body" sz="quarter" idx="10" hasCustomPrompt="1"/>
          </p:nvPr>
        </p:nvSpPr>
        <p:spPr>
          <a:xfrm>
            <a:off x="502286" y="4373189"/>
            <a:ext cx="9426067" cy="1047723"/>
          </a:xfrm>
          <a:prstGeom prst="rect">
            <a:avLst/>
          </a:prstGeom>
          <a:effectLst/>
        </p:spPr>
        <p:txBody>
          <a:bodyPr vert="horz" lIns="0" tIns="0" rIns="0" bIns="0" rtlCol="0">
            <a:noAutofit/>
          </a:bodyPr>
          <a:lstStyle>
            <a:lvl1pPr>
              <a:defRPr lang="ru-RU" sz="1680" b="0" baseline="0" dirty="0">
                <a:effectLst/>
              </a:defRPr>
            </a:lvl1pPr>
          </a:lstStyle>
          <a:p>
            <a:pPr lvl="0">
              <a:spcAft>
                <a:spcPts val="0"/>
              </a:spcAft>
            </a:pPr>
            <a:r>
              <a:rPr lang="ru-RU" dirty="0"/>
              <a:t>Имя Фамилия</a:t>
            </a:r>
            <a:br>
              <a:rPr lang="ru-RU" dirty="0"/>
            </a:br>
            <a:r>
              <a:rPr lang="ru-RU" dirty="0"/>
              <a:t>Должность</a:t>
            </a:r>
            <a:br>
              <a:rPr lang="ru-RU" dirty="0"/>
            </a:br>
            <a:r>
              <a:rPr lang="ru-RU" dirty="0"/>
              <a:t>Компания / функция / направление</a:t>
            </a:r>
          </a:p>
        </p:txBody>
      </p:sp>
      <p:sp>
        <p:nvSpPr>
          <p:cNvPr id="36" name="Текст 12"/>
          <p:cNvSpPr>
            <a:spLocks noGrp="1"/>
          </p:cNvSpPr>
          <p:nvPr>
            <p:ph type="body" sz="quarter" idx="11" hasCustomPrompt="1"/>
          </p:nvPr>
        </p:nvSpPr>
        <p:spPr>
          <a:xfrm>
            <a:off x="502286" y="5688614"/>
            <a:ext cx="9426067" cy="645512"/>
          </a:xfrm>
          <a:prstGeom prst="rect">
            <a:avLst/>
          </a:prstGeom>
          <a:effectLst/>
        </p:spPr>
        <p:txBody>
          <a:bodyPr/>
          <a:lstStyle>
            <a:lvl1pPr>
              <a:spcBef>
                <a:spcPts val="0"/>
              </a:spcBef>
              <a:spcAft>
                <a:spcPts val="0"/>
              </a:spcAft>
              <a:defRPr sz="1400">
                <a:solidFill>
                  <a:schemeClr val="tx2"/>
                </a:solidFill>
                <a:effectLst/>
              </a:defRPr>
            </a:lvl1pPr>
          </a:lstStyle>
          <a:p>
            <a:pPr lvl="0"/>
            <a:r>
              <a:rPr lang="ru-RU" dirty="0"/>
              <a:t>Название мероприятия</a:t>
            </a:r>
            <a:br>
              <a:rPr lang="ru-RU" dirty="0"/>
            </a:br>
            <a:r>
              <a:rPr lang="ru-RU" dirty="0"/>
              <a:t>Дата проведения</a:t>
            </a:r>
          </a:p>
          <a:p>
            <a:pPr lvl="0"/>
            <a:endParaRPr lang="ru-RU" dirty="0"/>
          </a:p>
        </p:txBody>
      </p:sp>
      <p:pic>
        <p:nvPicPr>
          <p:cNvPr id="30" name="Picture 29"/>
          <p:cNvPicPr>
            <a:picLocks noChangeAspect="1"/>
          </p:cNvPicPr>
          <p:nvPr/>
        </p:nvPicPr>
        <p:blipFill>
          <a:blip r:embed="rId6">
            <a:lum bright="10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92004" y="7556715"/>
            <a:ext cx="1546551" cy="38976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561501" y="8103649"/>
            <a:ext cx="2072812" cy="3293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540" dirty="0" smtClean="0">
                <a:solidFill>
                  <a:schemeClr val="bg1"/>
                </a:solidFill>
              </a:rPr>
              <a:t>Партнеры</a:t>
            </a:r>
            <a:r>
              <a:rPr lang="ru-RU" sz="1540" baseline="0" dirty="0" smtClean="0">
                <a:solidFill>
                  <a:schemeClr val="bg1"/>
                </a:solidFill>
              </a:rPr>
              <a:t> для роста</a:t>
            </a:r>
            <a:endParaRPr lang="ru-RU" sz="1540" dirty="0">
              <a:solidFill>
                <a:schemeClr val="bg1"/>
              </a:solidFill>
            </a:endParaRPr>
          </a:p>
        </p:txBody>
      </p:sp>
      <p:sp>
        <p:nvSpPr>
          <p:cNvPr id="13" name="Рисунок 12"/>
          <p:cNvSpPr>
            <a:spLocks noGrp="1"/>
          </p:cNvSpPr>
          <p:nvPr>
            <p:ph type="pic" sz="quarter" idx="12" hasCustomPrompt="1"/>
          </p:nvPr>
        </p:nvSpPr>
        <p:spPr>
          <a:xfrm>
            <a:off x="2" y="6402480"/>
            <a:ext cx="10402556" cy="3198720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  <p:sp>
        <p:nvSpPr>
          <p:cNvPr id="6" name="Рисунок 5"/>
          <p:cNvSpPr>
            <a:spLocks noGrp="1" noChangeAspect="1"/>
          </p:cNvSpPr>
          <p:nvPr>
            <p:ph type="pic" sz="quarter" idx="13" hasCustomPrompt="1"/>
          </p:nvPr>
        </p:nvSpPr>
        <p:spPr>
          <a:xfrm>
            <a:off x="10402560" y="0"/>
            <a:ext cx="2399040" cy="3198720"/>
          </a:xfrm>
        </p:spPr>
        <p:txBody>
          <a:bodyPr vert="horz" lIns="0" tIns="0" rIns="0" bIns="0" rtlCol="0">
            <a:noAutofit/>
          </a:bodyPr>
          <a:lstStyle>
            <a:lvl1pPr>
              <a:defRPr lang="ru-RU" dirty="0"/>
            </a:lvl1pPr>
          </a:lstStyle>
          <a:p>
            <a:pPr lvl="0"/>
            <a:r>
              <a:rPr lang="ru-RU" dirty="0" smtClean="0"/>
              <a:t>Пиктограмма</a:t>
            </a:r>
            <a:endParaRPr lang="ru-RU" dirty="0"/>
          </a:p>
        </p:txBody>
      </p:sp>
      <p:sp>
        <p:nvSpPr>
          <p:cNvPr id="5" name="Рисунок 4"/>
          <p:cNvSpPr>
            <a:spLocks noGrp="1" noChangeAspect="1"/>
          </p:cNvSpPr>
          <p:nvPr>
            <p:ph type="pic" sz="quarter" idx="14" hasCustomPrompt="1"/>
          </p:nvPr>
        </p:nvSpPr>
        <p:spPr>
          <a:xfrm>
            <a:off x="10402562" y="3201240"/>
            <a:ext cx="2399039" cy="3198720"/>
          </a:xfrm>
        </p:spPr>
        <p:txBody>
          <a:bodyPr vert="horz" lIns="0" tIns="0" rIns="0" bIns="0" rtlCol="0">
            <a:noAutofit/>
          </a:bodyPr>
          <a:lstStyle>
            <a:lvl1pPr>
              <a:defRPr lang="ru-RU" dirty="0"/>
            </a:lvl1pPr>
          </a:lstStyle>
          <a:p>
            <a:pPr lvl="0"/>
            <a:r>
              <a:rPr lang="ru-RU" dirty="0" smtClean="0"/>
              <a:t>Пиктограмма</a:t>
            </a:r>
            <a:endParaRPr lang="ru-RU" dirty="0"/>
          </a:p>
        </p:txBody>
      </p:sp>
      <p:sp>
        <p:nvSpPr>
          <p:cNvPr id="56" name="Текст 7"/>
          <p:cNvSpPr>
            <a:spLocks noGrp="1"/>
          </p:cNvSpPr>
          <p:nvPr>
            <p:ph type="body" sz="quarter" idx="15" hasCustomPrompt="1"/>
          </p:nvPr>
        </p:nvSpPr>
        <p:spPr>
          <a:xfrm>
            <a:off x="502286" y="3277550"/>
            <a:ext cx="9426067" cy="906780"/>
          </a:xfrm>
        </p:spPr>
        <p:txBody>
          <a:bodyPr/>
          <a:lstStyle>
            <a:lvl1pPr>
              <a:defRPr baseline="0"/>
            </a:lvl1pPr>
          </a:lstStyle>
          <a:p>
            <a:pPr lvl="0"/>
            <a:r>
              <a:rPr lang="ru-RU" dirty="0" smtClean="0"/>
              <a:t>Подзаголовок (заполняется по необходимости)</a:t>
            </a:r>
          </a:p>
        </p:txBody>
      </p:sp>
      <p:grpSp>
        <p:nvGrpSpPr>
          <p:cNvPr id="38" name="Группа 37"/>
          <p:cNvGrpSpPr/>
          <p:nvPr/>
        </p:nvGrpSpPr>
        <p:grpSpPr>
          <a:xfrm>
            <a:off x="12742652" y="-79539"/>
            <a:ext cx="4006111" cy="9680744"/>
            <a:chOff x="9101894" y="-42611"/>
            <a:chExt cx="2861508" cy="5186113"/>
          </a:xfrm>
        </p:grpSpPr>
        <p:sp>
          <p:nvSpPr>
            <p:cNvPr id="39" name="Прямоугольник 38"/>
            <p:cNvSpPr/>
            <p:nvPr/>
          </p:nvSpPr>
          <p:spPr>
            <a:xfrm>
              <a:off x="9181869" y="3"/>
              <a:ext cx="2781533" cy="514349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wrap="square" lIns="648000">
              <a:noAutofit/>
            </a:bodyPr>
            <a:lstStyle/>
            <a:p>
              <a:r>
                <a:rPr lang="ru-RU" sz="1680" b="0" dirty="0">
                  <a:solidFill>
                    <a:schemeClr val="bg1"/>
                  </a:solidFill>
                </a:rPr>
                <a:t>Рекомендации </a:t>
              </a:r>
              <a:br>
                <a:rPr lang="ru-RU" sz="1680" b="0" dirty="0">
                  <a:solidFill>
                    <a:schemeClr val="bg1"/>
                  </a:solidFill>
                </a:rPr>
              </a:br>
              <a:r>
                <a:rPr lang="ru-RU" sz="168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по оформлению слайдов</a:t>
              </a:r>
            </a:p>
            <a:p>
              <a:pPr marL="0" algn="l" defTabSz="1090821" rtl="0" eaLnBrk="1" latinLnBrk="0" hangingPunct="1"/>
              <a:endParaRPr lang="ru-RU" sz="112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  <a:p>
              <a:pPr marL="255585" indent="-255585" algn="l" defTabSz="1090821" rtl="0" eaLnBrk="1" latinLnBrk="0" hangingPunct="1">
                <a:spcAft>
                  <a:spcPts val="280"/>
                </a:spcAft>
                <a:buFont typeface="+mj-lt"/>
                <a:buAutoNum type="arabicPeriod"/>
              </a:pPr>
              <a:r>
                <a:rPr lang="ru-RU" sz="112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ТЕКСТ</a:t>
              </a: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="0" dirty="0" err="1">
                  <a:solidFill>
                    <a:schemeClr val="bg1"/>
                  </a:solidFill>
                </a:rPr>
                <a:t>Корп.шрифт</a:t>
              </a:r>
              <a:r>
                <a:rPr lang="ru-RU" sz="1120" b="0" dirty="0">
                  <a:solidFill>
                    <a:schemeClr val="bg1"/>
                  </a:solidFill>
                </a:rPr>
                <a:t> для презентаций</a:t>
              </a:r>
              <a:r>
                <a:rPr lang="ru-RU" sz="1120" b="0" baseline="0" dirty="0">
                  <a:solidFill>
                    <a:schemeClr val="bg1"/>
                  </a:solidFill>
                </a:rPr>
                <a:t> </a:t>
              </a:r>
              <a:r>
                <a:rPr lang="ru-RU" sz="1120" baseline="0" dirty="0">
                  <a:solidFill>
                    <a:schemeClr val="bg1"/>
                  </a:solidFill>
                </a:rPr>
                <a:t>–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en-US" sz="1120" b="1" dirty="0">
                  <a:solidFill>
                    <a:schemeClr val="bg1"/>
                  </a:solidFill>
                </a:rPr>
                <a:t>Arial</a:t>
              </a:r>
              <a:r>
                <a:rPr lang="ru-RU" sz="1120" dirty="0">
                  <a:solidFill>
                    <a:schemeClr val="bg1"/>
                  </a:solidFill>
                </a:rPr>
                <a:t> (</a:t>
              </a:r>
              <a:r>
                <a:rPr lang="ru-RU" sz="1120" i="1" dirty="0">
                  <a:solidFill>
                    <a:schemeClr val="bg1"/>
                  </a:solidFill>
                </a:rPr>
                <a:t>д</a:t>
              </a:r>
              <a:r>
                <a:rPr lang="ru-RU" sz="1120" i="1" baseline="0" dirty="0">
                  <a:solidFill>
                    <a:schemeClr val="bg1"/>
                  </a:solidFill>
                </a:rPr>
                <a:t>опустимо:</a:t>
              </a:r>
              <a:r>
                <a:rPr lang="ru-RU" sz="1120" baseline="0" dirty="0">
                  <a:solidFill>
                    <a:schemeClr val="bg1"/>
                  </a:solidFill>
                </a:rPr>
                <a:t> </a:t>
              </a:r>
              <a:r>
                <a:rPr lang="en-US" sz="1120" baseline="0" dirty="0">
                  <a:solidFill>
                    <a:schemeClr val="bg1"/>
                  </a:solidFill>
                </a:rPr>
                <a:t>Arial Narrow</a:t>
              </a:r>
              <a:r>
                <a:rPr lang="ru-RU" sz="1120" baseline="0" dirty="0">
                  <a:solidFill>
                    <a:schemeClr val="bg1"/>
                  </a:solidFill>
                </a:rPr>
                <a:t>)</a:t>
              </a: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Заголовок слайда – 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не ниже 16 </a:t>
              </a:r>
              <a:r>
                <a:rPr lang="ru-RU" sz="1120" b="1" baseline="0" dirty="0" err="1">
                  <a:solidFill>
                    <a:schemeClr val="bg1"/>
                  </a:solidFill>
                </a:rPr>
                <a:t>пт</a:t>
              </a:r>
              <a:endParaRPr lang="ru-RU" sz="1120" b="1" baseline="0" dirty="0">
                <a:solidFill>
                  <a:schemeClr val="bg1"/>
                </a:solidFill>
              </a:endParaRP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Текст на слайде – 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не ниже </a:t>
              </a:r>
              <a:r>
                <a:rPr lang="en-US" sz="1120" b="1" baseline="0" dirty="0">
                  <a:solidFill>
                    <a:schemeClr val="bg1"/>
                  </a:solidFill>
                </a:rPr>
                <a:t>10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 </a:t>
              </a:r>
              <a:r>
                <a:rPr lang="ru-RU" sz="1120" b="1" baseline="0" dirty="0" err="1">
                  <a:solidFill>
                    <a:schemeClr val="bg1"/>
                  </a:solidFill>
                </a:rPr>
                <a:t>пт</a:t>
              </a:r>
              <a:endParaRPr lang="ru-RU" sz="1120" b="1" baseline="0" dirty="0">
                <a:solidFill>
                  <a:schemeClr val="bg1"/>
                </a:solidFill>
              </a:endParaRP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Примечания – 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не ниже </a:t>
              </a:r>
              <a:r>
                <a:rPr lang="en-US" sz="1120" b="1" baseline="0" dirty="0">
                  <a:solidFill>
                    <a:schemeClr val="bg1"/>
                  </a:solidFill>
                </a:rPr>
                <a:t>8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 </a:t>
              </a:r>
              <a:r>
                <a:rPr lang="ru-RU" sz="1120" b="1" baseline="0" dirty="0" err="1">
                  <a:solidFill>
                    <a:schemeClr val="bg1"/>
                  </a:solidFill>
                </a:rPr>
                <a:t>пт</a:t>
              </a:r>
              <a:endParaRPr lang="ru-RU" sz="1120" b="1" baseline="0" dirty="0">
                <a:solidFill>
                  <a:schemeClr val="bg1"/>
                </a:solidFill>
              </a:endParaRPr>
            </a:p>
            <a:p>
              <a:pPr marL="373377" lvl="4" indent="-124459" algn="l">
                <a:spcAft>
                  <a:spcPts val="112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Используйте на слайде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ru-RU" sz="1120" b="1" baseline="0" dirty="0">
                  <a:solidFill>
                    <a:schemeClr val="bg1"/>
                  </a:solidFill>
                </a:rPr>
                <a:t>не более 3 размеров шрифтов</a:t>
              </a:r>
              <a:endParaRPr lang="en-US" sz="1120" b="1" baseline="0" dirty="0">
                <a:solidFill>
                  <a:schemeClr val="bg1"/>
                </a:solidFill>
              </a:endParaRPr>
            </a:p>
            <a:p>
              <a:pPr marL="255585" indent="-255585" algn="l" defTabSz="1090821" rtl="0" eaLnBrk="1" latinLnBrk="0" hangingPunct="1">
                <a:spcBef>
                  <a:spcPts val="420"/>
                </a:spcBef>
                <a:spcAft>
                  <a:spcPts val="280"/>
                </a:spcAft>
                <a:buFont typeface="+mj-lt"/>
                <a:buAutoNum type="arabicPeriod"/>
              </a:pPr>
              <a:r>
                <a:rPr lang="ru-RU" sz="112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ДИАГРАММЫ</a:t>
              </a:r>
            </a:p>
            <a:p>
              <a:pPr marL="373377" lvl="1" indent="-111125" algn="l" defTabSz="1090821" rtl="0" eaLnBrk="1" latinLnBrk="0" hangingPunct="1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единый стиль оформления диаграмм</a:t>
              </a:r>
            </a:p>
            <a:p>
              <a:pPr marL="373377" lvl="1" indent="-111125" algn="l" defTabSz="1090821" rtl="0" eaLnBrk="1" latinLnBrk="0" hangingPunct="1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шрифты одинакового размера в</a:t>
              </a:r>
              <a:r>
                <a:rPr lang="ru-RU" sz="1120" b="0" kern="1200" baseline="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 </a:t>
              </a: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диаграммах, располагающихся на одном слайде</a:t>
              </a:r>
            </a:p>
            <a:p>
              <a:pPr marL="373377" lvl="1" indent="-111125" algn="l" defTabSz="1090821" rtl="0" eaLnBrk="1" latinLnBrk="0" hangingPunct="1">
                <a:spcAft>
                  <a:spcPts val="1120"/>
                </a:spcAft>
                <a:buFont typeface="Arial" panose="020B0604020202020204" pitchFamily="34" charset="0"/>
                <a:buChar char="•"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На одном слайде – не более 4 диаграмм</a:t>
              </a:r>
            </a:p>
            <a:p>
              <a:pPr marL="255585" marR="0" lvl="0" indent="-255585" algn="l" defTabSz="1090821" rtl="0" eaLnBrk="1" fontAlgn="auto" latinLnBrk="0" hangingPunct="1">
                <a:lnSpc>
                  <a:spcPct val="100000"/>
                </a:lnSpc>
                <a:spcBef>
                  <a:spcPts val="420"/>
                </a:spcBef>
                <a:spcAft>
                  <a:spcPts val="28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lang="ru-RU" sz="112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ИКОНКИ</a:t>
              </a:r>
            </a:p>
            <a:p>
              <a:pPr marL="373377" marR="0" lvl="1" indent="-117793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112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dirty="0">
                  <a:solidFill>
                    <a:schemeClr val="bg1"/>
                  </a:solidFill>
                </a:rPr>
                <a:t>Выбирайте оформление</a:t>
              </a:r>
              <a:r>
                <a:rPr lang="ru-RU" sz="1120" baseline="0" dirty="0">
                  <a:solidFill>
                    <a:schemeClr val="bg1"/>
                  </a:solidFill>
                </a:rPr>
                <a:t>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ru-RU" sz="1120" baseline="0" dirty="0">
                  <a:solidFill>
                    <a:schemeClr val="bg1"/>
                  </a:solidFill>
                </a:rPr>
                <a:t>иконок </a:t>
              </a:r>
              <a:r>
                <a:rPr lang="ru-RU" sz="1120" dirty="0">
                  <a:solidFill>
                    <a:schemeClr val="bg1"/>
                  </a:solidFill>
                </a:rPr>
                <a:t>в</a:t>
              </a:r>
              <a:r>
                <a:rPr lang="ru-RU" sz="1120" baseline="0" dirty="0">
                  <a:solidFill>
                    <a:schemeClr val="bg1"/>
                  </a:solidFill>
                </a:rPr>
                <a:t> едином стиле</a:t>
              </a:r>
              <a:endParaRPr lang="ru-RU" sz="112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  <a:p>
              <a:pPr marL="255585" marR="0" lvl="0" indent="-255585" algn="l" defTabSz="1090821" rtl="0" eaLnBrk="1" fontAlgn="auto" latinLnBrk="0" hangingPunct="1">
                <a:lnSpc>
                  <a:spcPct val="100000"/>
                </a:lnSpc>
                <a:spcBef>
                  <a:spcPts val="420"/>
                </a:spcBef>
                <a:spcAft>
                  <a:spcPts val="28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lang="ru-RU" sz="1120" b="1" dirty="0">
                  <a:solidFill>
                    <a:schemeClr val="bg1"/>
                  </a:solidFill>
                </a:rPr>
                <a:t>ИЗОБРАЖЕНИЯ</a:t>
              </a:r>
            </a:p>
            <a:p>
              <a:pPr marL="373377" lvl="1" indent="-117793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dirty="0">
                  <a:solidFill>
                    <a:schemeClr val="bg1"/>
                  </a:solidFill>
                </a:rPr>
                <a:t>Нельзя</a:t>
              </a:r>
              <a:r>
                <a:rPr lang="ru-RU" sz="1120" baseline="0" dirty="0">
                  <a:solidFill>
                    <a:schemeClr val="bg1"/>
                  </a:solidFill>
                </a:rPr>
                <a:t> искажать пропорции</a:t>
              </a:r>
            </a:p>
            <a:p>
              <a:pPr marL="373377" lvl="1" indent="-117793">
                <a:spcAft>
                  <a:spcPts val="1120"/>
                </a:spcAft>
                <a:buFont typeface="Arial" panose="020B0604020202020204" pitchFamily="34" charset="0"/>
                <a:buChar char="•"/>
              </a:pPr>
              <a:r>
                <a:rPr lang="ru-RU" sz="1120" dirty="0">
                  <a:solidFill>
                    <a:schemeClr val="bg1"/>
                  </a:solidFill>
                </a:rPr>
                <a:t>Рекомендуемое разрешение</a:t>
              </a:r>
              <a:r>
                <a:rPr lang="ru-RU" sz="1120" baseline="0" dirty="0">
                  <a:solidFill>
                    <a:schemeClr val="bg1"/>
                  </a:solidFill>
                </a:rPr>
                <a:t> –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ru-RU" sz="1120" baseline="0" dirty="0">
                  <a:solidFill>
                    <a:schemeClr val="bg1"/>
                  </a:solidFill>
                </a:rPr>
                <a:t>не более 150 пикселей на дюйм</a:t>
              </a:r>
              <a:endParaRPr lang="ru-RU" sz="1120" b="1" dirty="0">
                <a:solidFill>
                  <a:schemeClr val="bg1"/>
                </a:solidFill>
              </a:endParaRPr>
            </a:p>
            <a:p>
              <a:pPr marL="255585" marR="0" lvl="0" indent="-255585" algn="l" defTabSz="1090821" rtl="0" eaLnBrk="1" fontAlgn="auto" latinLnBrk="0" hangingPunct="1">
                <a:lnSpc>
                  <a:spcPct val="100000"/>
                </a:lnSpc>
                <a:spcBef>
                  <a:spcPts val="420"/>
                </a:spcBef>
                <a:spcAft>
                  <a:spcPts val="28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kumimoji="0" lang="ru-RU" sz="112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ОБЩИЕ РЕКОМЕНДАЦИИ</a:t>
              </a:r>
            </a:p>
            <a:p>
              <a:pPr marL="373377" marR="0" lvl="1" indent="-12890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8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Скажите «нет» презентациям </a:t>
              </a:r>
              <a:b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</a:b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с большим количеством текста</a:t>
              </a:r>
            </a:p>
            <a:p>
              <a:pPr marL="373377" marR="0" lvl="1" indent="-12890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8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простые схемы </a:t>
              </a:r>
              <a:b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</a:b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 графику</a:t>
              </a:r>
            </a:p>
            <a:p>
              <a:pPr marL="373377" marR="0" lvl="1" indent="-12890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8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Делайте слайды лаконичными</a:t>
              </a:r>
            </a:p>
            <a:p>
              <a:pPr marL="800999" marR="0" lvl="1" indent="-25558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42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endParaRPr lang="ru-RU" sz="112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</p:txBody>
        </p:sp>
        <p:cxnSp>
          <p:nvCxnSpPr>
            <p:cNvPr id="40" name="Прямая соединительная линия 39"/>
            <p:cNvCxnSpPr/>
            <p:nvPr/>
          </p:nvCxnSpPr>
          <p:spPr bwMode="auto">
            <a:xfrm>
              <a:off x="9753602" y="444502"/>
              <a:ext cx="2051050" cy="0"/>
            </a:xfrm>
            <a:prstGeom prst="line">
              <a:avLst/>
            </a:prstGeom>
            <a:solidFill>
              <a:schemeClr val="accent1"/>
            </a:solidFill>
            <a:ln w="317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grpSp>
          <p:nvGrpSpPr>
            <p:cNvPr id="41" name="Группа 40"/>
            <p:cNvGrpSpPr/>
            <p:nvPr/>
          </p:nvGrpSpPr>
          <p:grpSpPr>
            <a:xfrm>
              <a:off x="9101894" y="-42611"/>
              <a:ext cx="618531" cy="5155816"/>
              <a:chOff x="9101894" y="-42611"/>
              <a:chExt cx="618531" cy="5155816"/>
            </a:xfrm>
          </p:grpSpPr>
          <p:sp>
            <p:nvSpPr>
              <p:cNvPr id="42" name="Прямоугольник 41"/>
              <p:cNvSpPr/>
              <p:nvPr/>
            </p:nvSpPr>
            <p:spPr>
              <a:xfrm>
                <a:off x="9249089" y="154103"/>
                <a:ext cx="377590" cy="436959"/>
              </a:xfrm>
              <a:prstGeom prst="rect">
                <a:avLst/>
              </a:prstGeom>
              <a:solidFill>
                <a:srgbClr val="008C95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0</a:t>
                </a:r>
              </a:p>
              <a:p>
                <a:pPr algn="ctr" eaLnBrk="1" hangingPunct="1">
                  <a:defRPr/>
                </a:pPr>
                <a:r>
                  <a:rPr lang="en-US" sz="980" dirty="0">
                    <a:solidFill>
                      <a:srgbClr val="FFFFFF"/>
                    </a:solidFill>
                  </a:rPr>
                  <a:t>140</a:t>
                </a:r>
                <a:endParaRPr lang="ru-RU" sz="98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1</a:t>
                </a:r>
                <a:r>
                  <a:rPr lang="en-US" sz="980" dirty="0">
                    <a:solidFill>
                      <a:srgbClr val="FFFFFF"/>
                    </a:solidFill>
                  </a:rPr>
                  <a:t>49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43" name="Прямоугольник 42"/>
              <p:cNvSpPr/>
              <p:nvPr/>
            </p:nvSpPr>
            <p:spPr>
              <a:xfrm>
                <a:off x="9249089" y="873918"/>
                <a:ext cx="377590" cy="438150"/>
              </a:xfrm>
              <a:prstGeom prst="rect">
                <a:avLst/>
              </a:prstGeom>
              <a:solidFill>
                <a:srgbClr val="D0D0D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208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208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208</a:t>
                </a:r>
              </a:p>
            </p:txBody>
          </p:sp>
          <p:sp>
            <p:nvSpPr>
              <p:cNvPr id="44" name="Прямоугольник 43"/>
              <p:cNvSpPr/>
              <p:nvPr/>
            </p:nvSpPr>
            <p:spPr>
              <a:xfrm>
                <a:off x="9249089" y="3830254"/>
                <a:ext cx="377590" cy="436960"/>
              </a:xfrm>
              <a:prstGeom prst="rect">
                <a:avLst/>
              </a:prstGeom>
              <a:solidFill>
                <a:srgbClr val="E5F2F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229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242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242</a:t>
                </a:r>
              </a:p>
            </p:txBody>
          </p:sp>
          <p:sp>
            <p:nvSpPr>
              <p:cNvPr id="45" name="Прямоугольник 44"/>
              <p:cNvSpPr/>
              <p:nvPr/>
            </p:nvSpPr>
            <p:spPr>
              <a:xfrm>
                <a:off x="9249089" y="2519364"/>
                <a:ext cx="377590" cy="436959"/>
              </a:xfrm>
              <a:prstGeom prst="rect">
                <a:avLst/>
              </a:prstGeom>
              <a:solidFill>
                <a:srgbClr val="B2D2D8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178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210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216</a:t>
                </a:r>
              </a:p>
            </p:txBody>
          </p:sp>
          <p:sp>
            <p:nvSpPr>
              <p:cNvPr id="46" name="Прямоугольник 45"/>
              <p:cNvSpPr/>
              <p:nvPr/>
            </p:nvSpPr>
            <p:spPr>
              <a:xfrm>
                <a:off x="9249089" y="2956327"/>
                <a:ext cx="377590" cy="436960"/>
              </a:xfrm>
              <a:prstGeom prst="rect">
                <a:avLst/>
              </a:prstGeom>
              <a:solidFill>
                <a:srgbClr val="FFC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255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192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0</a:t>
                </a:r>
              </a:p>
            </p:txBody>
          </p:sp>
          <p:sp>
            <p:nvSpPr>
              <p:cNvPr id="47" name="Прямоугольник 46"/>
              <p:cNvSpPr/>
              <p:nvPr/>
            </p:nvSpPr>
            <p:spPr>
              <a:xfrm>
                <a:off x="9249089" y="3393282"/>
                <a:ext cx="377590" cy="436959"/>
              </a:xfrm>
              <a:prstGeom prst="rect">
                <a:avLst/>
              </a:prstGeom>
              <a:solidFill>
                <a:srgbClr val="C00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192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0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0</a:t>
                </a:r>
              </a:p>
            </p:txBody>
          </p:sp>
          <p:sp>
            <p:nvSpPr>
              <p:cNvPr id="48" name="Прямоугольник 47"/>
              <p:cNvSpPr/>
              <p:nvPr/>
            </p:nvSpPr>
            <p:spPr>
              <a:xfrm>
                <a:off x="9249089" y="4267214"/>
                <a:ext cx="377590" cy="169200"/>
              </a:xfrm>
              <a:prstGeom prst="rect">
                <a:avLst/>
              </a:prstGeom>
              <a:solidFill>
                <a:srgbClr val="000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0,0,0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49" name="Прямоугольник 48"/>
              <p:cNvSpPr/>
              <p:nvPr/>
            </p:nvSpPr>
            <p:spPr>
              <a:xfrm>
                <a:off x="9249091" y="588086"/>
                <a:ext cx="377590" cy="438150"/>
              </a:xfrm>
              <a:prstGeom prst="rect">
                <a:avLst/>
              </a:prstGeom>
              <a:solidFill>
                <a:schemeClr val="tx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0</a:t>
                </a:r>
                <a:br>
                  <a:rPr lang="en-US" sz="980" dirty="0" smtClean="0">
                    <a:solidFill>
                      <a:schemeClr val="bg1"/>
                    </a:solidFill>
                  </a:rPr>
                </a:br>
                <a:r>
                  <a:rPr lang="ru-RU" sz="980" dirty="0" smtClean="0">
                    <a:solidFill>
                      <a:schemeClr val="bg1"/>
                    </a:solidFill>
                  </a:rPr>
                  <a:t>49</a:t>
                </a:r>
                <a:br>
                  <a:rPr lang="ru-RU" sz="980" dirty="0" smtClean="0">
                    <a:solidFill>
                      <a:schemeClr val="bg1"/>
                    </a:solidFill>
                  </a:rPr>
                </a:br>
                <a:r>
                  <a:rPr lang="ru-RU" sz="980" dirty="0" smtClean="0">
                    <a:solidFill>
                      <a:schemeClr val="bg1"/>
                    </a:solidFill>
                  </a:rPr>
                  <a:t>60</a:t>
                </a:r>
                <a:endParaRPr lang="ru-RU" sz="98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0" name="Прямоугольник 49"/>
              <p:cNvSpPr/>
              <p:nvPr/>
            </p:nvSpPr>
            <p:spPr>
              <a:xfrm>
                <a:off x="9249091" y="1022665"/>
                <a:ext cx="377590" cy="436960"/>
              </a:xfrm>
              <a:prstGeom prst="rect">
                <a:avLst/>
              </a:prstGeom>
              <a:solidFill>
                <a:schemeClr val="bg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119</a:t>
                </a:r>
                <a:b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</a:b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226</a:t>
                </a:r>
                <a:b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</a:b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195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51" name="Прямоугольник 50"/>
              <p:cNvSpPr/>
              <p:nvPr/>
            </p:nvSpPr>
            <p:spPr>
              <a:xfrm>
                <a:off x="9249091" y="3830257"/>
                <a:ext cx="377590" cy="436960"/>
              </a:xfrm>
              <a:prstGeom prst="rect">
                <a:avLst/>
              </a:prstGeom>
              <a:solidFill>
                <a:srgbClr val="2D3287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45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50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135</a:t>
                </a:r>
                <a:endParaRPr lang="ru-RU" sz="98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2" name="Прямоугольник 51"/>
              <p:cNvSpPr/>
              <p:nvPr/>
            </p:nvSpPr>
            <p:spPr>
              <a:xfrm>
                <a:off x="9249091" y="1466152"/>
                <a:ext cx="377590" cy="438150"/>
              </a:xfrm>
              <a:prstGeom prst="rect">
                <a:avLst/>
              </a:prstGeom>
              <a:solidFill>
                <a:schemeClr val="bg1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000000"/>
                    </a:solidFill>
                  </a:rPr>
                  <a:t>255</a:t>
                </a:r>
                <a:endParaRPr lang="ru-RU" sz="980" dirty="0">
                  <a:solidFill>
                    <a:srgbClr val="000000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000000"/>
                    </a:solidFill>
                  </a:rPr>
                  <a:t>255</a:t>
                </a:r>
                <a:endParaRPr lang="ru-RU" sz="980" dirty="0">
                  <a:solidFill>
                    <a:srgbClr val="000000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000000"/>
                    </a:solidFill>
                  </a:rPr>
                  <a:t>255</a:t>
                </a:r>
                <a:endParaRPr lang="ru-RU" sz="98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3" name="Прямоугольник 52"/>
              <p:cNvSpPr/>
              <p:nvPr/>
            </p:nvSpPr>
            <p:spPr>
              <a:xfrm>
                <a:off x="9249091" y="2519364"/>
                <a:ext cx="377590" cy="436959"/>
              </a:xfrm>
              <a:prstGeom prst="rect">
                <a:avLst/>
              </a:prstGeom>
              <a:solidFill>
                <a:srgbClr val="FABE19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250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190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25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54" name="Прямоугольник 53"/>
              <p:cNvSpPr/>
              <p:nvPr/>
            </p:nvSpPr>
            <p:spPr>
              <a:xfrm>
                <a:off x="9249091" y="2956327"/>
                <a:ext cx="377590" cy="436960"/>
              </a:xfrm>
              <a:prstGeom prst="rect">
                <a:avLst/>
              </a:prstGeom>
              <a:solidFill>
                <a:srgbClr val="008CFA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0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ru-RU" sz="980" dirty="0" smtClean="0">
                    <a:solidFill>
                      <a:schemeClr val="bg1"/>
                    </a:solidFill>
                  </a:rPr>
                  <a:t>1</a:t>
                </a:r>
                <a:r>
                  <a:rPr lang="en-US" sz="980" dirty="0" smtClean="0">
                    <a:solidFill>
                      <a:schemeClr val="bg1"/>
                    </a:solidFill>
                  </a:rPr>
                  <a:t>40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250</a:t>
                </a:r>
                <a:endParaRPr lang="ru-RU" sz="98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5" name="Прямоугольник 54"/>
              <p:cNvSpPr/>
              <p:nvPr/>
            </p:nvSpPr>
            <p:spPr>
              <a:xfrm>
                <a:off x="9249091" y="3393282"/>
                <a:ext cx="377590" cy="436959"/>
              </a:xfrm>
              <a:prstGeom prst="rect">
                <a:avLst/>
              </a:prstGeom>
              <a:solidFill>
                <a:srgbClr val="FA786E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250</a:t>
                </a:r>
                <a:endParaRPr lang="ru-RU" sz="98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120</a:t>
                </a:r>
                <a:endParaRPr lang="ru-RU" sz="98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110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58" name="Прямоугольник 57"/>
              <p:cNvSpPr/>
              <p:nvPr/>
            </p:nvSpPr>
            <p:spPr>
              <a:xfrm>
                <a:off x="9249091" y="1916373"/>
                <a:ext cx="377590" cy="438150"/>
              </a:xfrm>
              <a:prstGeom prst="rect">
                <a:avLst/>
              </a:prstGeom>
              <a:solidFill>
                <a:schemeClr val="accent6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224</a:t>
                </a:r>
                <a:br>
                  <a:rPr lang="en-US" sz="980" dirty="0" smtClean="0">
                    <a:solidFill>
                      <a:srgbClr val="FFFFFF"/>
                    </a:solidFill>
                  </a:rPr>
                </a:br>
                <a:r>
                  <a:rPr lang="en-US" sz="980" dirty="0" smtClean="0">
                    <a:solidFill>
                      <a:srgbClr val="FFFFFF"/>
                    </a:solidFill>
                  </a:rPr>
                  <a:t>78</a:t>
                </a:r>
                <a:br>
                  <a:rPr lang="en-US" sz="980" dirty="0" smtClean="0">
                    <a:solidFill>
                      <a:srgbClr val="FFFFFF"/>
                    </a:solidFill>
                  </a:rPr>
                </a:br>
                <a:r>
                  <a:rPr lang="en-US" sz="980" dirty="0" smtClean="0">
                    <a:solidFill>
                      <a:srgbClr val="FFFFFF"/>
                    </a:solidFill>
                  </a:rPr>
                  <a:t>57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59" name="TextBox 58"/>
              <p:cNvSpPr txBox="1"/>
              <p:nvPr/>
            </p:nvSpPr>
            <p:spPr>
              <a:xfrm>
                <a:off x="9101894" y="-42611"/>
                <a:ext cx="618531" cy="1417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1120" dirty="0" smtClean="0">
                    <a:solidFill>
                      <a:schemeClr val="bg1"/>
                    </a:solidFill>
                  </a:rPr>
                  <a:t>Основные</a:t>
                </a:r>
                <a:endParaRPr lang="ru-RU" sz="112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60" name="TextBox 59"/>
              <p:cNvSpPr txBox="1"/>
              <p:nvPr/>
            </p:nvSpPr>
            <p:spPr>
              <a:xfrm>
                <a:off x="9101894" y="2320575"/>
                <a:ext cx="618531" cy="1417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1120" dirty="0" err="1" smtClean="0">
                    <a:solidFill>
                      <a:schemeClr val="bg1"/>
                    </a:solidFill>
                  </a:rPr>
                  <a:t>Доп.цвета</a:t>
                </a:r>
                <a:endParaRPr lang="ru-RU" sz="112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61" name="Прямоугольник 60"/>
              <p:cNvSpPr/>
              <p:nvPr/>
            </p:nvSpPr>
            <p:spPr>
              <a:xfrm>
                <a:off x="9249088" y="4436414"/>
                <a:ext cx="377591" cy="169200"/>
              </a:xfrm>
              <a:prstGeom prst="rect">
                <a:avLst/>
              </a:prstGeom>
              <a:solidFill>
                <a:srgbClr val="4D4D4D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rgbClr val="FFFFFF"/>
                    </a:solidFill>
                  </a:rPr>
                  <a:t>70%</a:t>
                </a:r>
                <a:endParaRPr lang="ru-RU" sz="84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62" name="Прямоугольник 61"/>
              <p:cNvSpPr/>
              <p:nvPr/>
            </p:nvSpPr>
            <p:spPr>
              <a:xfrm>
                <a:off x="9249087" y="4605611"/>
                <a:ext cx="377593" cy="169200"/>
              </a:xfrm>
              <a:prstGeom prst="rect">
                <a:avLst/>
              </a:prstGeom>
              <a:solidFill>
                <a:srgbClr val="7F7F7F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rgbClr val="FFFFFF"/>
                    </a:solidFill>
                  </a:rPr>
                  <a:t>50%</a:t>
                </a:r>
                <a:endParaRPr lang="ru-RU" sz="84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63" name="Прямоугольник 62"/>
              <p:cNvSpPr/>
              <p:nvPr/>
            </p:nvSpPr>
            <p:spPr>
              <a:xfrm>
                <a:off x="9249088" y="4774808"/>
                <a:ext cx="377591" cy="169200"/>
              </a:xfrm>
              <a:prstGeom prst="rect">
                <a:avLst/>
              </a:prstGeom>
              <a:solidFill>
                <a:srgbClr val="B2B2B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rgbClr val="FFFFFF"/>
                    </a:solidFill>
                  </a:rPr>
                  <a:t>30%</a:t>
                </a:r>
                <a:endParaRPr lang="ru-RU" sz="84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64" name="Прямоугольник 63"/>
              <p:cNvSpPr/>
              <p:nvPr/>
            </p:nvSpPr>
            <p:spPr>
              <a:xfrm>
                <a:off x="9249087" y="4944005"/>
                <a:ext cx="377593" cy="169200"/>
              </a:xfrm>
              <a:prstGeom prst="rect">
                <a:avLst/>
              </a:prstGeom>
              <a:solidFill>
                <a:srgbClr val="E5E5E5"/>
              </a:solidFill>
              <a:ln w="3175">
                <a:solidFill>
                  <a:srgbClr val="B2B2B2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chemeClr val="tx1"/>
                    </a:solidFill>
                  </a:rPr>
                  <a:t>10%</a:t>
                </a:r>
                <a:endParaRPr lang="ru-RU" sz="840" dirty="0">
                  <a:solidFill>
                    <a:schemeClr val="tx1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595406273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/>
  <p:extLst mod="1">
    <p:ext uri="{DCECCB84-F9BA-43D5-87BE-67443E8EF086}">
      <p15:sldGuideLst xmlns:p15="http://schemas.microsoft.com/office/powerpoint/2012/main"/>
    </p:ext>
  </p:extLst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Буллиты с фоном 0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Объект 6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119141890"/>
              </p:ext>
            </p:extLst>
          </p:nvPr>
        </p:nvGraphicFramePr>
        <p:xfrm>
          <a:off x="2223" y="2964"/>
          <a:ext cx="2223" cy="29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7813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7" name="Объект 6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23" y="2964"/>
                        <a:ext cx="2223" cy="296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Рисунок 9"/>
          <p:cNvSpPr>
            <a:spLocks noGrp="1"/>
          </p:cNvSpPr>
          <p:nvPr>
            <p:ph type="pic" sz="quarter" idx="59"/>
          </p:nvPr>
        </p:nvSpPr>
        <p:spPr>
          <a:xfrm>
            <a:off x="6400800" y="1"/>
            <a:ext cx="6400800" cy="8476714"/>
          </a:xfrm>
          <a:solidFill>
            <a:schemeClr val="bg2"/>
          </a:solidFill>
        </p:spPr>
        <p:txBody>
          <a:bodyPr/>
          <a:lstStyle/>
          <a:p>
            <a:r>
              <a:rPr lang="ru-RU" smtClean="0"/>
              <a:t>Вставка рисунка</a:t>
            </a:r>
            <a:endParaRPr lang="ru-RU" dirty="0"/>
          </a:p>
        </p:txBody>
      </p:sp>
      <p:sp>
        <p:nvSpPr>
          <p:cNvPr id="18" name="Рисунок 9"/>
          <p:cNvSpPr>
            <a:spLocks noGrp="1"/>
          </p:cNvSpPr>
          <p:nvPr>
            <p:ph type="pic" sz="quarter" idx="60"/>
          </p:nvPr>
        </p:nvSpPr>
        <p:spPr>
          <a:xfrm>
            <a:off x="0" y="1"/>
            <a:ext cx="6400800" cy="8476714"/>
          </a:xfrm>
        </p:spPr>
        <p:txBody>
          <a:bodyPr/>
          <a:lstStyle/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285" y="634152"/>
            <a:ext cx="5688530" cy="1277198"/>
          </a:xfrm>
        </p:spPr>
        <p:txBody>
          <a:bodyPr vert="horz"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endParaRPr lang="ru-RU"/>
          </a:p>
        </p:txBody>
      </p:sp>
      <p:sp>
        <p:nvSpPr>
          <p:cNvPr id="20" name="Текст 8"/>
          <p:cNvSpPr>
            <a:spLocks noGrp="1"/>
          </p:cNvSpPr>
          <p:nvPr>
            <p:ph type="body" sz="quarter" idx="44"/>
          </p:nvPr>
        </p:nvSpPr>
        <p:spPr>
          <a:xfrm>
            <a:off x="495614" y="2850727"/>
            <a:ext cx="5695200" cy="1552220"/>
          </a:xfrm>
        </p:spPr>
        <p:txBody>
          <a:bodyPr wrap="square" lIns="0" tIns="0" rIns="0" bIns="0" anchor="t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29" name="Текст 8"/>
          <p:cNvSpPr>
            <a:spLocks noGrp="1"/>
          </p:cNvSpPr>
          <p:nvPr>
            <p:ph type="body" sz="quarter" idx="45"/>
          </p:nvPr>
        </p:nvSpPr>
        <p:spPr>
          <a:xfrm>
            <a:off x="502285" y="6379731"/>
            <a:ext cx="5695200" cy="1552220"/>
          </a:xfrm>
        </p:spPr>
        <p:txBody>
          <a:bodyPr wrap="square" lIns="0" tIns="0" rIns="0" bIns="0" anchor="t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30" name="Текст 8"/>
          <p:cNvSpPr>
            <a:spLocks noGrp="1"/>
          </p:cNvSpPr>
          <p:nvPr>
            <p:ph type="body" sz="quarter" idx="46"/>
          </p:nvPr>
        </p:nvSpPr>
        <p:spPr>
          <a:xfrm>
            <a:off x="6631016" y="2850727"/>
            <a:ext cx="5695200" cy="1552220"/>
          </a:xfrm>
        </p:spPr>
        <p:txBody>
          <a:bodyPr wrap="square" lIns="0" tIns="0" rIns="0" bIns="0" anchor="t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31" name="Текст 8"/>
          <p:cNvSpPr>
            <a:spLocks noGrp="1"/>
          </p:cNvSpPr>
          <p:nvPr>
            <p:ph type="body" sz="quarter" idx="47"/>
          </p:nvPr>
        </p:nvSpPr>
        <p:spPr>
          <a:xfrm>
            <a:off x="6631016" y="6379731"/>
            <a:ext cx="5695200" cy="1552220"/>
          </a:xfrm>
        </p:spPr>
        <p:txBody>
          <a:bodyPr lIns="0" tIns="0" rIns="0" bIns="0" anchor="t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52" hasCustomPrompt="1"/>
          </p:nvPr>
        </p:nvSpPr>
        <p:spPr>
          <a:xfrm>
            <a:off x="495618" y="2136103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01</a:t>
            </a:r>
            <a:endParaRPr lang="ru-RU" dirty="0"/>
          </a:p>
        </p:txBody>
      </p:sp>
      <p:sp>
        <p:nvSpPr>
          <p:cNvPr id="24" name="Текст 7"/>
          <p:cNvSpPr>
            <a:spLocks noGrp="1"/>
          </p:cNvSpPr>
          <p:nvPr>
            <p:ph type="body" sz="quarter" idx="54" hasCustomPrompt="1"/>
          </p:nvPr>
        </p:nvSpPr>
        <p:spPr>
          <a:xfrm>
            <a:off x="502290" y="5674784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02</a:t>
            </a:r>
            <a:endParaRPr lang="ru-RU" dirty="0"/>
          </a:p>
        </p:txBody>
      </p:sp>
      <p:sp>
        <p:nvSpPr>
          <p:cNvPr id="26" name="Текст 7"/>
          <p:cNvSpPr>
            <a:spLocks noGrp="1"/>
          </p:cNvSpPr>
          <p:nvPr>
            <p:ph type="body" sz="quarter" idx="56" hasCustomPrompt="1"/>
          </p:nvPr>
        </p:nvSpPr>
        <p:spPr>
          <a:xfrm>
            <a:off x="6631017" y="2136103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03</a:t>
            </a:r>
            <a:endParaRPr lang="ru-RU" dirty="0"/>
          </a:p>
        </p:txBody>
      </p:sp>
      <p:sp>
        <p:nvSpPr>
          <p:cNvPr id="28" name="Текст 7"/>
          <p:cNvSpPr>
            <a:spLocks noGrp="1"/>
          </p:cNvSpPr>
          <p:nvPr>
            <p:ph type="body" sz="quarter" idx="58" hasCustomPrompt="1"/>
          </p:nvPr>
        </p:nvSpPr>
        <p:spPr>
          <a:xfrm>
            <a:off x="6631018" y="5674784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04</a:t>
            </a:r>
            <a:endParaRPr lang="ru-RU" dirty="0"/>
          </a:p>
        </p:txBody>
      </p:sp>
      <p:sp>
        <p:nvSpPr>
          <p:cNvPr id="19" name="Заголовок 1"/>
          <p:cNvSpPr txBox="1">
            <a:spLocks/>
          </p:cNvSpPr>
          <p:nvPr/>
        </p:nvSpPr>
        <p:spPr>
          <a:xfrm>
            <a:off x="6631016" y="634152"/>
            <a:ext cx="5688530" cy="1277198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ru-RU" sz="2000" b="1" smtClean="0">
                <a:solidFill>
                  <a:srgbClr val="008C95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accent1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accent1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accent1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accent1"/>
                </a:solidFill>
                <a:latin typeface="Arial" charset="0"/>
              </a:defRPr>
            </a:lvl5pPr>
            <a:lvl6pPr marL="389509"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779021"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1168531"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1558042"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defTabSz="1280160"/>
            <a:r>
              <a:rPr lang="ru-RU" sz="2800" kern="0" dirty="0" smtClean="0"/>
              <a:t>Образец заголовка</a:t>
            </a:r>
            <a:endParaRPr lang="ru-RU" sz="2800" kern="0" dirty="0"/>
          </a:p>
        </p:txBody>
      </p:sp>
    </p:spTree>
    <p:extLst>
      <p:ext uri="{BB962C8B-B14F-4D97-AF65-F5344CB8AC3E}">
        <p14:creationId xmlns:p14="http://schemas.microsoft.com/office/powerpoint/2010/main" val="374610769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Буллиты с фоном 0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Объект 6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4110735728"/>
              </p:ext>
            </p:extLst>
          </p:nvPr>
        </p:nvGraphicFramePr>
        <p:xfrm>
          <a:off x="2223" y="2964"/>
          <a:ext cx="2223" cy="29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8837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7" name="Объект 6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23" y="2964"/>
                        <a:ext cx="2223" cy="296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5" name="Рисунок 9"/>
          <p:cNvSpPr>
            <a:spLocks noGrp="1"/>
          </p:cNvSpPr>
          <p:nvPr>
            <p:ph type="pic" sz="quarter" idx="59"/>
          </p:nvPr>
        </p:nvSpPr>
        <p:spPr>
          <a:xfrm>
            <a:off x="6400800" y="1"/>
            <a:ext cx="6400800" cy="8476714"/>
          </a:xfrm>
          <a:solidFill>
            <a:schemeClr val="bg2"/>
          </a:solidFill>
        </p:spPr>
        <p:txBody>
          <a:bodyPr/>
          <a:lstStyle/>
          <a:p>
            <a:r>
              <a:rPr lang="ru-RU" smtClean="0"/>
              <a:t>Вставка рисунка</a:t>
            </a:r>
            <a:endParaRPr lang="ru-RU" dirty="0"/>
          </a:p>
        </p:txBody>
      </p:sp>
      <p:sp>
        <p:nvSpPr>
          <p:cNvPr id="27" name="Рисунок 9"/>
          <p:cNvSpPr>
            <a:spLocks noGrp="1"/>
          </p:cNvSpPr>
          <p:nvPr>
            <p:ph type="pic" sz="quarter" idx="67"/>
          </p:nvPr>
        </p:nvSpPr>
        <p:spPr>
          <a:xfrm>
            <a:off x="0" y="1"/>
            <a:ext cx="6400800" cy="8476714"/>
          </a:xfrm>
        </p:spPr>
        <p:txBody>
          <a:bodyPr/>
          <a:lstStyle/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285" y="634152"/>
            <a:ext cx="5675099" cy="1277198"/>
          </a:xfrm>
        </p:spPr>
        <p:txBody>
          <a:bodyPr vert="horz"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endParaRPr lang="ru-RU"/>
          </a:p>
        </p:txBody>
      </p:sp>
      <p:sp>
        <p:nvSpPr>
          <p:cNvPr id="20" name="Текст 8"/>
          <p:cNvSpPr>
            <a:spLocks noGrp="1"/>
          </p:cNvSpPr>
          <p:nvPr>
            <p:ph type="body" sz="quarter" idx="44"/>
          </p:nvPr>
        </p:nvSpPr>
        <p:spPr>
          <a:xfrm>
            <a:off x="495615" y="2850727"/>
            <a:ext cx="2620800" cy="1552220"/>
          </a:xfrm>
        </p:spPr>
        <p:txBody>
          <a:bodyPr lIns="0" tIns="0" rIns="0" bIns="0" anchor="t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29" name="Текст 8"/>
          <p:cNvSpPr>
            <a:spLocks noGrp="1"/>
          </p:cNvSpPr>
          <p:nvPr>
            <p:ph type="body" sz="quarter" idx="45"/>
          </p:nvPr>
        </p:nvSpPr>
        <p:spPr>
          <a:xfrm>
            <a:off x="3556582" y="2850727"/>
            <a:ext cx="2620800" cy="1552220"/>
          </a:xfrm>
        </p:spPr>
        <p:txBody>
          <a:bodyPr lIns="0" tIns="0" rIns="0" bIns="0" anchor="t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30" name="Текст 8"/>
          <p:cNvSpPr>
            <a:spLocks noGrp="1"/>
          </p:cNvSpPr>
          <p:nvPr>
            <p:ph type="body" sz="quarter" idx="46"/>
          </p:nvPr>
        </p:nvSpPr>
        <p:spPr>
          <a:xfrm>
            <a:off x="498952" y="6397339"/>
            <a:ext cx="2620800" cy="1552220"/>
          </a:xfrm>
        </p:spPr>
        <p:txBody>
          <a:bodyPr lIns="0" tIns="0" rIns="0" bIns="0" anchor="t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31" name="Текст 8"/>
          <p:cNvSpPr>
            <a:spLocks noGrp="1"/>
          </p:cNvSpPr>
          <p:nvPr>
            <p:ph type="body" sz="quarter" idx="47"/>
          </p:nvPr>
        </p:nvSpPr>
        <p:spPr>
          <a:xfrm>
            <a:off x="3559917" y="6385658"/>
            <a:ext cx="2620800" cy="1552220"/>
          </a:xfrm>
        </p:spPr>
        <p:txBody>
          <a:bodyPr lIns="0" tIns="0" rIns="0" bIns="0" anchor="t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32" name="Текст 8"/>
          <p:cNvSpPr>
            <a:spLocks noGrp="1"/>
          </p:cNvSpPr>
          <p:nvPr>
            <p:ph type="body" sz="quarter" idx="48"/>
          </p:nvPr>
        </p:nvSpPr>
        <p:spPr>
          <a:xfrm>
            <a:off x="6624218" y="2850727"/>
            <a:ext cx="2620800" cy="1552220"/>
          </a:xfrm>
        </p:spPr>
        <p:txBody>
          <a:bodyPr lIns="0" tIns="0" rIns="0" bIns="0" anchor="t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34" name="Текст 8"/>
          <p:cNvSpPr>
            <a:spLocks noGrp="1"/>
          </p:cNvSpPr>
          <p:nvPr>
            <p:ph type="body" sz="quarter" idx="50"/>
          </p:nvPr>
        </p:nvSpPr>
        <p:spPr>
          <a:xfrm>
            <a:off x="9678515" y="2850727"/>
            <a:ext cx="2620800" cy="1552220"/>
          </a:xfrm>
        </p:spPr>
        <p:txBody>
          <a:bodyPr lIns="0" tIns="0" rIns="0" bIns="0" anchor="t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52" hasCustomPrompt="1"/>
          </p:nvPr>
        </p:nvSpPr>
        <p:spPr>
          <a:xfrm>
            <a:off x="495618" y="2136103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01</a:t>
            </a:r>
            <a:endParaRPr lang="ru-RU" dirty="0"/>
          </a:p>
        </p:txBody>
      </p:sp>
      <p:sp>
        <p:nvSpPr>
          <p:cNvPr id="24" name="Текст 7"/>
          <p:cNvSpPr>
            <a:spLocks noGrp="1"/>
          </p:cNvSpPr>
          <p:nvPr>
            <p:ph type="body" sz="quarter" idx="54" hasCustomPrompt="1"/>
          </p:nvPr>
        </p:nvSpPr>
        <p:spPr>
          <a:xfrm>
            <a:off x="3556583" y="2136103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02</a:t>
            </a:r>
            <a:endParaRPr lang="ru-RU" dirty="0"/>
          </a:p>
        </p:txBody>
      </p:sp>
      <p:sp>
        <p:nvSpPr>
          <p:cNvPr id="26" name="Текст 7"/>
          <p:cNvSpPr>
            <a:spLocks noGrp="1"/>
          </p:cNvSpPr>
          <p:nvPr>
            <p:ph type="body" sz="quarter" idx="56" hasCustomPrompt="1"/>
          </p:nvPr>
        </p:nvSpPr>
        <p:spPr>
          <a:xfrm>
            <a:off x="498952" y="5682716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03</a:t>
            </a:r>
            <a:endParaRPr lang="ru-RU" dirty="0"/>
          </a:p>
        </p:txBody>
      </p:sp>
      <p:sp>
        <p:nvSpPr>
          <p:cNvPr id="28" name="Текст 7"/>
          <p:cNvSpPr>
            <a:spLocks noGrp="1"/>
          </p:cNvSpPr>
          <p:nvPr>
            <p:ph type="body" sz="quarter" idx="58" hasCustomPrompt="1"/>
          </p:nvPr>
        </p:nvSpPr>
        <p:spPr>
          <a:xfrm>
            <a:off x="3559919" y="5680711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04</a:t>
            </a:r>
            <a:endParaRPr lang="ru-RU" dirty="0"/>
          </a:p>
        </p:txBody>
      </p:sp>
      <p:sp>
        <p:nvSpPr>
          <p:cNvPr id="37" name="Текст 7"/>
          <p:cNvSpPr>
            <a:spLocks noGrp="1"/>
          </p:cNvSpPr>
          <p:nvPr>
            <p:ph type="body" sz="quarter" idx="60" hasCustomPrompt="1"/>
          </p:nvPr>
        </p:nvSpPr>
        <p:spPr>
          <a:xfrm>
            <a:off x="6624218" y="2145780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05</a:t>
            </a:r>
            <a:endParaRPr lang="ru-RU" dirty="0"/>
          </a:p>
        </p:txBody>
      </p:sp>
      <p:sp>
        <p:nvSpPr>
          <p:cNvPr id="39" name="Текст 7"/>
          <p:cNvSpPr>
            <a:spLocks noGrp="1"/>
          </p:cNvSpPr>
          <p:nvPr>
            <p:ph type="body" sz="quarter" idx="62" hasCustomPrompt="1"/>
          </p:nvPr>
        </p:nvSpPr>
        <p:spPr>
          <a:xfrm>
            <a:off x="9678516" y="2145780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06</a:t>
            </a:r>
            <a:endParaRPr lang="ru-RU" dirty="0"/>
          </a:p>
        </p:txBody>
      </p:sp>
      <p:sp>
        <p:nvSpPr>
          <p:cNvPr id="19" name="Текст 8"/>
          <p:cNvSpPr>
            <a:spLocks noGrp="1"/>
          </p:cNvSpPr>
          <p:nvPr>
            <p:ph type="body" sz="quarter" idx="49"/>
          </p:nvPr>
        </p:nvSpPr>
        <p:spPr>
          <a:xfrm>
            <a:off x="6617549" y="6379731"/>
            <a:ext cx="2620800" cy="1552220"/>
          </a:xfrm>
        </p:spPr>
        <p:txBody>
          <a:bodyPr vert="horz" lIns="0" tIns="0" rIns="0" bIns="0" rtlCol="0" anchor="t">
            <a:spAutoFit/>
          </a:bodyPr>
          <a:lstStyle>
            <a:lvl1pPr>
              <a:defRPr lang="ru-RU" smtClean="0"/>
            </a:lvl1pPr>
            <a:lvl2pPr>
              <a:defRPr lang="ru-RU" smtClean="0"/>
            </a:lvl2pPr>
            <a:lvl3pPr>
              <a:defRPr lang="ru-RU" smtClean="0"/>
            </a:lvl3pPr>
            <a:lvl4pPr>
              <a:defRPr lang="ru-RU" smtClean="0"/>
            </a:lvl4pPr>
            <a:lvl5pPr>
              <a:defRPr lang="ru-RU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21" name="Текст 7"/>
          <p:cNvSpPr>
            <a:spLocks noGrp="1"/>
          </p:cNvSpPr>
          <p:nvPr>
            <p:ph type="body" sz="quarter" idx="64" hasCustomPrompt="1"/>
          </p:nvPr>
        </p:nvSpPr>
        <p:spPr>
          <a:xfrm>
            <a:off x="6617550" y="5674784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07</a:t>
            </a:r>
            <a:endParaRPr lang="ru-RU" dirty="0"/>
          </a:p>
        </p:txBody>
      </p:sp>
      <p:sp>
        <p:nvSpPr>
          <p:cNvPr id="22" name="Текст 8"/>
          <p:cNvSpPr>
            <a:spLocks noGrp="1"/>
          </p:cNvSpPr>
          <p:nvPr>
            <p:ph type="body" sz="quarter" idx="65"/>
          </p:nvPr>
        </p:nvSpPr>
        <p:spPr>
          <a:xfrm>
            <a:off x="9678515" y="6379731"/>
            <a:ext cx="2620800" cy="1552220"/>
          </a:xfrm>
        </p:spPr>
        <p:txBody>
          <a:bodyPr vert="horz" lIns="0" tIns="0" rIns="0" bIns="0" rtlCol="0" anchor="t">
            <a:spAutoFit/>
          </a:bodyPr>
          <a:lstStyle>
            <a:lvl1pPr>
              <a:defRPr lang="ru-RU" smtClean="0"/>
            </a:lvl1pPr>
            <a:lvl2pPr>
              <a:defRPr lang="ru-RU" smtClean="0"/>
            </a:lvl2pPr>
            <a:lvl3pPr>
              <a:defRPr lang="ru-RU" smtClean="0"/>
            </a:lvl3pPr>
            <a:lvl4pPr>
              <a:defRPr lang="ru-RU" smtClean="0"/>
            </a:lvl4pPr>
            <a:lvl5pPr>
              <a:defRPr lang="ru-RU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23" name="Текст 7"/>
          <p:cNvSpPr>
            <a:spLocks noGrp="1"/>
          </p:cNvSpPr>
          <p:nvPr>
            <p:ph type="body" sz="quarter" idx="66" hasCustomPrompt="1"/>
          </p:nvPr>
        </p:nvSpPr>
        <p:spPr>
          <a:xfrm>
            <a:off x="9678516" y="5674784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08</a:t>
            </a:r>
            <a:endParaRPr lang="ru-RU" dirty="0"/>
          </a:p>
        </p:txBody>
      </p:sp>
      <p:sp>
        <p:nvSpPr>
          <p:cNvPr id="10" name="Текст 9"/>
          <p:cNvSpPr>
            <a:spLocks noGrp="1"/>
          </p:cNvSpPr>
          <p:nvPr>
            <p:ph type="body" sz="quarter" idx="68"/>
          </p:nvPr>
        </p:nvSpPr>
        <p:spPr>
          <a:xfrm>
            <a:off x="6618605" y="634154"/>
            <a:ext cx="5680710" cy="1277198"/>
          </a:xfrm>
        </p:spPr>
        <p:txBody>
          <a:bodyPr/>
          <a:lstStyle>
            <a:lvl1pPr>
              <a:defRPr sz="2800">
                <a:latin typeface="+mj-lt"/>
              </a:defRPr>
            </a:lvl1pPr>
            <a:lvl2pPr>
              <a:defRPr sz="2520" b="1">
                <a:solidFill>
                  <a:schemeClr val="tx2"/>
                </a:solidFill>
                <a:latin typeface="+mj-lt"/>
              </a:defRPr>
            </a:lvl2pPr>
            <a:lvl3pPr>
              <a:defRPr sz="1680" b="1">
                <a:solidFill>
                  <a:schemeClr val="tx2"/>
                </a:solidFill>
                <a:latin typeface="+mj-lt"/>
              </a:defRPr>
            </a:lvl3pPr>
            <a:lvl4pPr>
              <a:defRPr sz="1540" b="1">
                <a:solidFill>
                  <a:schemeClr val="tx2"/>
                </a:solidFill>
                <a:latin typeface="+mj-lt"/>
              </a:defRPr>
            </a:lvl4pPr>
            <a:lvl5pPr>
              <a:defRPr sz="1470" b="1">
                <a:solidFill>
                  <a:schemeClr val="tx2"/>
                </a:solidFill>
                <a:latin typeface="+mj-lt"/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0748981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Буллиты + фото 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Объект 6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16183610"/>
              </p:ext>
            </p:extLst>
          </p:nvPr>
        </p:nvGraphicFramePr>
        <p:xfrm>
          <a:off x="2223" y="2964"/>
          <a:ext cx="2223" cy="29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9861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7" name="Объект 6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23" y="2964"/>
                        <a:ext cx="2223" cy="296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284" y="634154"/>
            <a:ext cx="7786752" cy="1278459"/>
          </a:xfrm>
        </p:spPr>
        <p:txBody>
          <a:bodyPr vert="horz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endParaRPr lang="ru-RU"/>
          </a:p>
        </p:txBody>
      </p:sp>
      <p:sp>
        <p:nvSpPr>
          <p:cNvPr id="11" name="Рисунок 10"/>
          <p:cNvSpPr>
            <a:spLocks noGrp="1"/>
          </p:cNvSpPr>
          <p:nvPr>
            <p:ph type="pic" sz="quarter" idx="29" hasCustomPrompt="1"/>
          </p:nvPr>
        </p:nvSpPr>
        <p:spPr>
          <a:xfrm>
            <a:off x="8534400" y="1"/>
            <a:ext cx="4267200" cy="8495878"/>
          </a:xfrm>
          <a:prstGeom prst="rect">
            <a:avLst/>
          </a:prstGeom>
        </p:spPr>
        <p:txBody>
          <a:bodyPr/>
          <a:lstStyle>
            <a:lvl1pPr>
              <a:defRPr sz="168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23" name="Рисунок 14">
            <a:extLst>
              <a:ext uri="{FF2B5EF4-FFF2-40B4-BE49-F238E27FC236}">
                <a16:creationId xmlns:a16="http://schemas.microsoft.com/office/drawing/2014/main" id="{FB58CCCB-FC9E-47FF-AE1A-2B8103C4EC85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505382" y="2250470"/>
            <a:ext cx="504000" cy="672000"/>
          </a:xfrm>
          <a:prstGeom prst="rect">
            <a:avLst/>
          </a:prstGeom>
        </p:spPr>
        <p:txBody>
          <a:bodyPr anchor="ctr"/>
          <a:lstStyle>
            <a:lvl1pPr algn="ctr">
              <a:defRPr sz="112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25" name="Рисунок 14">
            <a:extLst>
              <a:ext uri="{FF2B5EF4-FFF2-40B4-BE49-F238E27FC236}">
                <a16:creationId xmlns:a16="http://schemas.microsoft.com/office/drawing/2014/main" id="{AF7E94E8-5A2E-4B85-8346-35E006E4E6F2}"/>
              </a:ext>
            </a:extLst>
          </p:cNvPr>
          <p:cNvSpPr>
            <a:spLocks noGrp="1"/>
          </p:cNvSpPr>
          <p:nvPr>
            <p:ph type="pic" sz="quarter" idx="31" hasCustomPrompt="1"/>
          </p:nvPr>
        </p:nvSpPr>
        <p:spPr>
          <a:xfrm>
            <a:off x="505382" y="3150599"/>
            <a:ext cx="504000" cy="672000"/>
          </a:xfrm>
          <a:prstGeom prst="rect">
            <a:avLst/>
          </a:prstGeom>
        </p:spPr>
        <p:txBody>
          <a:bodyPr anchor="ctr"/>
          <a:lstStyle>
            <a:lvl1pPr algn="ctr">
              <a:defRPr sz="112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27" name="Рисунок 14">
            <a:extLst>
              <a:ext uri="{FF2B5EF4-FFF2-40B4-BE49-F238E27FC236}">
                <a16:creationId xmlns:a16="http://schemas.microsoft.com/office/drawing/2014/main" id="{CAD2D448-B9A8-498E-BEC3-88F1259C47EA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505382" y="4050728"/>
            <a:ext cx="504000" cy="672000"/>
          </a:xfrm>
          <a:prstGeom prst="rect">
            <a:avLst/>
          </a:prstGeom>
        </p:spPr>
        <p:txBody>
          <a:bodyPr anchor="ctr"/>
          <a:lstStyle>
            <a:lvl1pPr algn="ctr">
              <a:defRPr sz="112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29" name="Рисунок 14">
            <a:extLst>
              <a:ext uri="{FF2B5EF4-FFF2-40B4-BE49-F238E27FC236}">
                <a16:creationId xmlns:a16="http://schemas.microsoft.com/office/drawing/2014/main" id="{DD146D87-19E3-4A72-9020-4C781871DC91}"/>
              </a:ext>
            </a:extLst>
          </p:cNvPr>
          <p:cNvSpPr>
            <a:spLocks noGrp="1"/>
          </p:cNvSpPr>
          <p:nvPr>
            <p:ph type="pic" sz="quarter" idx="35" hasCustomPrompt="1"/>
          </p:nvPr>
        </p:nvSpPr>
        <p:spPr>
          <a:xfrm>
            <a:off x="505382" y="4950857"/>
            <a:ext cx="504000" cy="672000"/>
          </a:xfrm>
          <a:prstGeom prst="rect">
            <a:avLst/>
          </a:prstGeom>
        </p:spPr>
        <p:txBody>
          <a:bodyPr anchor="ctr"/>
          <a:lstStyle>
            <a:lvl1pPr algn="ctr">
              <a:defRPr sz="112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31" name="Рисунок 14">
            <a:extLst>
              <a:ext uri="{FF2B5EF4-FFF2-40B4-BE49-F238E27FC236}">
                <a16:creationId xmlns:a16="http://schemas.microsoft.com/office/drawing/2014/main" id="{F8E680ED-3238-4F87-B236-95D34EE91BFD}"/>
              </a:ext>
            </a:extLst>
          </p:cNvPr>
          <p:cNvSpPr>
            <a:spLocks noGrp="1"/>
          </p:cNvSpPr>
          <p:nvPr>
            <p:ph type="pic" sz="quarter" idx="37" hasCustomPrompt="1"/>
          </p:nvPr>
        </p:nvSpPr>
        <p:spPr>
          <a:xfrm>
            <a:off x="505382" y="5850986"/>
            <a:ext cx="504000" cy="672000"/>
          </a:xfrm>
          <a:prstGeom prst="rect">
            <a:avLst/>
          </a:prstGeom>
        </p:spPr>
        <p:txBody>
          <a:bodyPr anchor="ctr"/>
          <a:lstStyle>
            <a:lvl1pPr algn="ctr">
              <a:defRPr sz="112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33" name="Рисунок 14">
            <a:extLst>
              <a:ext uri="{FF2B5EF4-FFF2-40B4-BE49-F238E27FC236}">
                <a16:creationId xmlns:a16="http://schemas.microsoft.com/office/drawing/2014/main" id="{80370F26-8302-4977-AEFC-CB03B7EF8574}"/>
              </a:ext>
            </a:extLst>
          </p:cNvPr>
          <p:cNvSpPr>
            <a:spLocks noGrp="1"/>
          </p:cNvSpPr>
          <p:nvPr>
            <p:ph type="pic" sz="quarter" idx="39" hasCustomPrompt="1"/>
          </p:nvPr>
        </p:nvSpPr>
        <p:spPr>
          <a:xfrm>
            <a:off x="505382" y="6751115"/>
            <a:ext cx="504000" cy="672000"/>
          </a:xfrm>
          <a:prstGeom prst="rect">
            <a:avLst/>
          </a:prstGeom>
        </p:spPr>
        <p:txBody>
          <a:bodyPr anchor="ctr"/>
          <a:lstStyle>
            <a:lvl1pPr algn="ctr">
              <a:defRPr sz="112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35" name="Рисунок 14">
            <a:extLst>
              <a:ext uri="{FF2B5EF4-FFF2-40B4-BE49-F238E27FC236}">
                <a16:creationId xmlns:a16="http://schemas.microsoft.com/office/drawing/2014/main" id="{9820ABA4-917D-44CA-8A15-933CDF460744}"/>
              </a:ext>
            </a:extLst>
          </p:cNvPr>
          <p:cNvSpPr>
            <a:spLocks noGrp="1"/>
          </p:cNvSpPr>
          <p:nvPr>
            <p:ph type="pic" sz="quarter" idx="41" hasCustomPrompt="1"/>
          </p:nvPr>
        </p:nvSpPr>
        <p:spPr>
          <a:xfrm>
            <a:off x="505382" y="7651241"/>
            <a:ext cx="504000" cy="672000"/>
          </a:xfrm>
          <a:prstGeom prst="rect">
            <a:avLst/>
          </a:prstGeom>
        </p:spPr>
        <p:txBody>
          <a:bodyPr anchor="ctr"/>
          <a:lstStyle>
            <a:lvl1pPr algn="ctr">
              <a:defRPr sz="112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37" name="Текст 8"/>
          <p:cNvSpPr>
            <a:spLocks noGrp="1"/>
          </p:cNvSpPr>
          <p:nvPr>
            <p:ph type="body" sz="quarter" idx="44"/>
          </p:nvPr>
        </p:nvSpPr>
        <p:spPr>
          <a:xfrm>
            <a:off x="1194815" y="2141770"/>
            <a:ext cx="7095109" cy="912707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38" name="Текст 8"/>
          <p:cNvSpPr>
            <a:spLocks noGrp="1"/>
          </p:cNvSpPr>
          <p:nvPr>
            <p:ph type="body" sz="quarter" idx="45"/>
          </p:nvPr>
        </p:nvSpPr>
        <p:spPr>
          <a:xfrm>
            <a:off x="1194815" y="2966449"/>
            <a:ext cx="7095109" cy="912707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9" name="Текст 8"/>
          <p:cNvSpPr>
            <a:spLocks noGrp="1"/>
          </p:cNvSpPr>
          <p:nvPr>
            <p:ph type="body" sz="quarter" idx="46"/>
          </p:nvPr>
        </p:nvSpPr>
        <p:spPr>
          <a:xfrm>
            <a:off x="1194815" y="3915460"/>
            <a:ext cx="7095109" cy="912707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0" name="Текст 8"/>
          <p:cNvSpPr>
            <a:spLocks noGrp="1"/>
          </p:cNvSpPr>
          <p:nvPr>
            <p:ph type="body" sz="quarter" idx="47"/>
          </p:nvPr>
        </p:nvSpPr>
        <p:spPr>
          <a:xfrm>
            <a:off x="1194815" y="4838394"/>
            <a:ext cx="7095109" cy="912707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1" name="Текст 8"/>
          <p:cNvSpPr>
            <a:spLocks noGrp="1"/>
          </p:cNvSpPr>
          <p:nvPr>
            <p:ph type="body" sz="quarter" idx="48"/>
          </p:nvPr>
        </p:nvSpPr>
        <p:spPr>
          <a:xfrm>
            <a:off x="1194815" y="5777830"/>
            <a:ext cx="7095109" cy="912707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2" name="Текст 8"/>
          <p:cNvSpPr>
            <a:spLocks noGrp="1"/>
          </p:cNvSpPr>
          <p:nvPr>
            <p:ph type="body" sz="quarter" idx="49"/>
          </p:nvPr>
        </p:nvSpPr>
        <p:spPr>
          <a:xfrm>
            <a:off x="1194815" y="7555419"/>
            <a:ext cx="7095109" cy="912707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3" name="Текст 8"/>
          <p:cNvSpPr>
            <a:spLocks noGrp="1"/>
          </p:cNvSpPr>
          <p:nvPr>
            <p:ph type="body" sz="quarter" idx="50"/>
          </p:nvPr>
        </p:nvSpPr>
        <p:spPr>
          <a:xfrm>
            <a:off x="1194815" y="6642905"/>
            <a:ext cx="7095109" cy="912707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64517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Буллиты + фото 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Объект 6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2223" y="2964"/>
          <a:ext cx="2223" cy="29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0885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7" name="Объект 6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23" y="2964"/>
                        <a:ext cx="2223" cy="296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284" y="634154"/>
            <a:ext cx="7786752" cy="1278459"/>
          </a:xfrm>
        </p:spPr>
        <p:txBody>
          <a:bodyPr vert="horz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endParaRPr lang="ru-RU"/>
          </a:p>
        </p:txBody>
      </p:sp>
      <p:sp>
        <p:nvSpPr>
          <p:cNvPr id="11" name="Рисунок 10"/>
          <p:cNvSpPr>
            <a:spLocks noGrp="1"/>
          </p:cNvSpPr>
          <p:nvPr>
            <p:ph type="pic" sz="quarter" idx="29" hasCustomPrompt="1"/>
          </p:nvPr>
        </p:nvSpPr>
        <p:spPr>
          <a:xfrm>
            <a:off x="8534400" y="1"/>
            <a:ext cx="4267200" cy="8495878"/>
          </a:xfrm>
          <a:prstGeom prst="rect">
            <a:avLst/>
          </a:prstGeom>
        </p:spPr>
        <p:txBody>
          <a:bodyPr/>
          <a:lstStyle>
            <a:lvl1pPr>
              <a:defRPr sz="168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22" name="Текст 8"/>
          <p:cNvSpPr>
            <a:spLocks noGrp="1"/>
          </p:cNvSpPr>
          <p:nvPr>
            <p:ph type="body" sz="quarter" idx="44"/>
          </p:nvPr>
        </p:nvSpPr>
        <p:spPr>
          <a:xfrm>
            <a:off x="1194816" y="2127313"/>
            <a:ext cx="7094221" cy="912707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24" name="Текст 8"/>
          <p:cNvSpPr>
            <a:spLocks noGrp="1"/>
          </p:cNvSpPr>
          <p:nvPr>
            <p:ph type="body" sz="quarter" idx="45"/>
          </p:nvPr>
        </p:nvSpPr>
        <p:spPr>
          <a:xfrm>
            <a:off x="1194816" y="2966449"/>
            <a:ext cx="7094221" cy="912707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26" name="Текст 8"/>
          <p:cNvSpPr>
            <a:spLocks noGrp="1"/>
          </p:cNvSpPr>
          <p:nvPr>
            <p:ph type="body" sz="quarter" idx="46"/>
          </p:nvPr>
        </p:nvSpPr>
        <p:spPr>
          <a:xfrm>
            <a:off x="1194816" y="3915460"/>
            <a:ext cx="7094221" cy="912707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28" name="Текст 8"/>
          <p:cNvSpPr>
            <a:spLocks noGrp="1"/>
          </p:cNvSpPr>
          <p:nvPr>
            <p:ph type="body" sz="quarter" idx="47"/>
          </p:nvPr>
        </p:nvSpPr>
        <p:spPr>
          <a:xfrm>
            <a:off x="1194816" y="4838394"/>
            <a:ext cx="7094221" cy="912707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0" name="Текст 8"/>
          <p:cNvSpPr>
            <a:spLocks noGrp="1"/>
          </p:cNvSpPr>
          <p:nvPr>
            <p:ph type="body" sz="quarter" idx="48"/>
          </p:nvPr>
        </p:nvSpPr>
        <p:spPr>
          <a:xfrm>
            <a:off x="1194816" y="5777830"/>
            <a:ext cx="7094221" cy="912707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2" name="Текст 8"/>
          <p:cNvSpPr>
            <a:spLocks noGrp="1"/>
          </p:cNvSpPr>
          <p:nvPr>
            <p:ph type="body" sz="quarter" idx="49"/>
          </p:nvPr>
        </p:nvSpPr>
        <p:spPr>
          <a:xfrm>
            <a:off x="1194816" y="7555419"/>
            <a:ext cx="7094221" cy="912707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4" name="Текст 8"/>
          <p:cNvSpPr>
            <a:spLocks noGrp="1"/>
          </p:cNvSpPr>
          <p:nvPr>
            <p:ph type="body" sz="quarter" idx="50"/>
          </p:nvPr>
        </p:nvSpPr>
        <p:spPr>
          <a:xfrm>
            <a:off x="1194816" y="6642905"/>
            <a:ext cx="7094221" cy="912707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6" name="Текст 7"/>
          <p:cNvSpPr>
            <a:spLocks noGrp="1"/>
          </p:cNvSpPr>
          <p:nvPr>
            <p:ph type="body" sz="quarter" idx="52" hasCustomPrompt="1"/>
          </p:nvPr>
        </p:nvSpPr>
        <p:spPr>
          <a:xfrm>
            <a:off x="495619" y="2247666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01</a:t>
            </a:r>
            <a:endParaRPr lang="ru-RU" dirty="0"/>
          </a:p>
        </p:txBody>
      </p:sp>
      <p:sp>
        <p:nvSpPr>
          <p:cNvPr id="44" name="Текст 7"/>
          <p:cNvSpPr>
            <a:spLocks noGrp="1"/>
          </p:cNvSpPr>
          <p:nvPr>
            <p:ph type="body" sz="quarter" idx="54" hasCustomPrompt="1"/>
          </p:nvPr>
        </p:nvSpPr>
        <p:spPr>
          <a:xfrm>
            <a:off x="495619" y="3152350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02</a:t>
            </a:r>
            <a:endParaRPr lang="ru-RU" dirty="0"/>
          </a:p>
        </p:txBody>
      </p:sp>
      <p:sp>
        <p:nvSpPr>
          <p:cNvPr id="45" name="Текст 7"/>
          <p:cNvSpPr>
            <a:spLocks noGrp="1"/>
          </p:cNvSpPr>
          <p:nvPr>
            <p:ph type="body" sz="quarter" idx="56" hasCustomPrompt="1"/>
          </p:nvPr>
        </p:nvSpPr>
        <p:spPr>
          <a:xfrm>
            <a:off x="495619" y="4057034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03</a:t>
            </a:r>
            <a:endParaRPr lang="ru-RU" dirty="0"/>
          </a:p>
        </p:txBody>
      </p:sp>
      <p:sp>
        <p:nvSpPr>
          <p:cNvPr id="46" name="Текст 7"/>
          <p:cNvSpPr>
            <a:spLocks noGrp="1"/>
          </p:cNvSpPr>
          <p:nvPr>
            <p:ph type="body" sz="quarter" idx="58" hasCustomPrompt="1"/>
          </p:nvPr>
        </p:nvSpPr>
        <p:spPr>
          <a:xfrm>
            <a:off x="495619" y="4961718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04</a:t>
            </a:r>
            <a:endParaRPr lang="ru-RU" dirty="0"/>
          </a:p>
        </p:txBody>
      </p:sp>
      <p:sp>
        <p:nvSpPr>
          <p:cNvPr id="47" name="Текст 7"/>
          <p:cNvSpPr>
            <a:spLocks noGrp="1"/>
          </p:cNvSpPr>
          <p:nvPr>
            <p:ph type="body" sz="quarter" idx="60" hasCustomPrompt="1"/>
          </p:nvPr>
        </p:nvSpPr>
        <p:spPr>
          <a:xfrm>
            <a:off x="495619" y="5866401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05</a:t>
            </a:r>
            <a:endParaRPr lang="ru-RU" dirty="0"/>
          </a:p>
        </p:txBody>
      </p:sp>
      <p:sp>
        <p:nvSpPr>
          <p:cNvPr id="48" name="Текст 7"/>
          <p:cNvSpPr>
            <a:spLocks noGrp="1"/>
          </p:cNvSpPr>
          <p:nvPr>
            <p:ph type="body" sz="quarter" idx="62" hasCustomPrompt="1"/>
          </p:nvPr>
        </p:nvSpPr>
        <p:spPr>
          <a:xfrm>
            <a:off x="495619" y="6771085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06</a:t>
            </a:r>
            <a:endParaRPr lang="ru-RU" dirty="0"/>
          </a:p>
        </p:txBody>
      </p:sp>
      <p:sp>
        <p:nvSpPr>
          <p:cNvPr id="49" name="Текст 7"/>
          <p:cNvSpPr>
            <a:spLocks noGrp="1"/>
          </p:cNvSpPr>
          <p:nvPr>
            <p:ph type="body" sz="quarter" idx="64" hasCustomPrompt="1"/>
          </p:nvPr>
        </p:nvSpPr>
        <p:spPr>
          <a:xfrm>
            <a:off x="495619" y="7675773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07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579819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Буллиты + фото 0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Объект 6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2223" y="2964"/>
          <a:ext cx="2223" cy="29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1909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7" name="Объект 6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23" y="2964"/>
                        <a:ext cx="2223" cy="296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284" y="634154"/>
            <a:ext cx="7786752" cy="1278459"/>
          </a:xfrm>
        </p:spPr>
        <p:txBody>
          <a:bodyPr vert="horz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endParaRPr lang="ru-RU"/>
          </a:p>
        </p:txBody>
      </p:sp>
      <p:sp>
        <p:nvSpPr>
          <p:cNvPr id="11" name="Рисунок 10"/>
          <p:cNvSpPr>
            <a:spLocks noGrp="1"/>
          </p:cNvSpPr>
          <p:nvPr>
            <p:ph type="pic" sz="quarter" idx="29" hasCustomPrompt="1"/>
          </p:nvPr>
        </p:nvSpPr>
        <p:spPr>
          <a:xfrm>
            <a:off x="8534400" y="1"/>
            <a:ext cx="4267200" cy="8495878"/>
          </a:xfrm>
          <a:prstGeom prst="rect">
            <a:avLst/>
          </a:prstGeom>
        </p:spPr>
        <p:txBody>
          <a:bodyPr/>
          <a:lstStyle>
            <a:lvl1pPr>
              <a:defRPr sz="168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23" name="Текст 8"/>
          <p:cNvSpPr>
            <a:spLocks noGrp="1"/>
          </p:cNvSpPr>
          <p:nvPr>
            <p:ph type="body" sz="quarter" idx="44"/>
          </p:nvPr>
        </p:nvSpPr>
        <p:spPr>
          <a:xfrm>
            <a:off x="495615" y="2850727"/>
            <a:ext cx="3578400" cy="1552220"/>
          </a:xfrm>
        </p:spPr>
        <p:txBody>
          <a:bodyPr lIns="0" tIns="0" rIns="0" bIns="0" anchor="t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25" name="Текст 8"/>
          <p:cNvSpPr>
            <a:spLocks noGrp="1"/>
          </p:cNvSpPr>
          <p:nvPr>
            <p:ph type="body" sz="quarter" idx="45"/>
          </p:nvPr>
        </p:nvSpPr>
        <p:spPr>
          <a:xfrm>
            <a:off x="4515007" y="2850727"/>
            <a:ext cx="3578400" cy="1552220"/>
          </a:xfrm>
        </p:spPr>
        <p:txBody>
          <a:bodyPr lIns="0" tIns="0" rIns="0" bIns="0" anchor="t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27" name="Текст 8"/>
          <p:cNvSpPr>
            <a:spLocks noGrp="1"/>
          </p:cNvSpPr>
          <p:nvPr>
            <p:ph type="body" sz="quarter" idx="46"/>
          </p:nvPr>
        </p:nvSpPr>
        <p:spPr>
          <a:xfrm>
            <a:off x="495615" y="6398894"/>
            <a:ext cx="3578400" cy="1552220"/>
          </a:xfrm>
        </p:spPr>
        <p:txBody>
          <a:bodyPr lIns="0" tIns="0" rIns="0" bIns="0" anchor="t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29" name="Текст 8"/>
          <p:cNvSpPr>
            <a:spLocks noGrp="1"/>
          </p:cNvSpPr>
          <p:nvPr>
            <p:ph type="body" sz="quarter" idx="47"/>
          </p:nvPr>
        </p:nvSpPr>
        <p:spPr>
          <a:xfrm>
            <a:off x="4515007" y="6385856"/>
            <a:ext cx="3578400" cy="1552220"/>
          </a:xfrm>
        </p:spPr>
        <p:txBody>
          <a:bodyPr lIns="0" tIns="0" rIns="0" bIns="0" anchor="t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35" name="Текст 7"/>
          <p:cNvSpPr>
            <a:spLocks noGrp="1"/>
          </p:cNvSpPr>
          <p:nvPr>
            <p:ph type="body" sz="quarter" idx="52" hasCustomPrompt="1"/>
          </p:nvPr>
        </p:nvSpPr>
        <p:spPr>
          <a:xfrm>
            <a:off x="495618" y="2136103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01</a:t>
            </a:r>
            <a:endParaRPr lang="ru-RU" dirty="0"/>
          </a:p>
        </p:txBody>
      </p:sp>
      <p:sp>
        <p:nvSpPr>
          <p:cNvPr id="37" name="Текст 7"/>
          <p:cNvSpPr>
            <a:spLocks noGrp="1"/>
          </p:cNvSpPr>
          <p:nvPr>
            <p:ph type="body" sz="quarter" idx="54" hasCustomPrompt="1"/>
          </p:nvPr>
        </p:nvSpPr>
        <p:spPr>
          <a:xfrm>
            <a:off x="4515008" y="2136103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02</a:t>
            </a:r>
            <a:endParaRPr lang="ru-RU" dirty="0"/>
          </a:p>
        </p:txBody>
      </p:sp>
      <p:sp>
        <p:nvSpPr>
          <p:cNvPr id="38" name="Текст 7"/>
          <p:cNvSpPr>
            <a:spLocks noGrp="1"/>
          </p:cNvSpPr>
          <p:nvPr>
            <p:ph type="body" sz="quarter" idx="56" hasCustomPrompt="1"/>
          </p:nvPr>
        </p:nvSpPr>
        <p:spPr>
          <a:xfrm>
            <a:off x="495616" y="5684271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03</a:t>
            </a:r>
            <a:endParaRPr lang="ru-RU" dirty="0"/>
          </a:p>
        </p:txBody>
      </p:sp>
      <p:sp>
        <p:nvSpPr>
          <p:cNvPr id="39" name="Текст 7"/>
          <p:cNvSpPr>
            <a:spLocks noGrp="1"/>
          </p:cNvSpPr>
          <p:nvPr>
            <p:ph type="body" sz="quarter" idx="58" hasCustomPrompt="1"/>
          </p:nvPr>
        </p:nvSpPr>
        <p:spPr>
          <a:xfrm>
            <a:off x="4515008" y="5674784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04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761147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Буллиты + фото 0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Объект 6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2223" y="2964"/>
          <a:ext cx="2223" cy="29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2933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7" name="Объект 6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23" y="2964"/>
                        <a:ext cx="2223" cy="296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284" y="634154"/>
            <a:ext cx="7786752" cy="1278459"/>
          </a:xfrm>
        </p:spPr>
        <p:txBody>
          <a:bodyPr vert="horz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endParaRPr lang="ru-RU"/>
          </a:p>
        </p:txBody>
      </p:sp>
      <p:sp>
        <p:nvSpPr>
          <p:cNvPr id="11" name="Рисунок 10"/>
          <p:cNvSpPr>
            <a:spLocks noGrp="1"/>
          </p:cNvSpPr>
          <p:nvPr>
            <p:ph type="pic" sz="quarter" idx="29" hasCustomPrompt="1"/>
          </p:nvPr>
        </p:nvSpPr>
        <p:spPr>
          <a:xfrm>
            <a:off x="8534400" y="1"/>
            <a:ext cx="4267200" cy="8495878"/>
          </a:xfrm>
          <a:prstGeom prst="rect">
            <a:avLst/>
          </a:prstGeom>
        </p:spPr>
        <p:txBody>
          <a:bodyPr/>
          <a:lstStyle>
            <a:lvl1pPr>
              <a:defRPr sz="168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23" name="Текст 8"/>
          <p:cNvSpPr>
            <a:spLocks noGrp="1"/>
          </p:cNvSpPr>
          <p:nvPr>
            <p:ph type="body" sz="quarter" idx="44"/>
          </p:nvPr>
        </p:nvSpPr>
        <p:spPr>
          <a:xfrm>
            <a:off x="495615" y="2850727"/>
            <a:ext cx="2318400" cy="1552220"/>
          </a:xfrm>
        </p:spPr>
        <p:txBody>
          <a:bodyPr lIns="0" tIns="0" rIns="0" bIns="0" anchor="t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25" name="Текст 8"/>
          <p:cNvSpPr>
            <a:spLocks noGrp="1"/>
          </p:cNvSpPr>
          <p:nvPr>
            <p:ph type="body" sz="quarter" idx="45"/>
          </p:nvPr>
        </p:nvSpPr>
        <p:spPr>
          <a:xfrm>
            <a:off x="3233126" y="2850727"/>
            <a:ext cx="2318400" cy="1552220"/>
          </a:xfrm>
        </p:spPr>
        <p:txBody>
          <a:bodyPr lIns="0" tIns="0" rIns="0" bIns="0" anchor="t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27" name="Текст 8"/>
          <p:cNvSpPr>
            <a:spLocks noGrp="1"/>
          </p:cNvSpPr>
          <p:nvPr>
            <p:ph type="body" sz="quarter" idx="46"/>
          </p:nvPr>
        </p:nvSpPr>
        <p:spPr>
          <a:xfrm>
            <a:off x="5970636" y="2850727"/>
            <a:ext cx="2318400" cy="1552220"/>
          </a:xfrm>
        </p:spPr>
        <p:txBody>
          <a:bodyPr lIns="0" tIns="0" rIns="0" bIns="0" anchor="t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29" name="Текст 8"/>
          <p:cNvSpPr>
            <a:spLocks noGrp="1"/>
          </p:cNvSpPr>
          <p:nvPr>
            <p:ph type="body" sz="quarter" idx="47"/>
          </p:nvPr>
        </p:nvSpPr>
        <p:spPr>
          <a:xfrm>
            <a:off x="495615" y="6385856"/>
            <a:ext cx="2318400" cy="1552220"/>
          </a:xfrm>
        </p:spPr>
        <p:txBody>
          <a:bodyPr lIns="0" tIns="0" rIns="0" bIns="0" anchor="t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31" name="Текст 8"/>
          <p:cNvSpPr>
            <a:spLocks noGrp="1"/>
          </p:cNvSpPr>
          <p:nvPr>
            <p:ph type="body" sz="quarter" idx="48"/>
          </p:nvPr>
        </p:nvSpPr>
        <p:spPr>
          <a:xfrm>
            <a:off x="3233126" y="6385856"/>
            <a:ext cx="2318400" cy="1552220"/>
          </a:xfrm>
        </p:spPr>
        <p:txBody>
          <a:bodyPr lIns="0" tIns="0" rIns="0" bIns="0" anchor="t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33" name="Текст 8"/>
          <p:cNvSpPr>
            <a:spLocks noGrp="1"/>
          </p:cNvSpPr>
          <p:nvPr>
            <p:ph type="body" sz="quarter" idx="50"/>
          </p:nvPr>
        </p:nvSpPr>
        <p:spPr>
          <a:xfrm>
            <a:off x="5970636" y="6379731"/>
            <a:ext cx="2318400" cy="1552220"/>
          </a:xfrm>
        </p:spPr>
        <p:txBody>
          <a:bodyPr lIns="0" tIns="0" rIns="0" bIns="0" anchor="t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35" name="Текст 7"/>
          <p:cNvSpPr>
            <a:spLocks noGrp="1"/>
          </p:cNvSpPr>
          <p:nvPr>
            <p:ph type="body" sz="quarter" idx="52" hasCustomPrompt="1"/>
          </p:nvPr>
        </p:nvSpPr>
        <p:spPr>
          <a:xfrm>
            <a:off x="495618" y="2136103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01</a:t>
            </a:r>
            <a:endParaRPr lang="ru-RU" dirty="0"/>
          </a:p>
        </p:txBody>
      </p:sp>
      <p:sp>
        <p:nvSpPr>
          <p:cNvPr id="37" name="Текст 7"/>
          <p:cNvSpPr>
            <a:spLocks noGrp="1"/>
          </p:cNvSpPr>
          <p:nvPr>
            <p:ph type="body" sz="quarter" idx="54" hasCustomPrompt="1"/>
          </p:nvPr>
        </p:nvSpPr>
        <p:spPr>
          <a:xfrm>
            <a:off x="3233127" y="2136103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02</a:t>
            </a:r>
            <a:endParaRPr lang="ru-RU" dirty="0"/>
          </a:p>
        </p:txBody>
      </p:sp>
      <p:sp>
        <p:nvSpPr>
          <p:cNvPr id="38" name="Текст 7"/>
          <p:cNvSpPr>
            <a:spLocks noGrp="1"/>
          </p:cNvSpPr>
          <p:nvPr>
            <p:ph type="body" sz="quarter" idx="56" hasCustomPrompt="1"/>
          </p:nvPr>
        </p:nvSpPr>
        <p:spPr>
          <a:xfrm>
            <a:off x="5970637" y="2136103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03</a:t>
            </a:r>
            <a:endParaRPr lang="ru-RU" dirty="0"/>
          </a:p>
        </p:txBody>
      </p:sp>
      <p:sp>
        <p:nvSpPr>
          <p:cNvPr id="39" name="Текст 7"/>
          <p:cNvSpPr>
            <a:spLocks noGrp="1"/>
          </p:cNvSpPr>
          <p:nvPr>
            <p:ph type="body" sz="quarter" idx="58" hasCustomPrompt="1"/>
          </p:nvPr>
        </p:nvSpPr>
        <p:spPr>
          <a:xfrm>
            <a:off x="495616" y="5674784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04</a:t>
            </a:r>
            <a:endParaRPr lang="ru-RU" dirty="0"/>
          </a:p>
        </p:txBody>
      </p:sp>
      <p:sp>
        <p:nvSpPr>
          <p:cNvPr id="40" name="Текст 7"/>
          <p:cNvSpPr>
            <a:spLocks noGrp="1"/>
          </p:cNvSpPr>
          <p:nvPr>
            <p:ph type="body" sz="quarter" idx="60" hasCustomPrompt="1"/>
          </p:nvPr>
        </p:nvSpPr>
        <p:spPr>
          <a:xfrm>
            <a:off x="3233127" y="5674784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05</a:t>
            </a:r>
            <a:endParaRPr lang="ru-RU" dirty="0"/>
          </a:p>
        </p:txBody>
      </p:sp>
      <p:sp>
        <p:nvSpPr>
          <p:cNvPr id="41" name="Текст 7"/>
          <p:cNvSpPr>
            <a:spLocks noGrp="1"/>
          </p:cNvSpPr>
          <p:nvPr>
            <p:ph type="body" sz="quarter" idx="62" hasCustomPrompt="1"/>
          </p:nvPr>
        </p:nvSpPr>
        <p:spPr>
          <a:xfrm>
            <a:off x="5970637" y="5674784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06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552954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Буллиты + фото 0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Объект 6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857351474"/>
              </p:ext>
            </p:extLst>
          </p:nvPr>
        </p:nvGraphicFramePr>
        <p:xfrm>
          <a:off x="2223" y="2964"/>
          <a:ext cx="2223" cy="29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3957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7" name="Объект 6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23" y="2964"/>
                        <a:ext cx="2223" cy="296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284" y="634154"/>
            <a:ext cx="5637992" cy="1278459"/>
          </a:xfrm>
        </p:spPr>
        <p:txBody>
          <a:bodyPr vert="horz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endParaRPr lang="ru-RU"/>
          </a:p>
        </p:txBody>
      </p:sp>
      <p:sp>
        <p:nvSpPr>
          <p:cNvPr id="11" name="Рисунок 10"/>
          <p:cNvSpPr>
            <a:spLocks noGrp="1"/>
          </p:cNvSpPr>
          <p:nvPr>
            <p:ph type="pic" sz="quarter" idx="29" hasCustomPrompt="1"/>
          </p:nvPr>
        </p:nvSpPr>
        <p:spPr>
          <a:xfrm>
            <a:off x="6400800" y="1"/>
            <a:ext cx="6400800" cy="8495878"/>
          </a:xfrm>
          <a:prstGeom prst="rect">
            <a:avLst/>
          </a:prstGeom>
        </p:spPr>
        <p:txBody>
          <a:bodyPr/>
          <a:lstStyle>
            <a:lvl1pPr>
              <a:defRPr sz="168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23" name="Текст 8"/>
          <p:cNvSpPr>
            <a:spLocks noGrp="1"/>
          </p:cNvSpPr>
          <p:nvPr>
            <p:ph type="body" sz="quarter" idx="44"/>
          </p:nvPr>
        </p:nvSpPr>
        <p:spPr>
          <a:xfrm>
            <a:off x="495615" y="2850727"/>
            <a:ext cx="2671200" cy="1552220"/>
          </a:xfrm>
        </p:spPr>
        <p:txBody>
          <a:bodyPr lIns="0" tIns="0" rIns="0" bIns="0" anchor="t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25" name="Текст 8"/>
          <p:cNvSpPr>
            <a:spLocks noGrp="1"/>
          </p:cNvSpPr>
          <p:nvPr>
            <p:ph type="body" sz="quarter" idx="45"/>
          </p:nvPr>
        </p:nvSpPr>
        <p:spPr>
          <a:xfrm>
            <a:off x="3469075" y="2850727"/>
            <a:ext cx="2671200" cy="1552220"/>
          </a:xfrm>
        </p:spPr>
        <p:txBody>
          <a:bodyPr lIns="0" tIns="0" rIns="0" bIns="0" anchor="t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27" name="Текст 8"/>
          <p:cNvSpPr>
            <a:spLocks noGrp="1"/>
          </p:cNvSpPr>
          <p:nvPr>
            <p:ph type="body" sz="quarter" idx="46"/>
          </p:nvPr>
        </p:nvSpPr>
        <p:spPr>
          <a:xfrm>
            <a:off x="495615" y="6398894"/>
            <a:ext cx="2671200" cy="1552220"/>
          </a:xfrm>
        </p:spPr>
        <p:txBody>
          <a:bodyPr lIns="0" tIns="0" rIns="0" bIns="0" anchor="t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29" name="Текст 8"/>
          <p:cNvSpPr>
            <a:spLocks noGrp="1"/>
          </p:cNvSpPr>
          <p:nvPr>
            <p:ph type="body" sz="quarter" idx="47"/>
          </p:nvPr>
        </p:nvSpPr>
        <p:spPr>
          <a:xfrm>
            <a:off x="3469075" y="6385856"/>
            <a:ext cx="2671200" cy="1552220"/>
          </a:xfrm>
        </p:spPr>
        <p:txBody>
          <a:bodyPr lIns="0" tIns="0" rIns="0" bIns="0" anchor="t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35" name="Текст 7"/>
          <p:cNvSpPr>
            <a:spLocks noGrp="1"/>
          </p:cNvSpPr>
          <p:nvPr>
            <p:ph type="body" sz="quarter" idx="52" hasCustomPrompt="1"/>
          </p:nvPr>
        </p:nvSpPr>
        <p:spPr>
          <a:xfrm>
            <a:off x="495618" y="2136103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01</a:t>
            </a:r>
            <a:endParaRPr lang="ru-RU" dirty="0"/>
          </a:p>
        </p:txBody>
      </p:sp>
      <p:sp>
        <p:nvSpPr>
          <p:cNvPr id="37" name="Текст 7"/>
          <p:cNvSpPr>
            <a:spLocks noGrp="1"/>
          </p:cNvSpPr>
          <p:nvPr>
            <p:ph type="body" sz="quarter" idx="54" hasCustomPrompt="1"/>
          </p:nvPr>
        </p:nvSpPr>
        <p:spPr>
          <a:xfrm>
            <a:off x="3469076" y="2136103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02</a:t>
            </a:r>
            <a:endParaRPr lang="ru-RU" dirty="0"/>
          </a:p>
        </p:txBody>
      </p:sp>
      <p:sp>
        <p:nvSpPr>
          <p:cNvPr id="38" name="Текст 7"/>
          <p:cNvSpPr>
            <a:spLocks noGrp="1"/>
          </p:cNvSpPr>
          <p:nvPr>
            <p:ph type="body" sz="quarter" idx="56" hasCustomPrompt="1"/>
          </p:nvPr>
        </p:nvSpPr>
        <p:spPr>
          <a:xfrm>
            <a:off x="495616" y="5684271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03</a:t>
            </a:r>
            <a:endParaRPr lang="ru-RU" dirty="0"/>
          </a:p>
        </p:txBody>
      </p:sp>
      <p:sp>
        <p:nvSpPr>
          <p:cNvPr id="39" name="Текст 7"/>
          <p:cNvSpPr>
            <a:spLocks noGrp="1"/>
          </p:cNvSpPr>
          <p:nvPr>
            <p:ph type="body" sz="quarter" idx="58" hasCustomPrompt="1"/>
          </p:nvPr>
        </p:nvSpPr>
        <p:spPr>
          <a:xfrm>
            <a:off x="3469076" y="5674784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04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124277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Буллиты + фото 0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Объект 6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743514199"/>
              </p:ext>
            </p:extLst>
          </p:nvPr>
        </p:nvGraphicFramePr>
        <p:xfrm>
          <a:off x="2223" y="2964"/>
          <a:ext cx="2223" cy="29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4981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7" name="Объект 6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23" y="2964"/>
                        <a:ext cx="2223" cy="296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284" y="634154"/>
            <a:ext cx="5684291" cy="1278459"/>
          </a:xfrm>
        </p:spPr>
        <p:txBody>
          <a:bodyPr vert="horz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endParaRPr lang="ru-RU"/>
          </a:p>
        </p:txBody>
      </p:sp>
      <p:sp>
        <p:nvSpPr>
          <p:cNvPr id="11" name="Рисунок 10"/>
          <p:cNvSpPr>
            <a:spLocks noGrp="1"/>
          </p:cNvSpPr>
          <p:nvPr>
            <p:ph type="pic" sz="quarter" idx="29" hasCustomPrompt="1"/>
          </p:nvPr>
        </p:nvSpPr>
        <p:spPr>
          <a:xfrm>
            <a:off x="6400800" y="1"/>
            <a:ext cx="6400800" cy="8495878"/>
          </a:xfrm>
          <a:prstGeom prst="rect">
            <a:avLst/>
          </a:prstGeom>
        </p:spPr>
        <p:txBody>
          <a:bodyPr/>
          <a:lstStyle>
            <a:lvl1pPr>
              <a:defRPr sz="168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23" name="Текст 8"/>
          <p:cNvSpPr>
            <a:spLocks noGrp="1"/>
          </p:cNvSpPr>
          <p:nvPr>
            <p:ph type="body" sz="quarter" idx="44"/>
          </p:nvPr>
        </p:nvSpPr>
        <p:spPr>
          <a:xfrm>
            <a:off x="495615" y="2850727"/>
            <a:ext cx="1713600" cy="2096983"/>
          </a:xfrm>
        </p:spPr>
        <p:txBody>
          <a:bodyPr lIns="0" tIns="0" rIns="0" bIns="0" anchor="t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25" name="Текст 8"/>
          <p:cNvSpPr>
            <a:spLocks noGrp="1"/>
          </p:cNvSpPr>
          <p:nvPr>
            <p:ph type="body" sz="quarter" idx="45"/>
          </p:nvPr>
        </p:nvSpPr>
        <p:spPr>
          <a:xfrm>
            <a:off x="2484296" y="2850727"/>
            <a:ext cx="1713600" cy="2096983"/>
          </a:xfrm>
        </p:spPr>
        <p:txBody>
          <a:bodyPr lIns="0" tIns="0" rIns="0" bIns="0" anchor="t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27" name="Текст 8"/>
          <p:cNvSpPr>
            <a:spLocks noGrp="1"/>
          </p:cNvSpPr>
          <p:nvPr>
            <p:ph type="body" sz="quarter" idx="46"/>
          </p:nvPr>
        </p:nvSpPr>
        <p:spPr>
          <a:xfrm>
            <a:off x="4472975" y="2850727"/>
            <a:ext cx="1713600" cy="2096983"/>
          </a:xfrm>
        </p:spPr>
        <p:txBody>
          <a:bodyPr lIns="0" tIns="0" rIns="0" bIns="0" anchor="t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29" name="Текст 8"/>
          <p:cNvSpPr>
            <a:spLocks noGrp="1"/>
          </p:cNvSpPr>
          <p:nvPr>
            <p:ph type="body" sz="quarter" idx="47"/>
          </p:nvPr>
        </p:nvSpPr>
        <p:spPr>
          <a:xfrm>
            <a:off x="495615" y="6385856"/>
            <a:ext cx="1713600" cy="2096983"/>
          </a:xfrm>
        </p:spPr>
        <p:txBody>
          <a:bodyPr lIns="0" tIns="0" rIns="0" bIns="0" anchor="t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31" name="Текст 8"/>
          <p:cNvSpPr>
            <a:spLocks noGrp="1"/>
          </p:cNvSpPr>
          <p:nvPr>
            <p:ph type="body" sz="quarter" idx="48"/>
          </p:nvPr>
        </p:nvSpPr>
        <p:spPr>
          <a:xfrm>
            <a:off x="2484296" y="6385856"/>
            <a:ext cx="1713600" cy="2096983"/>
          </a:xfrm>
        </p:spPr>
        <p:txBody>
          <a:bodyPr lIns="0" tIns="0" rIns="0" bIns="0" anchor="t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33" name="Текст 8"/>
          <p:cNvSpPr>
            <a:spLocks noGrp="1"/>
          </p:cNvSpPr>
          <p:nvPr>
            <p:ph type="body" sz="quarter" idx="50"/>
          </p:nvPr>
        </p:nvSpPr>
        <p:spPr>
          <a:xfrm>
            <a:off x="4472975" y="6379731"/>
            <a:ext cx="1713600" cy="2096983"/>
          </a:xfrm>
        </p:spPr>
        <p:txBody>
          <a:bodyPr lIns="0" tIns="0" rIns="0" bIns="0" anchor="t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35" name="Текст 7"/>
          <p:cNvSpPr>
            <a:spLocks noGrp="1"/>
          </p:cNvSpPr>
          <p:nvPr>
            <p:ph type="body" sz="quarter" idx="52" hasCustomPrompt="1"/>
          </p:nvPr>
        </p:nvSpPr>
        <p:spPr>
          <a:xfrm>
            <a:off x="495618" y="2136103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01</a:t>
            </a:r>
            <a:endParaRPr lang="ru-RU" dirty="0"/>
          </a:p>
        </p:txBody>
      </p:sp>
      <p:sp>
        <p:nvSpPr>
          <p:cNvPr id="37" name="Текст 7"/>
          <p:cNvSpPr>
            <a:spLocks noGrp="1"/>
          </p:cNvSpPr>
          <p:nvPr>
            <p:ph type="body" sz="quarter" idx="54" hasCustomPrompt="1"/>
          </p:nvPr>
        </p:nvSpPr>
        <p:spPr>
          <a:xfrm>
            <a:off x="2484297" y="2136103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02</a:t>
            </a:r>
            <a:endParaRPr lang="ru-RU" dirty="0"/>
          </a:p>
        </p:txBody>
      </p:sp>
      <p:sp>
        <p:nvSpPr>
          <p:cNvPr id="38" name="Текст 7"/>
          <p:cNvSpPr>
            <a:spLocks noGrp="1"/>
          </p:cNvSpPr>
          <p:nvPr>
            <p:ph type="body" sz="quarter" idx="56" hasCustomPrompt="1"/>
          </p:nvPr>
        </p:nvSpPr>
        <p:spPr>
          <a:xfrm>
            <a:off x="4472976" y="2136103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03</a:t>
            </a:r>
            <a:endParaRPr lang="ru-RU" dirty="0"/>
          </a:p>
        </p:txBody>
      </p:sp>
      <p:sp>
        <p:nvSpPr>
          <p:cNvPr id="39" name="Текст 7"/>
          <p:cNvSpPr>
            <a:spLocks noGrp="1"/>
          </p:cNvSpPr>
          <p:nvPr>
            <p:ph type="body" sz="quarter" idx="58" hasCustomPrompt="1"/>
          </p:nvPr>
        </p:nvSpPr>
        <p:spPr>
          <a:xfrm>
            <a:off x="495616" y="5674784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04</a:t>
            </a:r>
            <a:endParaRPr lang="ru-RU" dirty="0"/>
          </a:p>
        </p:txBody>
      </p:sp>
      <p:sp>
        <p:nvSpPr>
          <p:cNvPr id="40" name="Текст 7"/>
          <p:cNvSpPr>
            <a:spLocks noGrp="1"/>
          </p:cNvSpPr>
          <p:nvPr>
            <p:ph type="body" sz="quarter" idx="60" hasCustomPrompt="1"/>
          </p:nvPr>
        </p:nvSpPr>
        <p:spPr>
          <a:xfrm>
            <a:off x="2484297" y="5674784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05</a:t>
            </a:r>
            <a:endParaRPr lang="ru-RU" dirty="0"/>
          </a:p>
        </p:txBody>
      </p:sp>
      <p:sp>
        <p:nvSpPr>
          <p:cNvPr id="41" name="Текст 7"/>
          <p:cNvSpPr>
            <a:spLocks noGrp="1"/>
          </p:cNvSpPr>
          <p:nvPr>
            <p:ph type="body" sz="quarter" idx="62" hasCustomPrompt="1"/>
          </p:nvPr>
        </p:nvSpPr>
        <p:spPr>
          <a:xfrm>
            <a:off x="4472976" y="5674784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06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245447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Буллиты + резюме +фон 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Объект 10" hidden="1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2223" y="2964"/>
          <a:ext cx="2223" cy="29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6005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11" name="Объект 10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23" y="2964"/>
                        <a:ext cx="2223" cy="296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4" name="Прямоугольник 43"/>
          <p:cNvSpPr/>
          <p:nvPr/>
        </p:nvSpPr>
        <p:spPr bwMode="auto">
          <a:xfrm>
            <a:off x="8534400" y="1"/>
            <a:ext cx="4267200" cy="8495878"/>
          </a:xfrm>
          <a:prstGeom prst="rect">
            <a:avLst/>
          </a:prstGeom>
          <a:solidFill>
            <a:schemeClr val="tx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128016" tIns="64008" rIns="128016" bIns="64008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128016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52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285" y="634155"/>
            <a:ext cx="7787641" cy="1277196"/>
          </a:xfrm>
        </p:spPr>
        <p:txBody>
          <a:bodyPr vert="horz"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>
          <a:xfrm>
            <a:off x="502284" y="8874860"/>
            <a:ext cx="452476" cy="376688"/>
          </a:xfrm>
        </p:spPr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1194815" y="8875855"/>
            <a:ext cx="7548502" cy="374698"/>
          </a:xfrm>
        </p:spPr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>
          <a:xfrm>
            <a:off x="8877130" y="8875852"/>
            <a:ext cx="1337689" cy="374700"/>
          </a:xfrm>
        </p:spPr>
        <p:txBody>
          <a:bodyPr/>
          <a:lstStyle/>
          <a:p>
            <a:pPr algn="r"/>
            <a:endParaRPr lang="ru-RU"/>
          </a:p>
        </p:txBody>
      </p:sp>
      <p:sp>
        <p:nvSpPr>
          <p:cNvPr id="24" name="Рисунок 14">
            <a:extLst>
              <a:ext uri="{FF2B5EF4-FFF2-40B4-BE49-F238E27FC236}">
                <a16:creationId xmlns:a16="http://schemas.microsoft.com/office/drawing/2014/main" id="{AE4A5CD4-665D-4467-80B3-1293C86F30AA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516050" y="2289213"/>
            <a:ext cx="504000" cy="672000"/>
          </a:xfrm>
          <a:prstGeom prst="rect">
            <a:avLst/>
          </a:prstGeom>
        </p:spPr>
        <p:txBody>
          <a:bodyPr anchor="ctr"/>
          <a:lstStyle>
            <a:lvl1pPr algn="ctr">
              <a:defRPr sz="112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26" name="Рисунок 14">
            <a:extLst>
              <a:ext uri="{FF2B5EF4-FFF2-40B4-BE49-F238E27FC236}">
                <a16:creationId xmlns:a16="http://schemas.microsoft.com/office/drawing/2014/main" id="{F996A264-E88A-436A-BFED-8E6705697CC8}"/>
              </a:ext>
            </a:extLst>
          </p:cNvPr>
          <p:cNvSpPr>
            <a:spLocks noGrp="1"/>
          </p:cNvSpPr>
          <p:nvPr>
            <p:ph type="pic" sz="quarter" idx="31" hasCustomPrompt="1"/>
          </p:nvPr>
        </p:nvSpPr>
        <p:spPr>
          <a:xfrm>
            <a:off x="516050" y="3186973"/>
            <a:ext cx="504000" cy="672000"/>
          </a:xfrm>
          <a:prstGeom prst="rect">
            <a:avLst/>
          </a:prstGeom>
        </p:spPr>
        <p:txBody>
          <a:bodyPr anchor="ctr"/>
          <a:lstStyle>
            <a:lvl1pPr algn="ctr">
              <a:defRPr sz="112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28" name="Рисунок 14">
            <a:extLst>
              <a:ext uri="{FF2B5EF4-FFF2-40B4-BE49-F238E27FC236}">
                <a16:creationId xmlns:a16="http://schemas.microsoft.com/office/drawing/2014/main" id="{10C166F8-C589-4E1B-A57C-AD152243FEE7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516050" y="4084733"/>
            <a:ext cx="504000" cy="672000"/>
          </a:xfrm>
          <a:prstGeom prst="rect">
            <a:avLst/>
          </a:prstGeom>
        </p:spPr>
        <p:txBody>
          <a:bodyPr anchor="ctr"/>
          <a:lstStyle>
            <a:lvl1pPr algn="ctr">
              <a:defRPr sz="112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30" name="Рисунок 14">
            <a:extLst>
              <a:ext uri="{FF2B5EF4-FFF2-40B4-BE49-F238E27FC236}">
                <a16:creationId xmlns:a16="http://schemas.microsoft.com/office/drawing/2014/main" id="{BCF75922-8032-4503-8F5B-DD56DF3299C0}"/>
              </a:ext>
            </a:extLst>
          </p:cNvPr>
          <p:cNvSpPr>
            <a:spLocks noGrp="1"/>
          </p:cNvSpPr>
          <p:nvPr>
            <p:ph type="pic" sz="quarter" idx="35" hasCustomPrompt="1"/>
          </p:nvPr>
        </p:nvSpPr>
        <p:spPr>
          <a:xfrm>
            <a:off x="516050" y="4982494"/>
            <a:ext cx="504000" cy="672000"/>
          </a:xfrm>
          <a:prstGeom prst="rect">
            <a:avLst/>
          </a:prstGeom>
        </p:spPr>
        <p:txBody>
          <a:bodyPr anchor="ctr"/>
          <a:lstStyle>
            <a:lvl1pPr algn="ctr">
              <a:defRPr sz="112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32" name="Рисунок 14">
            <a:extLst>
              <a:ext uri="{FF2B5EF4-FFF2-40B4-BE49-F238E27FC236}">
                <a16:creationId xmlns:a16="http://schemas.microsoft.com/office/drawing/2014/main" id="{C1C304EF-258E-4745-82D8-16A210470B0A}"/>
              </a:ext>
            </a:extLst>
          </p:cNvPr>
          <p:cNvSpPr>
            <a:spLocks noGrp="1"/>
          </p:cNvSpPr>
          <p:nvPr>
            <p:ph type="pic" sz="quarter" idx="37" hasCustomPrompt="1"/>
          </p:nvPr>
        </p:nvSpPr>
        <p:spPr>
          <a:xfrm>
            <a:off x="516050" y="5880254"/>
            <a:ext cx="504000" cy="672000"/>
          </a:xfrm>
          <a:prstGeom prst="rect">
            <a:avLst/>
          </a:prstGeom>
        </p:spPr>
        <p:txBody>
          <a:bodyPr anchor="ctr"/>
          <a:lstStyle>
            <a:lvl1pPr algn="ctr">
              <a:defRPr sz="112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34" name="Рисунок 14">
            <a:extLst>
              <a:ext uri="{FF2B5EF4-FFF2-40B4-BE49-F238E27FC236}">
                <a16:creationId xmlns:a16="http://schemas.microsoft.com/office/drawing/2014/main" id="{CF824452-8E56-42A6-956B-4615FC9E37AB}"/>
              </a:ext>
            </a:extLst>
          </p:cNvPr>
          <p:cNvSpPr>
            <a:spLocks noGrp="1"/>
          </p:cNvSpPr>
          <p:nvPr>
            <p:ph type="pic" sz="quarter" idx="39" hasCustomPrompt="1"/>
          </p:nvPr>
        </p:nvSpPr>
        <p:spPr>
          <a:xfrm>
            <a:off x="516050" y="6778014"/>
            <a:ext cx="504000" cy="672000"/>
          </a:xfrm>
          <a:prstGeom prst="rect">
            <a:avLst/>
          </a:prstGeom>
        </p:spPr>
        <p:txBody>
          <a:bodyPr anchor="ctr"/>
          <a:lstStyle>
            <a:lvl1pPr algn="ctr">
              <a:defRPr sz="112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36" name="Рисунок 14">
            <a:extLst>
              <a:ext uri="{FF2B5EF4-FFF2-40B4-BE49-F238E27FC236}">
                <a16:creationId xmlns:a16="http://schemas.microsoft.com/office/drawing/2014/main" id="{C0C49BA9-3B25-45BD-BE69-E6A047C1A0E1}"/>
              </a:ext>
            </a:extLst>
          </p:cNvPr>
          <p:cNvSpPr>
            <a:spLocks noGrp="1"/>
          </p:cNvSpPr>
          <p:nvPr>
            <p:ph type="pic" sz="quarter" idx="41" hasCustomPrompt="1"/>
          </p:nvPr>
        </p:nvSpPr>
        <p:spPr>
          <a:xfrm>
            <a:off x="516050" y="7675773"/>
            <a:ext cx="504000" cy="672000"/>
          </a:xfrm>
          <a:prstGeom prst="rect">
            <a:avLst/>
          </a:prstGeom>
        </p:spPr>
        <p:txBody>
          <a:bodyPr anchor="ctr"/>
          <a:lstStyle>
            <a:lvl1pPr algn="ctr">
              <a:defRPr sz="112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43"/>
          </p:nvPr>
        </p:nvSpPr>
        <p:spPr>
          <a:xfrm>
            <a:off x="8743318" y="634156"/>
            <a:ext cx="3555997" cy="7861722"/>
          </a:xfrm>
        </p:spPr>
        <p:txBody>
          <a:bodyPr lIns="0" tIns="0" rIns="0" bIns="0"/>
          <a:lstStyle>
            <a:lvl1pPr>
              <a:defRPr>
                <a:solidFill>
                  <a:srgbClr val="FFFFFF"/>
                </a:solidFill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9" name="Текст 8"/>
          <p:cNvSpPr>
            <a:spLocks noGrp="1"/>
          </p:cNvSpPr>
          <p:nvPr>
            <p:ph type="body" sz="quarter" idx="44"/>
          </p:nvPr>
        </p:nvSpPr>
        <p:spPr>
          <a:xfrm>
            <a:off x="1194815" y="2141770"/>
            <a:ext cx="7095109" cy="912707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38" name="Текст 8"/>
          <p:cNvSpPr>
            <a:spLocks noGrp="1"/>
          </p:cNvSpPr>
          <p:nvPr>
            <p:ph type="body" sz="quarter" idx="45"/>
          </p:nvPr>
        </p:nvSpPr>
        <p:spPr>
          <a:xfrm>
            <a:off x="1194815" y="2966449"/>
            <a:ext cx="7095109" cy="912707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9" name="Текст 8"/>
          <p:cNvSpPr>
            <a:spLocks noGrp="1"/>
          </p:cNvSpPr>
          <p:nvPr>
            <p:ph type="body" sz="quarter" idx="46"/>
          </p:nvPr>
        </p:nvSpPr>
        <p:spPr>
          <a:xfrm>
            <a:off x="1194815" y="3915460"/>
            <a:ext cx="7095109" cy="912707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0" name="Текст 8"/>
          <p:cNvSpPr>
            <a:spLocks noGrp="1"/>
          </p:cNvSpPr>
          <p:nvPr>
            <p:ph type="body" sz="quarter" idx="47"/>
          </p:nvPr>
        </p:nvSpPr>
        <p:spPr>
          <a:xfrm>
            <a:off x="1194815" y="4838394"/>
            <a:ext cx="7095109" cy="912707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1" name="Текст 8"/>
          <p:cNvSpPr>
            <a:spLocks noGrp="1"/>
          </p:cNvSpPr>
          <p:nvPr>
            <p:ph type="body" sz="quarter" idx="48"/>
          </p:nvPr>
        </p:nvSpPr>
        <p:spPr>
          <a:xfrm>
            <a:off x="1194815" y="5777830"/>
            <a:ext cx="7095109" cy="912707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2" name="Текст 8"/>
          <p:cNvSpPr>
            <a:spLocks noGrp="1"/>
          </p:cNvSpPr>
          <p:nvPr>
            <p:ph type="body" sz="quarter" idx="49"/>
          </p:nvPr>
        </p:nvSpPr>
        <p:spPr>
          <a:xfrm>
            <a:off x="1194815" y="7555419"/>
            <a:ext cx="7095109" cy="912707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3" name="Текст 8"/>
          <p:cNvSpPr>
            <a:spLocks noGrp="1"/>
          </p:cNvSpPr>
          <p:nvPr>
            <p:ph type="body" sz="quarter" idx="50"/>
          </p:nvPr>
        </p:nvSpPr>
        <p:spPr>
          <a:xfrm>
            <a:off x="1194815" y="6642905"/>
            <a:ext cx="7095109" cy="912707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59914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Буллиты + резюме +фон 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Объект 10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21850995"/>
              </p:ext>
            </p:extLst>
          </p:nvPr>
        </p:nvGraphicFramePr>
        <p:xfrm>
          <a:off x="2223" y="2964"/>
          <a:ext cx="2223" cy="29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7029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11" name="Объект 10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23" y="2964"/>
                        <a:ext cx="2223" cy="296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4" name="Прямоугольник 43"/>
          <p:cNvSpPr/>
          <p:nvPr/>
        </p:nvSpPr>
        <p:spPr bwMode="auto">
          <a:xfrm>
            <a:off x="8534400" y="1"/>
            <a:ext cx="4267200" cy="8495878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28016" tIns="64008" rIns="128016" bIns="64008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128016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52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285" y="634155"/>
            <a:ext cx="7787641" cy="1277196"/>
          </a:xfrm>
        </p:spPr>
        <p:txBody>
          <a:bodyPr vert="horz"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>
          <a:xfrm>
            <a:off x="502284" y="8874860"/>
            <a:ext cx="452476" cy="376688"/>
          </a:xfrm>
        </p:spPr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1194815" y="8875855"/>
            <a:ext cx="7548502" cy="374698"/>
          </a:xfrm>
        </p:spPr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>
          <a:xfrm>
            <a:off x="8877130" y="8875852"/>
            <a:ext cx="1337689" cy="374700"/>
          </a:xfrm>
        </p:spPr>
        <p:txBody>
          <a:bodyPr/>
          <a:lstStyle/>
          <a:p>
            <a:pPr algn="r"/>
            <a:endParaRPr lang="ru-RU"/>
          </a:p>
        </p:txBody>
      </p:sp>
      <p:sp>
        <p:nvSpPr>
          <p:cNvPr id="24" name="Рисунок 14">
            <a:extLst>
              <a:ext uri="{FF2B5EF4-FFF2-40B4-BE49-F238E27FC236}">
                <a16:creationId xmlns:a16="http://schemas.microsoft.com/office/drawing/2014/main" id="{AE4A5CD4-665D-4467-80B3-1293C86F30AA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516050" y="2289213"/>
            <a:ext cx="504000" cy="672000"/>
          </a:xfrm>
          <a:prstGeom prst="rect">
            <a:avLst/>
          </a:prstGeom>
        </p:spPr>
        <p:txBody>
          <a:bodyPr anchor="ctr"/>
          <a:lstStyle>
            <a:lvl1pPr algn="ctr">
              <a:defRPr sz="112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26" name="Рисунок 14">
            <a:extLst>
              <a:ext uri="{FF2B5EF4-FFF2-40B4-BE49-F238E27FC236}">
                <a16:creationId xmlns:a16="http://schemas.microsoft.com/office/drawing/2014/main" id="{F996A264-E88A-436A-BFED-8E6705697CC8}"/>
              </a:ext>
            </a:extLst>
          </p:cNvPr>
          <p:cNvSpPr>
            <a:spLocks noGrp="1"/>
          </p:cNvSpPr>
          <p:nvPr>
            <p:ph type="pic" sz="quarter" idx="31" hasCustomPrompt="1"/>
          </p:nvPr>
        </p:nvSpPr>
        <p:spPr>
          <a:xfrm>
            <a:off x="516050" y="3186973"/>
            <a:ext cx="504000" cy="672000"/>
          </a:xfrm>
          <a:prstGeom prst="rect">
            <a:avLst/>
          </a:prstGeom>
        </p:spPr>
        <p:txBody>
          <a:bodyPr anchor="ctr"/>
          <a:lstStyle>
            <a:lvl1pPr algn="ctr">
              <a:defRPr sz="112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28" name="Рисунок 14">
            <a:extLst>
              <a:ext uri="{FF2B5EF4-FFF2-40B4-BE49-F238E27FC236}">
                <a16:creationId xmlns:a16="http://schemas.microsoft.com/office/drawing/2014/main" id="{10C166F8-C589-4E1B-A57C-AD152243FEE7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516050" y="4084733"/>
            <a:ext cx="504000" cy="672000"/>
          </a:xfrm>
          <a:prstGeom prst="rect">
            <a:avLst/>
          </a:prstGeom>
        </p:spPr>
        <p:txBody>
          <a:bodyPr anchor="ctr"/>
          <a:lstStyle>
            <a:lvl1pPr algn="ctr">
              <a:defRPr sz="112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30" name="Рисунок 14">
            <a:extLst>
              <a:ext uri="{FF2B5EF4-FFF2-40B4-BE49-F238E27FC236}">
                <a16:creationId xmlns:a16="http://schemas.microsoft.com/office/drawing/2014/main" id="{BCF75922-8032-4503-8F5B-DD56DF3299C0}"/>
              </a:ext>
            </a:extLst>
          </p:cNvPr>
          <p:cNvSpPr>
            <a:spLocks noGrp="1"/>
          </p:cNvSpPr>
          <p:nvPr>
            <p:ph type="pic" sz="quarter" idx="35" hasCustomPrompt="1"/>
          </p:nvPr>
        </p:nvSpPr>
        <p:spPr>
          <a:xfrm>
            <a:off x="516050" y="4982494"/>
            <a:ext cx="504000" cy="672000"/>
          </a:xfrm>
          <a:prstGeom prst="rect">
            <a:avLst/>
          </a:prstGeom>
        </p:spPr>
        <p:txBody>
          <a:bodyPr anchor="ctr"/>
          <a:lstStyle>
            <a:lvl1pPr algn="ctr">
              <a:defRPr sz="112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32" name="Рисунок 14">
            <a:extLst>
              <a:ext uri="{FF2B5EF4-FFF2-40B4-BE49-F238E27FC236}">
                <a16:creationId xmlns:a16="http://schemas.microsoft.com/office/drawing/2014/main" id="{C1C304EF-258E-4745-82D8-16A210470B0A}"/>
              </a:ext>
            </a:extLst>
          </p:cNvPr>
          <p:cNvSpPr>
            <a:spLocks noGrp="1"/>
          </p:cNvSpPr>
          <p:nvPr>
            <p:ph type="pic" sz="quarter" idx="37" hasCustomPrompt="1"/>
          </p:nvPr>
        </p:nvSpPr>
        <p:spPr>
          <a:xfrm>
            <a:off x="516050" y="5880254"/>
            <a:ext cx="504000" cy="672000"/>
          </a:xfrm>
          <a:prstGeom prst="rect">
            <a:avLst/>
          </a:prstGeom>
        </p:spPr>
        <p:txBody>
          <a:bodyPr anchor="ctr"/>
          <a:lstStyle>
            <a:lvl1pPr algn="ctr">
              <a:defRPr sz="112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34" name="Рисунок 14">
            <a:extLst>
              <a:ext uri="{FF2B5EF4-FFF2-40B4-BE49-F238E27FC236}">
                <a16:creationId xmlns:a16="http://schemas.microsoft.com/office/drawing/2014/main" id="{CF824452-8E56-42A6-956B-4615FC9E37AB}"/>
              </a:ext>
            </a:extLst>
          </p:cNvPr>
          <p:cNvSpPr>
            <a:spLocks noGrp="1"/>
          </p:cNvSpPr>
          <p:nvPr>
            <p:ph type="pic" sz="quarter" idx="39" hasCustomPrompt="1"/>
          </p:nvPr>
        </p:nvSpPr>
        <p:spPr>
          <a:xfrm>
            <a:off x="516050" y="6778014"/>
            <a:ext cx="504000" cy="672000"/>
          </a:xfrm>
          <a:prstGeom prst="rect">
            <a:avLst/>
          </a:prstGeom>
        </p:spPr>
        <p:txBody>
          <a:bodyPr anchor="ctr"/>
          <a:lstStyle>
            <a:lvl1pPr algn="ctr">
              <a:defRPr sz="112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36" name="Рисунок 14">
            <a:extLst>
              <a:ext uri="{FF2B5EF4-FFF2-40B4-BE49-F238E27FC236}">
                <a16:creationId xmlns:a16="http://schemas.microsoft.com/office/drawing/2014/main" id="{C0C49BA9-3B25-45BD-BE69-E6A047C1A0E1}"/>
              </a:ext>
            </a:extLst>
          </p:cNvPr>
          <p:cNvSpPr>
            <a:spLocks noGrp="1"/>
          </p:cNvSpPr>
          <p:nvPr>
            <p:ph type="pic" sz="quarter" idx="41" hasCustomPrompt="1"/>
          </p:nvPr>
        </p:nvSpPr>
        <p:spPr>
          <a:xfrm>
            <a:off x="516050" y="7675773"/>
            <a:ext cx="504000" cy="672000"/>
          </a:xfrm>
          <a:prstGeom prst="rect">
            <a:avLst/>
          </a:prstGeom>
        </p:spPr>
        <p:txBody>
          <a:bodyPr anchor="ctr"/>
          <a:lstStyle>
            <a:lvl1pPr algn="ctr">
              <a:defRPr sz="112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43"/>
          </p:nvPr>
        </p:nvSpPr>
        <p:spPr>
          <a:xfrm>
            <a:off x="8743318" y="634156"/>
            <a:ext cx="3555997" cy="7861722"/>
          </a:xfrm>
        </p:spPr>
        <p:txBody>
          <a:bodyPr lIns="0" tIns="0" rIns="0" bIns="0"/>
          <a:lstStyle>
            <a:lvl1pPr>
              <a:defRPr>
                <a:solidFill>
                  <a:srgbClr val="FFFFFF"/>
                </a:solidFill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9" name="Текст 8"/>
          <p:cNvSpPr>
            <a:spLocks noGrp="1"/>
          </p:cNvSpPr>
          <p:nvPr>
            <p:ph type="body" sz="quarter" idx="44"/>
          </p:nvPr>
        </p:nvSpPr>
        <p:spPr>
          <a:xfrm>
            <a:off x="1194815" y="2141770"/>
            <a:ext cx="7095109" cy="912707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38" name="Текст 8"/>
          <p:cNvSpPr>
            <a:spLocks noGrp="1"/>
          </p:cNvSpPr>
          <p:nvPr>
            <p:ph type="body" sz="quarter" idx="45"/>
          </p:nvPr>
        </p:nvSpPr>
        <p:spPr>
          <a:xfrm>
            <a:off x="1194815" y="2966449"/>
            <a:ext cx="7095109" cy="912707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9" name="Текст 8"/>
          <p:cNvSpPr>
            <a:spLocks noGrp="1"/>
          </p:cNvSpPr>
          <p:nvPr>
            <p:ph type="body" sz="quarter" idx="46"/>
          </p:nvPr>
        </p:nvSpPr>
        <p:spPr>
          <a:xfrm>
            <a:off x="1194815" y="3915460"/>
            <a:ext cx="7095109" cy="912707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0" name="Текст 8"/>
          <p:cNvSpPr>
            <a:spLocks noGrp="1"/>
          </p:cNvSpPr>
          <p:nvPr>
            <p:ph type="body" sz="quarter" idx="47"/>
          </p:nvPr>
        </p:nvSpPr>
        <p:spPr>
          <a:xfrm>
            <a:off x="1194815" y="4838394"/>
            <a:ext cx="7095109" cy="912707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1" name="Текст 8"/>
          <p:cNvSpPr>
            <a:spLocks noGrp="1"/>
          </p:cNvSpPr>
          <p:nvPr>
            <p:ph type="body" sz="quarter" idx="48"/>
          </p:nvPr>
        </p:nvSpPr>
        <p:spPr>
          <a:xfrm>
            <a:off x="1194815" y="5777830"/>
            <a:ext cx="7095109" cy="912707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2" name="Текст 8"/>
          <p:cNvSpPr>
            <a:spLocks noGrp="1"/>
          </p:cNvSpPr>
          <p:nvPr>
            <p:ph type="body" sz="quarter" idx="49"/>
          </p:nvPr>
        </p:nvSpPr>
        <p:spPr>
          <a:xfrm>
            <a:off x="1194815" y="7555419"/>
            <a:ext cx="7095109" cy="912707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3" name="Текст 8"/>
          <p:cNvSpPr>
            <a:spLocks noGrp="1"/>
          </p:cNvSpPr>
          <p:nvPr>
            <p:ph type="body" sz="quarter" idx="50"/>
          </p:nvPr>
        </p:nvSpPr>
        <p:spPr>
          <a:xfrm>
            <a:off x="1194815" y="6642905"/>
            <a:ext cx="7095109" cy="912707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06515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Обложка 13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Объект 9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39905265"/>
              </p:ext>
            </p:extLst>
          </p:nvPr>
        </p:nvGraphicFramePr>
        <p:xfrm>
          <a:off x="2227" y="2967"/>
          <a:ext cx="2222" cy="29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1317" name="Слайд think-cell" r:id="rId4" imgW="270" imgH="270" progId="TCLayout.ActiveDocument.1">
                  <p:embed/>
                </p:oleObj>
              </mc:Choice>
              <mc:Fallback>
                <p:oleObj name="Слайд think-cell" r:id="rId4" imgW="270" imgH="270" progId="TCLayout.ActiveDocument.1">
                  <p:embed/>
                  <p:pic>
                    <p:nvPicPr>
                      <p:cNvPr id="10" name="Объект 9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27" y="2967"/>
                        <a:ext cx="2222" cy="29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7" name="Прямоугольник 56"/>
          <p:cNvSpPr>
            <a:spLocks noChangeAspect="1"/>
          </p:cNvSpPr>
          <p:nvPr/>
        </p:nvSpPr>
        <p:spPr bwMode="auto">
          <a:xfrm>
            <a:off x="10397520" y="6394076"/>
            <a:ext cx="2404080" cy="3207124"/>
          </a:xfrm>
          <a:prstGeom prst="rect">
            <a:avLst/>
          </a:prstGeom>
          <a:solidFill>
            <a:schemeClr val="tx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128016" tIns="64008" rIns="128016" bIns="64008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128016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52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3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452323" y="568961"/>
            <a:ext cx="9476029" cy="2519681"/>
          </a:xfrm>
          <a:effectLst/>
        </p:spPr>
        <p:txBody>
          <a:bodyPr vert="horz" lIns="0" tIns="0" rIns="0" bIns="72000">
            <a:normAutofit/>
          </a:bodyPr>
          <a:lstStyle>
            <a:lvl1pPr>
              <a:lnSpc>
                <a:spcPct val="85000"/>
              </a:lnSpc>
              <a:defRPr lang="ru-RU" sz="5600" b="0" i="0" u="none" cap="none" spc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Arial"/>
              </a:defRPr>
            </a:lvl1pPr>
          </a:lstStyle>
          <a:p>
            <a:r>
              <a:rPr lang="ru-RU" dirty="0" smtClean="0"/>
              <a:t>Название презентации</a:t>
            </a:r>
            <a:endParaRPr lang="ru-RU" dirty="0"/>
          </a:p>
        </p:txBody>
      </p:sp>
      <p:sp>
        <p:nvSpPr>
          <p:cNvPr id="35" name="Текст 12"/>
          <p:cNvSpPr>
            <a:spLocks noGrp="1"/>
          </p:cNvSpPr>
          <p:nvPr>
            <p:ph type="body" sz="quarter" idx="10" hasCustomPrompt="1"/>
          </p:nvPr>
        </p:nvSpPr>
        <p:spPr>
          <a:xfrm>
            <a:off x="502286" y="4412611"/>
            <a:ext cx="9426067" cy="1047723"/>
          </a:xfrm>
          <a:prstGeom prst="rect">
            <a:avLst/>
          </a:prstGeom>
          <a:effectLst/>
        </p:spPr>
        <p:txBody>
          <a:bodyPr vert="horz" lIns="0" tIns="0" rIns="0" bIns="0" rtlCol="0">
            <a:noAutofit/>
          </a:bodyPr>
          <a:lstStyle>
            <a:lvl1pPr>
              <a:defRPr lang="ru-RU" sz="1680" b="0" baseline="0" dirty="0">
                <a:effectLst/>
              </a:defRPr>
            </a:lvl1pPr>
          </a:lstStyle>
          <a:p>
            <a:pPr lvl="0">
              <a:spcAft>
                <a:spcPts val="0"/>
              </a:spcAft>
            </a:pPr>
            <a:r>
              <a:rPr lang="ru-RU" dirty="0"/>
              <a:t>Имя Фамилия</a:t>
            </a:r>
            <a:br>
              <a:rPr lang="ru-RU" dirty="0"/>
            </a:br>
            <a:r>
              <a:rPr lang="ru-RU" dirty="0"/>
              <a:t>Должность</a:t>
            </a:r>
            <a:br>
              <a:rPr lang="ru-RU" dirty="0"/>
            </a:br>
            <a:r>
              <a:rPr lang="ru-RU" dirty="0"/>
              <a:t>Компания / функция / направление</a:t>
            </a:r>
          </a:p>
        </p:txBody>
      </p:sp>
      <p:sp>
        <p:nvSpPr>
          <p:cNvPr id="36" name="Текст 12"/>
          <p:cNvSpPr>
            <a:spLocks noGrp="1"/>
          </p:cNvSpPr>
          <p:nvPr>
            <p:ph type="body" sz="quarter" idx="11" hasCustomPrompt="1"/>
          </p:nvPr>
        </p:nvSpPr>
        <p:spPr>
          <a:xfrm>
            <a:off x="502286" y="5688614"/>
            <a:ext cx="9426067" cy="645512"/>
          </a:xfrm>
          <a:prstGeom prst="rect">
            <a:avLst/>
          </a:prstGeom>
          <a:effectLst/>
        </p:spPr>
        <p:txBody>
          <a:bodyPr/>
          <a:lstStyle>
            <a:lvl1pPr>
              <a:spcBef>
                <a:spcPts val="0"/>
              </a:spcBef>
              <a:spcAft>
                <a:spcPts val="0"/>
              </a:spcAft>
              <a:defRPr sz="1400">
                <a:solidFill>
                  <a:schemeClr val="tx2"/>
                </a:solidFill>
                <a:effectLst/>
              </a:defRPr>
            </a:lvl1pPr>
          </a:lstStyle>
          <a:p>
            <a:pPr lvl="0"/>
            <a:r>
              <a:rPr lang="ru-RU" dirty="0"/>
              <a:t>Название мероприятия</a:t>
            </a:r>
            <a:br>
              <a:rPr lang="ru-RU" dirty="0"/>
            </a:br>
            <a:r>
              <a:rPr lang="ru-RU" dirty="0"/>
              <a:t>Дата проведения</a:t>
            </a:r>
          </a:p>
          <a:p>
            <a:pPr lvl="0"/>
            <a:endParaRPr lang="ru-RU" dirty="0"/>
          </a:p>
        </p:txBody>
      </p:sp>
      <p:pic>
        <p:nvPicPr>
          <p:cNvPr id="30" name="Picture 29"/>
          <p:cNvPicPr>
            <a:picLocks noChangeAspect="1"/>
          </p:cNvPicPr>
          <p:nvPr/>
        </p:nvPicPr>
        <p:blipFill>
          <a:blip r:embed="rId6">
            <a:lum bright="10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92004" y="7556715"/>
            <a:ext cx="1546551" cy="38976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561501" y="8103649"/>
            <a:ext cx="2072812" cy="3293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540" dirty="0" smtClean="0">
                <a:solidFill>
                  <a:srgbClr val="FFFFFF"/>
                </a:solidFill>
              </a:rPr>
              <a:t>Партнеры</a:t>
            </a:r>
            <a:r>
              <a:rPr lang="ru-RU" sz="1540" baseline="0" dirty="0" smtClean="0">
                <a:solidFill>
                  <a:srgbClr val="FFFFFF"/>
                </a:solidFill>
              </a:rPr>
              <a:t> для роста</a:t>
            </a:r>
            <a:endParaRPr lang="ru-RU" sz="1540" dirty="0">
              <a:solidFill>
                <a:srgbClr val="FFFFFF"/>
              </a:solidFill>
            </a:endParaRPr>
          </a:p>
        </p:txBody>
      </p:sp>
      <p:sp>
        <p:nvSpPr>
          <p:cNvPr id="13" name="Рисунок 12"/>
          <p:cNvSpPr>
            <a:spLocks noGrp="1"/>
          </p:cNvSpPr>
          <p:nvPr>
            <p:ph type="pic" sz="quarter" idx="12" hasCustomPrompt="1"/>
          </p:nvPr>
        </p:nvSpPr>
        <p:spPr>
          <a:xfrm>
            <a:off x="2" y="6394076"/>
            <a:ext cx="10391219" cy="3207124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  <p:grpSp>
        <p:nvGrpSpPr>
          <p:cNvPr id="7" name="Группа 6"/>
          <p:cNvGrpSpPr>
            <a:grpSpLocks noChangeAspect="1"/>
          </p:cNvGrpSpPr>
          <p:nvPr/>
        </p:nvGrpSpPr>
        <p:grpSpPr>
          <a:xfrm>
            <a:off x="10397520" y="3197038"/>
            <a:ext cx="2404080" cy="3207124"/>
            <a:chOff x="7431300" y="1712699"/>
            <a:chExt cx="1717200" cy="1718102"/>
          </a:xfrm>
        </p:grpSpPr>
        <p:sp>
          <p:nvSpPr>
            <p:cNvPr id="58" name="Прямоугольник 57"/>
            <p:cNvSpPr>
              <a:spLocks noChangeAspect="1"/>
            </p:cNvSpPr>
            <p:nvPr/>
          </p:nvSpPr>
          <p:spPr bwMode="auto">
            <a:xfrm>
              <a:off x="7431300" y="1712699"/>
              <a:ext cx="1717200" cy="1718102"/>
            </a:xfrm>
            <a:custGeom>
              <a:avLst/>
              <a:gdLst>
                <a:gd name="connsiteX0" fmla="*/ 0 w 1712700"/>
                <a:gd name="connsiteY0" fmla="*/ 0 h 1713600"/>
                <a:gd name="connsiteX1" fmla="*/ 1712700 w 1712700"/>
                <a:gd name="connsiteY1" fmla="*/ 0 h 1713600"/>
                <a:gd name="connsiteX2" fmla="*/ 1712700 w 1712700"/>
                <a:gd name="connsiteY2" fmla="*/ 1713600 h 1713600"/>
                <a:gd name="connsiteX3" fmla="*/ 0 w 1712700"/>
                <a:gd name="connsiteY3" fmla="*/ 1713600 h 1713600"/>
                <a:gd name="connsiteX4" fmla="*/ 0 w 1712700"/>
                <a:gd name="connsiteY4" fmla="*/ 0 h 1713600"/>
                <a:gd name="connsiteX0" fmla="*/ 0 w 1712700"/>
                <a:gd name="connsiteY0" fmla="*/ 0 h 1713600"/>
                <a:gd name="connsiteX1" fmla="*/ 1712700 w 1712700"/>
                <a:gd name="connsiteY1" fmla="*/ 0 h 1713600"/>
                <a:gd name="connsiteX2" fmla="*/ 0 w 1712700"/>
                <a:gd name="connsiteY2" fmla="*/ 1713600 h 1713600"/>
                <a:gd name="connsiteX3" fmla="*/ 0 w 1712700"/>
                <a:gd name="connsiteY3" fmla="*/ 0 h 1713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12700" h="1713600">
                  <a:moveTo>
                    <a:pt x="0" y="0"/>
                  </a:moveTo>
                  <a:lnTo>
                    <a:pt x="1712700" y="0"/>
                  </a:lnTo>
                  <a:lnTo>
                    <a:pt x="0" y="1713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128016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252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59" name="Прямоугольник 58"/>
            <p:cNvSpPr>
              <a:spLocks noChangeAspect="1"/>
            </p:cNvSpPr>
            <p:nvPr/>
          </p:nvSpPr>
          <p:spPr bwMode="auto">
            <a:xfrm>
              <a:off x="7431300" y="1712699"/>
              <a:ext cx="1717200" cy="1718102"/>
            </a:xfrm>
            <a:custGeom>
              <a:avLst/>
              <a:gdLst>
                <a:gd name="connsiteX0" fmla="*/ 0 w 1712700"/>
                <a:gd name="connsiteY0" fmla="*/ 0 h 1713600"/>
                <a:gd name="connsiteX1" fmla="*/ 1712700 w 1712700"/>
                <a:gd name="connsiteY1" fmla="*/ 0 h 1713600"/>
                <a:gd name="connsiteX2" fmla="*/ 1712700 w 1712700"/>
                <a:gd name="connsiteY2" fmla="*/ 1713600 h 1713600"/>
                <a:gd name="connsiteX3" fmla="*/ 0 w 1712700"/>
                <a:gd name="connsiteY3" fmla="*/ 1713600 h 1713600"/>
                <a:gd name="connsiteX4" fmla="*/ 0 w 1712700"/>
                <a:gd name="connsiteY4" fmla="*/ 0 h 1713600"/>
                <a:gd name="connsiteX0" fmla="*/ 0 w 1712700"/>
                <a:gd name="connsiteY0" fmla="*/ 1713600 h 1713600"/>
                <a:gd name="connsiteX1" fmla="*/ 1712700 w 1712700"/>
                <a:gd name="connsiteY1" fmla="*/ 0 h 1713600"/>
                <a:gd name="connsiteX2" fmla="*/ 1712700 w 1712700"/>
                <a:gd name="connsiteY2" fmla="*/ 1713600 h 1713600"/>
                <a:gd name="connsiteX3" fmla="*/ 0 w 1712700"/>
                <a:gd name="connsiteY3" fmla="*/ 1713600 h 1713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12700" h="1713600">
                  <a:moveTo>
                    <a:pt x="0" y="1713600"/>
                  </a:moveTo>
                  <a:lnTo>
                    <a:pt x="1712700" y="0"/>
                  </a:lnTo>
                  <a:lnTo>
                    <a:pt x="1712700" y="1713600"/>
                  </a:lnTo>
                  <a:lnTo>
                    <a:pt x="0" y="1713600"/>
                  </a:lnTo>
                  <a:close/>
                </a:path>
              </a:pathLst>
            </a:custGeom>
            <a:solidFill>
              <a:schemeClr val="bg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128016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252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sp>
        <p:nvSpPr>
          <p:cNvPr id="104" name="Полилиния 103"/>
          <p:cNvSpPr>
            <a:spLocks noChangeAspect="1"/>
          </p:cNvSpPr>
          <p:nvPr/>
        </p:nvSpPr>
        <p:spPr bwMode="auto">
          <a:xfrm>
            <a:off x="10397526" y="0"/>
            <a:ext cx="2404074" cy="3207124"/>
          </a:xfrm>
          <a:custGeom>
            <a:avLst/>
            <a:gdLst>
              <a:gd name="connsiteX0" fmla="*/ 1712696 w 1712696"/>
              <a:gd name="connsiteY0" fmla="*/ 1664380 h 1713600"/>
              <a:gd name="connsiteX1" fmla="*/ 1712696 w 1712696"/>
              <a:gd name="connsiteY1" fmla="*/ 1713600 h 1713600"/>
              <a:gd name="connsiteX2" fmla="*/ 1666083 w 1712696"/>
              <a:gd name="connsiteY2" fmla="*/ 1713600 h 1713600"/>
              <a:gd name="connsiteX3" fmla="*/ 1712696 w 1712696"/>
              <a:gd name="connsiteY3" fmla="*/ 1277272 h 1713600"/>
              <a:gd name="connsiteX4" fmla="*/ 1712696 w 1712696"/>
              <a:gd name="connsiteY4" fmla="*/ 1476393 h 1713600"/>
              <a:gd name="connsiteX5" fmla="*/ 1488054 w 1712696"/>
              <a:gd name="connsiteY5" fmla="*/ 1713600 h 1713600"/>
              <a:gd name="connsiteX6" fmla="*/ 1299480 w 1712696"/>
              <a:gd name="connsiteY6" fmla="*/ 1713600 h 1713600"/>
              <a:gd name="connsiteX7" fmla="*/ 1712696 w 1712696"/>
              <a:gd name="connsiteY7" fmla="*/ 890163 h 1713600"/>
              <a:gd name="connsiteX8" fmla="*/ 1712696 w 1712696"/>
              <a:gd name="connsiteY8" fmla="*/ 1089285 h 1713600"/>
              <a:gd name="connsiteX9" fmla="*/ 1121451 w 1712696"/>
              <a:gd name="connsiteY9" fmla="*/ 1713600 h 1713600"/>
              <a:gd name="connsiteX10" fmla="*/ 932877 w 1712696"/>
              <a:gd name="connsiteY10" fmla="*/ 1713600 h 1713600"/>
              <a:gd name="connsiteX11" fmla="*/ 1712696 w 1712696"/>
              <a:gd name="connsiteY11" fmla="*/ 503055 h 1713600"/>
              <a:gd name="connsiteX12" fmla="*/ 1712696 w 1712696"/>
              <a:gd name="connsiteY12" fmla="*/ 702177 h 1713600"/>
              <a:gd name="connsiteX13" fmla="*/ 754848 w 1712696"/>
              <a:gd name="connsiteY13" fmla="*/ 1713600 h 1713600"/>
              <a:gd name="connsiteX14" fmla="*/ 566274 w 1712696"/>
              <a:gd name="connsiteY14" fmla="*/ 1713600 h 1713600"/>
              <a:gd name="connsiteX15" fmla="*/ 1712696 w 1712696"/>
              <a:gd name="connsiteY15" fmla="*/ 115947 h 1713600"/>
              <a:gd name="connsiteX16" fmla="*/ 1712696 w 1712696"/>
              <a:gd name="connsiteY16" fmla="*/ 315069 h 1713600"/>
              <a:gd name="connsiteX17" fmla="*/ 388245 w 1712696"/>
              <a:gd name="connsiteY17" fmla="*/ 1713600 h 1713600"/>
              <a:gd name="connsiteX18" fmla="*/ 199671 w 1712696"/>
              <a:gd name="connsiteY18" fmla="*/ 1713600 h 1713600"/>
              <a:gd name="connsiteX19" fmla="*/ 0 w 1712696"/>
              <a:gd name="connsiteY19" fmla="*/ 0 h 1713600"/>
              <a:gd name="connsiteX20" fmla="*/ 1712696 w 1712696"/>
              <a:gd name="connsiteY20" fmla="*/ 0 h 1713600"/>
              <a:gd name="connsiteX21" fmla="*/ 1712696 w 1712696"/>
              <a:gd name="connsiteY21" fmla="*/ 1801 h 1713600"/>
              <a:gd name="connsiteX22" fmla="*/ 1642767 w 1712696"/>
              <a:gd name="connsiteY22" fmla="*/ 1801 h 1713600"/>
              <a:gd name="connsiteX23" fmla="*/ 21642 w 1712696"/>
              <a:gd name="connsiteY23" fmla="*/ 1713600 h 1713600"/>
              <a:gd name="connsiteX24" fmla="*/ 0 w 1712696"/>
              <a:gd name="connsiteY24" fmla="*/ 1713600 h 1713600"/>
              <a:gd name="connsiteX25" fmla="*/ 0 w 1712696"/>
              <a:gd name="connsiteY25" fmla="*/ 1537331 h 1713600"/>
              <a:gd name="connsiteX26" fmla="*/ 1454193 w 1712696"/>
              <a:gd name="connsiteY26" fmla="*/ 1801 h 1713600"/>
              <a:gd name="connsiteX27" fmla="*/ 1276164 w 1712696"/>
              <a:gd name="connsiteY27" fmla="*/ 1801 h 1713600"/>
              <a:gd name="connsiteX28" fmla="*/ 0 w 1712696"/>
              <a:gd name="connsiteY28" fmla="*/ 1349344 h 1713600"/>
              <a:gd name="connsiteX29" fmla="*/ 0 w 1712696"/>
              <a:gd name="connsiteY29" fmla="*/ 1150223 h 1713600"/>
              <a:gd name="connsiteX30" fmla="*/ 1087590 w 1712696"/>
              <a:gd name="connsiteY30" fmla="*/ 1801 h 1713600"/>
              <a:gd name="connsiteX31" fmla="*/ 909561 w 1712696"/>
              <a:gd name="connsiteY31" fmla="*/ 1801 h 1713600"/>
              <a:gd name="connsiteX32" fmla="*/ 0 w 1712696"/>
              <a:gd name="connsiteY32" fmla="*/ 962236 h 1713600"/>
              <a:gd name="connsiteX33" fmla="*/ 0 w 1712696"/>
              <a:gd name="connsiteY33" fmla="*/ 763115 h 1713600"/>
              <a:gd name="connsiteX34" fmla="*/ 720987 w 1712696"/>
              <a:gd name="connsiteY34" fmla="*/ 1801 h 1713600"/>
              <a:gd name="connsiteX35" fmla="*/ 542958 w 1712696"/>
              <a:gd name="connsiteY35" fmla="*/ 1801 h 1713600"/>
              <a:gd name="connsiteX36" fmla="*/ 0 w 1712696"/>
              <a:gd name="connsiteY36" fmla="*/ 575128 h 1713600"/>
              <a:gd name="connsiteX37" fmla="*/ 0 w 1712696"/>
              <a:gd name="connsiteY37" fmla="*/ 376007 h 1713600"/>
              <a:gd name="connsiteX38" fmla="*/ 354384 w 1712696"/>
              <a:gd name="connsiteY38" fmla="*/ 1801 h 1713600"/>
              <a:gd name="connsiteX39" fmla="*/ 176355 w 1712696"/>
              <a:gd name="connsiteY39" fmla="*/ 1801 h 1713600"/>
              <a:gd name="connsiteX40" fmla="*/ 0 w 1712696"/>
              <a:gd name="connsiteY40" fmla="*/ 188020 h 1713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</a:cxnLst>
            <a:rect l="l" t="t" r="r" b="b"/>
            <a:pathLst>
              <a:path w="1712696" h="1713600">
                <a:moveTo>
                  <a:pt x="1712696" y="1664380"/>
                </a:moveTo>
                <a:lnTo>
                  <a:pt x="1712696" y="1713600"/>
                </a:lnTo>
                <a:lnTo>
                  <a:pt x="1666083" y="1713600"/>
                </a:lnTo>
                <a:close/>
                <a:moveTo>
                  <a:pt x="1712696" y="1277272"/>
                </a:moveTo>
                <a:lnTo>
                  <a:pt x="1712696" y="1476393"/>
                </a:lnTo>
                <a:lnTo>
                  <a:pt x="1488054" y="1713600"/>
                </a:lnTo>
                <a:lnTo>
                  <a:pt x="1299480" y="1713600"/>
                </a:lnTo>
                <a:close/>
                <a:moveTo>
                  <a:pt x="1712696" y="890163"/>
                </a:moveTo>
                <a:lnTo>
                  <a:pt x="1712696" y="1089285"/>
                </a:lnTo>
                <a:lnTo>
                  <a:pt x="1121451" y="1713600"/>
                </a:lnTo>
                <a:lnTo>
                  <a:pt x="932877" y="1713600"/>
                </a:lnTo>
                <a:close/>
                <a:moveTo>
                  <a:pt x="1712696" y="503055"/>
                </a:moveTo>
                <a:lnTo>
                  <a:pt x="1712696" y="702177"/>
                </a:lnTo>
                <a:lnTo>
                  <a:pt x="754848" y="1713600"/>
                </a:lnTo>
                <a:lnTo>
                  <a:pt x="566274" y="1713600"/>
                </a:lnTo>
                <a:close/>
                <a:moveTo>
                  <a:pt x="1712696" y="115947"/>
                </a:moveTo>
                <a:lnTo>
                  <a:pt x="1712696" y="315069"/>
                </a:lnTo>
                <a:lnTo>
                  <a:pt x="388245" y="1713600"/>
                </a:lnTo>
                <a:lnTo>
                  <a:pt x="199671" y="1713600"/>
                </a:lnTo>
                <a:close/>
                <a:moveTo>
                  <a:pt x="0" y="0"/>
                </a:moveTo>
                <a:lnTo>
                  <a:pt x="1712696" y="0"/>
                </a:lnTo>
                <a:lnTo>
                  <a:pt x="1712696" y="1801"/>
                </a:lnTo>
                <a:lnTo>
                  <a:pt x="1642767" y="1801"/>
                </a:lnTo>
                <a:lnTo>
                  <a:pt x="21642" y="1713600"/>
                </a:lnTo>
                <a:lnTo>
                  <a:pt x="0" y="1713600"/>
                </a:lnTo>
                <a:lnTo>
                  <a:pt x="0" y="1537331"/>
                </a:lnTo>
                <a:lnTo>
                  <a:pt x="1454193" y="1801"/>
                </a:lnTo>
                <a:lnTo>
                  <a:pt x="1276164" y="1801"/>
                </a:lnTo>
                <a:lnTo>
                  <a:pt x="0" y="1349344"/>
                </a:lnTo>
                <a:lnTo>
                  <a:pt x="0" y="1150223"/>
                </a:lnTo>
                <a:lnTo>
                  <a:pt x="1087590" y="1801"/>
                </a:lnTo>
                <a:lnTo>
                  <a:pt x="909561" y="1801"/>
                </a:lnTo>
                <a:lnTo>
                  <a:pt x="0" y="962236"/>
                </a:lnTo>
                <a:lnTo>
                  <a:pt x="0" y="763115"/>
                </a:lnTo>
                <a:lnTo>
                  <a:pt x="720987" y="1801"/>
                </a:lnTo>
                <a:lnTo>
                  <a:pt x="542958" y="1801"/>
                </a:lnTo>
                <a:lnTo>
                  <a:pt x="0" y="575128"/>
                </a:lnTo>
                <a:lnTo>
                  <a:pt x="0" y="376007"/>
                </a:lnTo>
                <a:lnTo>
                  <a:pt x="354384" y="1801"/>
                </a:lnTo>
                <a:lnTo>
                  <a:pt x="176355" y="1801"/>
                </a:lnTo>
                <a:lnTo>
                  <a:pt x="0" y="188020"/>
                </a:lnTo>
                <a:close/>
              </a:path>
            </a:pathLst>
          </a:custGeom>
          <a:solidFill>
            <a:schemeClr val="bg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128016" tIns="64008" rIns="128016" bIns="64008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128016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52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6" name="Текст 7"/>
          <p:cNvSpPr>
            <a:spLocks noGrp="1"/>
          </p:cNvSpPr>
          <p:nvPr>
            <p:ph type="body" sz="quarter" idx="15" hasCustomPrompt="1"/>
          </p:nvPr>
        </p:nvSpPr>
        <p:spPr>
          <a:xfrm>
            <a:off x="502286" y="3277550"/>
            <a:ext cx="9426067" cy="906780"/>
          </a:xfrm>
        </p:spPr>
        <p:txBody>
          <a:bodyPr/>
          <a:lstStyle>
            <a:lvl1pPr>
              <a:defRPr baseline="0"/>
            </a:lvl1pPr>
          </a:lstStyle>
          <a:p>
            <a:pPr lvl="0"/>
            <a:r>
              <a:rPr lang="ru-RU" dirty="0" smtClean="0"/>
              <a:t>Подзаголовок (заполняется по необходимости)</a:t>
            </a:r>
          </a:p>
        </p:txBody>
      </p:sp>
      <p:grpSp>
        <p:nvGrpSpPr>
          <p:cNvPr id="40" name="Группа 39"/>
          <p:cNvGrpSpPr/>
          <p:nvPr/>
        </p:nvGrpSpPr>
        <p:grpSpPr>
          <a:xfrm>
            <a:off x="12742652" y="-79539"/>
            <a:ext cx="4006111" cy="9680744"/>
            <a:chOff x="9101894" y="-42611"/>
            <a:chExt cx="2861508" cy="5186113"/>
          </a:xfrm>
        </p:grpSpPr>
        <p:sp>
          <p:nvSpPr>
            <p:cNvPr id="41" name="Прямоугольник 40"/>
            <p:cNvSpPr/>
            <p:nvPr/>
          </p:nvSpPr>
          <p:spPr>
            <a:xfrm>
              <a:off x="9181869" y="3"/>
              <a:ext cx="2781533" cy="514349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wrap="square" lIns="648000">
              <a:noAutofit/>
            </a:bodyPr>
            <a:lstStyle/>
            <a:p>
              <a:r>
                <a:rPr lang="ru-RU" sz="1680" b="0" dirty="0">
                  <a:solidFill>
                    <a:schemeClr val="bg1"/>
                  </a:solidFill>
                </a:rPr>
                <a:t>Рекомендации </a:t>
              </a:r>
              <a:br>
                <a:rPr lang="ru-RU" sz="1680" b="0" dirty="0">
                  <a:solidFill>
                    <a:schemeClr val="bg1"/>
                  </a:solidFill>
                </a:rPr>
              </a:br>
              <a:r>
                <a:rPr lang="ru-RU" sz="168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по оформлению слайдов</a:t>
              </a:r>
            </a:p>
            <a:p>
              <a:pPr marL="0" algn="l" defTabSz="1090821" rtl="0" eaLnBrk="1" latinLnBrk="0" hangingPunct="1"/>
              <a:endParaRPr lang="ru-RU" sz="112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  <a:p>
              <a:pPr marL="255585" indent="-255585" algn="l" defTabSz="1090821" rtl="0" eaLnBrk="1" latinLnBrk="0" hangingPunct="1">
                <a:spcAft>
                  <a:spcPts val="280"/>
                </a:spcAft>
                <a:buFont typeface="+mj-lt"/>
                <a:buAutoNum type="arabicPeriod"/>
              </a:pPr>
              <a:r>
                <a:rPr lang="ru-RU" sz="112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ТЕКСТ</a:t>
              </a: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="0" dirty="0" err="1">
                  <a:solidFill>
                    <a:schemeClr val="bg1"/>
                  </a:solidFill>
                </a:rPr>
                <a:t>Корп.шрифт</a:t>
              </a:r>
              <a:r>
                <a:rPr lang="ru-RU" sz="1120" b="0" dirty="0">
                  <a:solidFill>
                    <a:schemeClr val="bg1"/>
                  </a:solidFill>
                </a:rPr>
                <a:t> для презентаций</a:t>
              </a:r>
              <a:r>
                <a:rPr lang="ru-RU" sz="1120" b="0" baseline="0" dirty="0">
                  <a:solidFill>
                    <a:schemeClr val="bg1"/>
                  </a:solidFill>
                </a:rPr>
                <a:t> </a:t>
              </a:r>
              <a:r>
                <a:rPr lang="ru-RU" sz="1120" baseline="0" dirty="0">
                  <a:solidFill>
                    <a:schemeClr val="bg1"/>
                  </a:solidFill>
                </a:rPr>
                <a:t>–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en-US" sz="1120" b="1" dirty="0">
                  <a:solidFill>
                    <a:schemeClr val="bg1"/>
                  </a:solidFill>
                </a:rPr>
                <a:t>Arial</a:t>
              </a:r>
              <a:r>
                <a:rPr lang="ru-RU" sz="1120" dirty="0">
                  <a:solidFill>
                    <a:schemeClr val="bg1"/>
                  </a:solidFill>
                </a:rPr>
                <a:t> (</a:t>
              </a:r>
              <a:r>
                <a:rPr lang="ru-RU" sz="1120" i="1" dirty="0">
                  <a:solidFill>
                    <a:schemeClr val="bg1"/>
                  </a:solidFill>
                </a:rPr>
                <a:t>д</a:t>
              </a:r>
              <a:r>
                <a:rPr lang="ru-RU" sz="1120" i="1" baseline="0" dirty="0">
                  <a:solidFill>
                    <a:schemeClr val="bg1"/>
                  </a:solidFill>
                </a:rPr>
                <a:t>опустимо:</a:t>
              </a:r>
              <a:r>
                <a:rPr lang="ru-RU" sz="1120" baseline="0" dirty="0">
                  <a:solidFill>
                    <a:schemeClr val="bg1"/>
                  </a:solidFill>
                </a:rPr>
                <a:t> </a:t>
              </a:r>
              <a:r>
                <a:rPr lang="en-US" sz="1120" baseline="0" dirty="0">
                  <a:solidFill>
                    <a:schemeClr val="bg1"/>
                  </a:solidFill>
                </a:rPr>
                <a:t>Arial Narrow</a:t>
              </a:r>
              <a:r>
                <a:rPr lang="ru-RU" sz="1120" baseline="0" dirty="0">
                  <a:solidFill>
                    <a:schemeClr val="bg1"/>
                  </a:solidFill>
                </a:rPr>
                <a:t>)</a:t>
              </a: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Заголовок слайда – 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не ниже 16 </a:t>
              </a:r>
              <a:r>
                <a:rPr lang="ru-RU" sz="1120" b="1" baseline="0" dirty="0" err="1">
                  <a:solidFill>
                    <a:schemeClr val="bg1"/>
                  </a:solidFill>
                </a:rPr>
                <a:t>пт</a:t>
              </a:r>
              <a:endParaRPr lang="ru-RU" sz="1120" b="1" baseline="0" dirty="0">
                <a:solidFill>
                  <a:schemeClr val="bg1"/>
                </a:solidFill>
              </a:endParaRP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Текст на слайде – 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не ниже </a:t>
              </a:r>
              <a:r>
                <a:rPr lang="en-US" sz="1120" b="1" baseline="0" dirty="0">
                  <a:solidFill>
                    <a:schemeClr val="bg1"/>
                  </a:solidFill>
                </a:rPr>
                <a:t>10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 </a:t>
              </a:r>
              <a:r>
                <a:rPr lang="ru-RU" sz="1120" b="1" baseline="0" dirty="0" err="1">
                  <a:solidFill>
                    <a:schemeClr val="bg1"/>
                  </a:solidFill>
                </a:rPr>
                <a:t>пт</a:t>
              </a:r>
              <a:endParaRPr lang="ru-RU" sz="1120" b="1" baseline="0" dirty="0">
                <a:solidFill>
                  <a:schemeClr val="bg1"/>
                </a:solidFill>
              </a:endParaRP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Примечания – 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не ниже </a:t>
              </a:r>
              <a:r>
                <a:rPr lang="en-US" sz="1120" b="1" baseline="0" dirty="0">
                  <a:solidFill>
                    <a:schemeClr val="bg1"/>
                  </a:solidFill>
                </a:rPr>
                <a:t>8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 </a:t>
              </a:r>
              <a:r>
                <a:rPr lang="ru-RU" sz="1120" b="1" baseline="0" dirty="0" err="1">
                  <a:solidFill>
                    <a:schemeClr val="bg1"/>
                  </a:solidFill>
                </a:rPr>
                <a:t>пт</a:t>
              </a:r>
              <a:endParaRPr lang="ru-RU" sz="1120" b="1" baseline="0" dirty="0">
                <a:solidFill>
                  <a:schemeClr val="bg1"/>
                </a:solidFill>
              </a:endParaRPr>
            </a:p>
            <a:p>
              <a:pPr marL="373377" lvl="4" indent="-124459" algn="l">
                <a:spcAft>
                  <a:spcPts val="112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Используйте на слайде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ru-RU" sz="1120" b="1" baseline="0" dirty="0">
                  <a:solidFill>
                    <a:schemeClr val="bg1"/>
                  </a:solidFill>
                </a:rPr>
                <a:t>не более 3 размеров шрифтов</a:t>
              </a:r>
              <a:endParaRPr lang="en-US" sz="1120" b="1" baseline="0" dirty="0">
                <a:solidFill>
                  <a:schemeClr val="bg1"/>
                </a:solidFill>
              </a:endParaRPr>
            </a:p>
            <a:p>
              <a:pPr marL="255585" indent="-255585" algn="l" defTabSz="1090821" rtl="0" eaLnBrk="1" latinLnBrk="0" hangingPunct="1">
                <a:spcBef>
                  <a:spcPts val="420"/>
                </a:spcBef>
                <a:spcAft>
                  <a:spcPts val="280"/>
                </a:spcAft>
                <a:buFont typeface="+mj-lt"/>
                <a:buAutoNum type="arabicPeriod"/>
              </a:pPr>
              <a:r>
                <a:rPr lang="ru-RU" sz="112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ДИАГРАММЫ</a:t>
              </a:r>
            </a:p>
            <a:p>
              <a:pPr marL="373377" lvl="1" indent="-111125" algn="l" defTabSz="1090821" rtl="0" eaLnBrk="1" latinLnBrk="0" hangingPunct="1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единый стиль оформления диаграмм</a:t>
              </a:r>
            </a:p>
            <a:p>
              <a:pPr marL="373377" lvl="1" indent="-111125" algn="l" defTabSz="1090821" rtl="0" eaLnBrk="1" latinLnBrk="0" hangingPunct="1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шрифты одинакового размера в</a:t>
              </a:r>
              <a:r>
                <a:rPr lang="ru-RU" sz="1120" b="0" kern="1200" baseline="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 </a:t>
              </a: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диаграммах, располагающихся на одном слайде</a:t>
              </a:r>
            </a:p>
            <a:p>
              <a:pPr marL="373377" lvl="1" indent="-111125" algn="l" defTabSz="1090821" rtl="0" eaLnBrk="1" latinLnBrk="0" hangingPunct="1">
                <a:spcAft>
                  <a:spcPts val="1120"/>
                </a:spcAft>
                <a:buFont typeface="Arial" panose="020B0604020202020204" pitchFamily="34" charset="0"/>
                <a:buChar char="•"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На одном слайде – не более 4 диаграмм</a:t>
              </a:r>
            </a:p>
            <a:p>
              <a:pPr marL="255585" marR="0" lvl="0" indent="-255585" algn="l" defTabSz="1090821" rtl="0" eaLnBrk="1" fontAlgn="auto" latinLnBrk="0" hangingPunct="1">
                <a:lnSpc>
                  <a:spcPct val="100000"/>
                </a:lnSpc>
                <a:spcBef>
                  <a:spcPts val="420"/>
                </a:spcBef>
                <a:spcAft>
                  <a:spcPts val="28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lang="ru-RU" sz="112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ИКОНКИ</a:t>
              </a:r>
            </a:p>
            <a:p>
              <a:pPr marL="373377" marR="0" lvl="1" indent="-117793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112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dirty="0">
                  <a:solidFill>
                    <a:schemeClr val="bg1"/>
                  </a:solidFill>
                </a:rPr>
                <a:t>Выбирайте оформление</a:t>
              </a:r>
              <a:r>
                <a:rPr lang="ru-RU" sz="1120" baseline="0" dirty="0">
                  <a:solidFill>
                    <a:schemeClr val="bg1"/>
                  </a:solidFill>
                </a:rPr>
                <a:t>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ru-RU" sz="1120" baseline="0" dirty="0">
                  <a:solidFill>
                    <a:schemeClr val="bg1"/>
                  </a:solidFill>
                </a:rPr>
                <a:t>иконок </a:t>
              </a:r>
              <a:r>
                <a:rPr lang="ru-RU" sz="1120" dirty="0">
                  <a:solidFill>
                    <a:schemeClr val="bg1"/>
                  </a:solidFill>
                </a:rPr>
                <a:t>в</a:t>
              </a:r>
              <a:r>
                <a:rPr lang="ru-RU" sz="1120" baseline="0" dirty="0">
                  <a:solidFill>
                    <a:schemeClr val="bg1"/>
                  </a:solidFill>
                </a:rPr>
                <a:t> едином стиле</a:t>
              </a:r>
              <a:endParaRPr lang="ru-RU" sz="112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  <a:p>
              <a:pPr marL="255585" marR="0" lvl="0" indent="-255585" algn="l" defTabSz="1090821" rtl="0" eaLnBrk="1" fontAlgn="auto" latinLnBrk="0" hangingPunct="1">
                <a:lnSpc>
                  <a:spcPct val="100000"/>
                </a:lnSpc>
                <a:spcBef>
                  <a:spcPts val="420"/>
                </a:spcBef>
                <a:spcAft>
                  <a:spcPts val="28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lang="ru-RU" sz="1120" b="1" dirty="0">
                  <a:solidFill>
                    <a:schemeClr val="bg1"/>
                  </a:solidFill>
                </a:rPr>
                <a:t>ИЗОБРАЖЕНИЯ</a:t>
              </a:r>
            </a:p>
            <a:p>
              <a:pPr marL="373377" lvl="1" indent="-117793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dirty="0">
                  <a:solidFill>
                    <a:schemeClr val="bg1"/>
                  </a:solidFill>
                </a:rPr>
                <a:t>Нельзя</a:t>
              </a:r>
              <a:r>
                <a:rPr lang="ru-RU" sz="1120" baseline="0" dirty="0">
                  <a:solidFill>
                    <a:schemeClr val="bg1"/>
                  </a:solidFill>
                </a:rPr>
                <a:t> искажать пропорции</a:t>
              </a:r>
            </a:p>
            <a:p>
              <a:pPr marL="373377" lvl="1" indent="-117793">
                <a:spcAft>
                  <a:spcPts val="1120"/>
                </a:spcAft>
                <a:buFont typeface="Arial" panose="020B0604020202020204" pitchFamily="34" charset="0"/>
                <a:buChar char="•"/>
              </a:pPr>
              <a:r>
                <a:rPr lang="ru-RU" sz="1120" dirty="0">
                  <a:solidFill>
                    <a:schemeClr val="bg1"/>
                  </a:solidFill>
                </a:rPr>
                <a:t>Рекомендуемое разрешение</a:t>
              </a:r>
              <a:r>
                <a:rPr lang="ru-RU" sz="1120" baseline="0" dirty="0">
                  <a:solidFill>
                    <a:schemeClr val="bg1"/>
                  </a:solidFill>
                </a:rPr>
                <a:t> –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ru-RU" sz="1120" baseline="0" dirty="0">
                  <a:solidFill>
                    <a:schemeClr val="bg1"/>
                  </a:solidFill>
                </a:rPr>
                <a:t>не более 150 пикселей на дюйм</a:t>
              </a:r>
              <a:endParaRPr lang="ru-RU" sz="1120" b="1" dirty="0">
                <a:solidFill>
                  <a:schemeClr val="bg1"/>
                </a:solidFill>
              </a:endParaRPr>
            </a:p>
            <a:p>
              <a:pPr marL="255585" marR="0" lvl="0" indent="-255585" algn="l" defTabSz="1090821" rtl="0" eaLnBrk="1" fontAlgn="auto" latinLnBrk="0" hangingPunct="1">
                <a:lnSpc>
                  <a:spcPct val="100000"/>
                </a:lnSpc>
                <a:spcBef>
                  <a:spcPts val="420"/>
                </a:spcBef>
                <a:spcAft>
                  <a:spcPts val="28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kumimoji="0" lang="ru-RU" sz="112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ОБЩИЕ РЕКОМЕНДАЦИИ</a:t>
              </a:r>
            </a:p>
            <a:p>
              <a:pPr marL="373377" marR="0" lvl="1" indent="-12890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8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Скажите «нет» презентациям </a:t>
              </a:r>
              <a:b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</a:b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с большим количеством текста</a:t>
              </a:r>
            </a:p>
            <a:p>
              <a:pPr marL="373377" marR="0" lvl="1" indent="-12890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8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простые схемы </a:t>
              </a:r>
              <a:b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</a:b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 графику</a:t>
              </a:r>
            </a:p>
            <a:p>
              <a:pPr marL="373377" marR="0" lvl="1" indent="-12890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8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Делайте слайды лаконичными</a:t>
              </a:r>
            </a:p>
            <a:p>
              <a:pPr marL="800999" marR="0" lvl="1" indent="-25558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42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endParaRPr lang="ru-RU" sz="112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</p:txBody>
        </p:sp>
        <p:cxnSp>
          <p:nvCxnSpPr>
            <p:cNvPr id="42" name="Прямая соединительная линия 41"/>
            <p:cNvCxnSpPr/>
            <p:nvPr/>
          </p:nvCxnSpPr>
          <p:spPr bwMode="auto">
            <a:xfrm>
              <a:off x="9753602" y="444502"/>
              <a:ext cx="2051050" cy="0"/>
            </a:xfrm>
            <a:prstGeom prst="line">
              <a:avLst/>
            </a:prstGeom>
            <a:solidFill>
              <a:schemeClr val="accent1"/>
            </a:solidFill>
            <a:ln w="317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grpSp>
          <p:nvGrpSpPr>
            <p:cNvPr id="43" name="Группа 42"/>
            <p:cNvGrpSpPr/>
            <p:nvPr/>
          </p:nvGrpSpPr>
          <p:grpSpPr>
            <a:xfrm>
              <a:off x="9101894" y="-42611"/>
              <a:ext cx="618531" cy="5155816"/>
              <a:chOff x="9101894" y="-42611"/>
              <a:chExt cx="618531" cy="5155816"/>
            </a:xfrm>
          </p:grpSpPr>
          <p:sp>
            <p:nvSpPr>
              <p:cNvPr id="44" name="Прямоугольник 43"/>
              <p:cNvSpPr/>
              <p:nvPr/>
            </p:nvSpPr>
            <p:spPr>
              <a:xfrm>
                <a:off x="9249089" y="154103"/>
                <a:ext cx="377590" cy="436959"/>
              </a:xfrm>
              <a:prstGeom prst="rect">
                <a:avLst/>
              </a:prstGeom>
              <a:solidFill>
                <a:srgbClr val="008C95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0</a:t>
                </a:r>
              </a:p>
              <a:p>
                <a:pPr algn="ctr" eaLnBrk="1" hangingPunct="1">
                  <a:defRPr/>
                </a:pPr>
                <a:r>
                  <a:rPr lang="en-US" sz="980" dirty="0">
                    <a:solidFill>
                      <a:srgbClr val="FFFFFF"/>
                    </a:solidFill>
                  </a:rPr>
                  <a:t>140</a:t>
                </a:r>
                <a:endParaRPr lang="ru-RU" sz="98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1</a:t>
                </a:r>
                <a:r>
                  <a:rPr lang="en-US" sz="980" dirty="0">
                    <a:solidFill>
                      <a:srgbClr val="FFFFFF"/>
                    </a:solidFill>
                  </a:rPr>
                  <a:t>49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45" name="Прямоугольник 44"/>
              <p:cNvSpPr/>
              <p:nvPr/>
            </p:nvSpPr>
            <p:spPr>
              <a:xfrm>
                <a:off x="9249089" y="873918"/>
                <a:ext cx="377590" cy="438150"/>
              </a:xfrm>
              <a:prstGeom prst="rect">
                <a:avLst/>
              </a:prstGeom>
              <a:solidFill>
                <a:srgbClr val="D0D0D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208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208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208</a:t>
                </a:r>
              </a:p>
            </p:txBody>
          </p:sp>
          <p:sp>
            <p:nvSpPr>
              <p:cNvPr id="46" name="Прямоугольник 45"/>
              <p:cNvSpPr/>
              <p:nvPr/>
            </p:nvSpPr>
            <p:spPr>
              <a:xfrm>
                <a:off x="9249089" y="3830254"/>
                <a:ext cx="377590" cy="436960"/>
              </a:xfrm>
              <a:prstGeom prst="rect">
                <a:avLst/>
              </a:prstGeom>
              <a:solidFill>
                <a:srgbClr val="E5F2F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229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242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242</a:t>
                </a:r>
              </a:p>
            </p:txBody>
          </p:sp>
          <p:sp>
            <p:nvSpPr>
              <p:cNvPr id="47" name="Прямоугольник 46"/>
              <p:cNvSpPr/>
              <p:nvPr/>
            </p:nvSpPr>
            <p:spPr>
              <a:xfrm>
                <a:off x="9249089" y="2519364"/>
                <a:ext cx="377590" cy="436959"/>
              </a:xfrm>
              <a:prstGeom prst="rect">
                <a:avLst/>
              </a:prstGeom>
              <a:solidFill>
                <a:srgbClr val="B2D2D8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178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210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216</a:t>
                </a:r>
              </a:p>
            </p:txBody>
          </p:sp>
          <p:sp>
            <p:nvSpPr>
              <p:cNvPr id="48" name="Прямоугольник 47"/>
              <p:cNvSpPr/>
              <p:nvPr/>
            </p:nvSpPr>
            <p:spPr>
              <a:xfrm>
                <a:off x="9249089" y="2956327"/>
                <a:ext cx="377590" cy="436960"/>
              </a:xfrm>
              <a:prstGeom prst="rect">
                <a:avLst/>
              </a:prstGeom>
              <a:solidFill>
                <a:srgbClr val="FFC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255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192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0</a:t>
                </a:r>
              </a:p>
            </p:txBody>
          </p:sp>
          <p:sp>
            <p:nvSpPr>
              <p:cNvPr id="49" name="Прямоугольник 48"/>
              <p:cNvSpPr/>
              <p:nvPr/>
            </p:nvSpPr>
            <p:spPr>
              <a:xfrm>
                <a:off x="9249089" y="3393282"/>
                <a:ext cx="377590" cy="436959"/>
              </a:xfrm>
              <a:prstGeom prst="rect">
                <a:avLst/>
              </a:prstGeom>
              <a:solidFill>
                <a:srgbClr val="C00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192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0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0</a:t>
                </a:r>
              </a:p>
            </p:txBody>
          </p:sp>
          <p:sp>
            <p:nvSpPr>
              <p:cNvPr id="50" name="Прямоугольник 49"/>
              <p:cNvSpPr/>
              <p:nvPr/>
            </p:nvSpPr>
            <p:spPr>
              <a:xfrm>
                <a:off x="9249089" y="4267214"/>
                <a:ext cx="377590" cy="169200"/>
              </a:xfrm>
              <a:prstGeom prst="rect">
                <a:avLst/>
              </a:prstGeom>
              <a:solidFill>
                <a:srgbClr val="000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0,0,0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51" name="Прямоугольник 50"/>
              <p:cNvSpPr/>
              <p:nvPr/>
            </p:nvSpPr>
            <p:spPr>
              <a:xfrm>
                <a:off x="9249091" y="588086"/>
                <a:ext cx="377590" cy="438150"/>
              </a:xfrm>
              <a:prstGeom prst="rect">
                <a:avLst/>
              </a:prstGeom>
              <a:solidFill>
                <a:schemeClr val="tx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0</a:t>
                </a:r>
                <a:br>
                  <a:rPr lang="en-US" sz="980" dirty="0" smtClean="0">
                    <a:solidFill>
                      <a:schemeClr val="bg1"/>
                    </a:solidFill>
                  </a:rPr>
                </a:br>
                <a:r>
                  <a:rPr lang="ru-RU" sz="980" dirty="0" smtClean="0">
                    <a:solidFill>
                      <a:schemeClr val="bg1"/>
                    </a:solidFill>
                  </a:rPr>
                  <a:t>49</a:t>
                </a:r>
                <a:br>
                  <a:rPr lang="ru-RU" sz="980" dirty="0" smtClean="0">
                    <a:solidFill>
                      <a:schemeClr val="bg1"/>
                    </a:solidFill>
                  </a:rPr>
                </a:br>
                <a:r>
                  <a:rPr lang="ru-RU" sz="980" dirty="0" smtClean="0">
                    <a:solidFill>
                      <a:schemeClr val="bg1"/>
                    </a:solidFill>
                  </a:rPr>
                  <a:t>60</a:t>
                </a:r>
                <a:endParaRPr lang="ru-RU" sz="98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2" name="Прямоугольник 51"/>
              <p:cNvSpPr/>
              <p:nvPr/>
            </p:nvSpPr>
            <p:spPr>
              <a:xfrm>
                <a:off x="9249091" y="1022665"/>
                <a:ext cx="377590" cy="436960"/>
              </a:xfrm>
              <a:prstGeom prst="rect">
                <a:avLst/>
              </a:prstGeom>
              <a:solidFill>
                <a:schemeClr val="bg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119</a:t>
                </a:r>
                <a:b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</a:b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226</a:t>
                </a:r>
                <a:b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</a:b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195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53" name="Прямоугольник 52"/>
              <p:cNvSpPr/>
              <p:nvPr/>
            </p:nvSpPr>
            <p:spPr>
              <a:xfrm>
                <a:off x="9249091" y="3830257"/>
                <a:ext cx="377590" cy="436960"/>
              </a:xfrm>
              <a:prstGeom prst="rect">
                <a:avLst/>
              </a:prstGeom>
              <a:solidFill>
                <a:srgbClr val="2D3287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45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50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135</a:t>
                </a:r>
                <a:endParaRPr lang="ru-RU" sz="98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4" name="Прямоугольник 53"/>
              <p:cNvSpPr/>
              <p:nvPr/>
            </p:nvSpPr>
            <p:spPr>
              <a:xfrm>
                <a:off x="9249091" y="1466152"/>
                <a:ext cx="377590" cy="438150"/>
              </a:xfrm>
              <a:prstGeom prst="rect">
                <a:avLst/>
              </a:prstGeom>
              <a:solidFill>
                <a:schemeClr val="bg1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000000"/>
                    </a:solidFill>
                  </a:rPr>
                  <a:t>255</a:t>
                </a:r>
                <a:endParaRPr lang="ru-RU" sz="980" dirty="0">
                  <a:solidFill>
                    <a:srgbClr val="000000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000000"/>
                    </a:solidFill>
                  </a:rPr>
                  <a:t>255</a:t>
                </a:r>
                <a:endParaRPr lang="ru-RU" sz="980" dirty="0">
                  <a:solidFill>
                    <a:srgbClr val="000000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000000"/>
                    </a:solidFill>
                  </a:rPr>
                  <a:t>255</a:t>
                </a:r>
                <a:endParaRPr lang="ru-RU" sz="98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5" name="Прямоугольник 54"/>
              <p:cNvSpPr/>
              <p:nvPr/>
            </p:nvSpPr>
            <p:spPr>
              <a:xfrm>
                <a:off x="9249091" y="2519364"/>
                <a:ext cx="377590" cy="436959"/>
              </a:xfrm>
              <a:prstGeom prst="rect">
                <a:avLst/>
              </a:prstGeom>
              <a:solidFill>
                <a:srgbClr val="FABE19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250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190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25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60" name="Прямоугольник 59"/>
              <p:cNvSpPr/>
              <p:nvPr/>
            </p:nvSpPr>
            <p:spPr>
              <a:xfrm>
                <a:off x="9249091" y="2956327"/>
                <a:ext cx="377590" cy="436960"/>
              </a:xfrm>
              <a:prstGeom prst="rect">
                <a:avLst/>
              </a:prstGeom>
              <a:solidFill>
                <a:srgbClr val="008CFA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0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ru-RU" sz="980" dirty="0" smtClean="0">
                    <a:solidFill>
                      <a:schemeClr val="bg1"/>
                    </a:solidFill>
                  </a:rPr>
                  <a:t>1</a:t>
                </a:r>
                <a:r>
                  <a:rPr lang="en-US" sz="980" dirty="0" smtClean="0">
                    <a:solidFill>
                      <a:schemeClr val="bg1"/>
                    </a:solidFill>
                  </a:rPr>
                  <a:t>40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250</a:t>
                </a:r>
                <a:endParaRPr lang="ru-RU" sz="98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61" name="Прямоугольник 60"/>
              <p:cNvSpPr/>
              <p:nvPr/>
            </p:nvSpPr>
            <p:spPr>
              <a:xfrm>
                <a:off x="9249091" y="3393282"/>
                <a:ext cx="377590" cy="436959"/>
              </a:xfrm>
              <a:prstGeom prst="rect">
                <a:avLst/>
              </a:prstGeom>
              <a:solidFill>
                <a:srgbClr val="FA786E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250</a:t>
                </a:r>
                <a:endParaRPr lang="ru-RU" sz="98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120</a:t>
                </a:r>
                <a:endParaRPr lang="ru-RU" sz="98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110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62" name="Прямоугольник 61"/>
              <p:cNvSpPr/>
              <p:nvPr/>
            </p:nvSpPr>
            <p:spPr>
              <a:xfrm>
                <a:off x="9249091" y="1916373"/>
                <a:ext cx="377590" cy="438150"/>
              </a:xfrm>
              <a:prstGeom prst="rect">
                <a:avLst/>
              </a:prstGeom>
              <a:solidFill>
                <a:schemeClr val="accent6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224</a:t>
                </a:r>
                <a:br>
                  <a:rPr lang="en-US" sz="980" dirty="0" smtClean="0">
                    <a:solidFill>
                      <a:srgbClr val="FFFFFF"/>
                    </a:solidFill>
                  </a:rPr>
                </a:br>
                <a:r>
                  <a:rPr lang="en-US" sz="980" dirty="0" smtClean="0">
                    <a:solidFill>
                      <a:srgbClr val="FFFFFF"/>
                    </a:solidFill>
                  </a:rPr>
                  <a:t>78</a:t>
                </a:r>
                <a:br>
                  <a:rPr lang="en-US" sz="980" dirty="0" smtClean="0">
                    <a:solidFill>
                      <a:srgbClr val="FFFFFF"/>
                    </a:solidFill>
                  </a:rPr>
                </a:br>
                <a:r>
                  <a:rPr lang="en-US" sz="980" dirty="0" smtClean="0">
                    <a:solidFill>
                      <a:srgbClr val="FFFFFF"/>
                    </a:solidFill>
                  </a:rPr>
                  <a:t>57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63" name="TextBox 62"/>
              <p:cNvSpPr txBox="1"/>
              <p:nvPr/>
            </p:nvSpPr>
            <p:spPr>
              <a:xfrm>
                <a:off x="9101894" y="-42611"/>
                <a:ext cx="618531" cy="1417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1120" dirty="0" smtClean="0">
                    <a:solidFill>
                      <a:schemeClr val="bg1"/>
                    </a:solidFill>
                  </a:rPr>
                  <a:t>Основные</a:t>
                </a:r>
                <a:endParaRPr lang="ru-RU" sz="112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64" name="TextBox 63"/>
              <p:cNvSpPr txBox="1"/>
              <p:nvPr/>
            </p:nvSpPr>
            <p:spPr>
              <a:xfrm>
                <a:off x="9101894" y="2320575"/>
                <a:ext cx="618531" cy="1417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1120" dirty="0" err="1" smtClean="0">
                    <a:solidFill>
                      <a:schemeClr val="bg1"/>
                    </a:solidFill>
                  </a:rPr>
                  <a:t>Доп.цвета</a:t>
                </a:r>
                <a:endParaRPr lang="ru-RU" sz="112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65" name="Прямоугольник 64"/>
              <p:cNvSpPr/>
              <p:nvPr/>
            </p:nvSpPr>
            <p:spPr>
              <a:xfrm>
                <a:off x="9249088" y="4436414"/>
                <a:ext cx="377591" cy="169200"/>
              </a:xfrm>
              <a:prstGeom prst="rect">
                <a:avLst/>
              </a:prstGeom>
              <a:solidFill>
                <a:srgbClr val="4D4D4D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rgbClr val="FFFFFF"/>
                    </a:solidFill>
                  </a:rPr>
                  <a:t>70%</a:t>
                </a:r>
                <a:endParaRPr lang="ru-RU" sz="84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66" name="Прямоугольник 65"/>
              <p:cNvSpPr/>
              <p:nvPr/>
            </p:nvSpPr>
            <p:spPr>
              <a:xfrm>
                <a:off x="9249087" y="4605611"/>
                <a:ext cx="377593" cy="169200"/>
              </a:xfrm>
              <a:prstGeom prst="rect">
                <a:avLst/>
              </a:prstGeom>
              <a:solidFill>
                <a:srgbClr val="7F7F7F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rgbClr val="FFFFFF"/>
                    </a:solidFill>
                  </a:rPr>
                  <a:t>50%</a:t>
                </a:r>
                <a:endParaRPr lang="ru-RU" sz="84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67" name="Прямоугольник 66"/>
              <p:cNvSpPr/>
              <p:nvPr/>
            </p:nvSpPr>
            <p:spPr>
              <a:xfrm>
                <a:off x="9249088" y="4774808"/>
                <a:ext cx="377591" cy="169200"/>
              </a:xfrm>
              <a:prstGeom prst="rect">
                <a:avLst/>
              </a:prstGeom>
              <a:solidFill>
                <a:srgbClr val="B2B2B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rgbClr val="FFFFFF"/>
                    </a:solidFill>
                  </a:rPr>
                  <a:t>30%</a:t>
                </a:r>
                <a:endParaRPr lang="ru-RU" sz="84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68" name="Прямоугольник 67"/>
              <p:cNvSpPr/>
              <p:nvPr/>
            </p:nvSpPr>
            <p:spPr>
              <a:xfrm>
                <a:off x="9249087" y="4944005"/>
                <a:ext cx="377593" cy="169200"/>
              </a:xfrm>
              <a:prstGeom prst="rect">
                <a:avLst/>
              </a:prstGeom>
              <a:solidFill>
                <a:srgbClr val="E5E5E5"/>
              </a:solidFill>
              <a:ln w="3175">
                <a:solidFill>
                  <a:srgbClr val="B2B2B2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chemeClr val="tx1"/>
                    </a:solidFill>
                  </a:rPr>
                  <a:t>10%</a:t>
                </a:r>
                <a:endParaRPr lang="ru-RU" sz="840" dirty="0">
                  <a:solidFill>
                    <a:schemeClr val="tx1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452795449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/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Буллиты + резюме +фон 0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Объект 10" hidden="1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2223" y="2964"/>
          <a:ext cx="2223" cy="29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8053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11" name="Объект 10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23" y="2964"/>
                        <a:ext cx="2223" cy="296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4" name="Прямоугольник 43"/>
          <p:cNvSpPr/>
          <p:nvPr/>
        </p:nvSpPr>
        <p:spPr bwMode="auto">
          <a:xfrm>
            <a:off x="8534400" y="1"/>
            <a:ext cx="4267200" cy="8495878"/>
          </a:xfrm>
          <a:prstGeom prst="rect">
            <a:avLst/>
          </a:prstGeom>
          <a:solidFill>
            <a:schemeClr val="bg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128016" tIns="64008" rIns="128016" bIns="64008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128016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52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285" y="634155"/>
            <a:ext cx="7787641" cy="1277196"/>
          </a:xfrm>
        </p:spPr>
        <p:txBody>
          <a:bodyPr vert="horz"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>
          <a:xfrm>
            <a:off x="502284" y="8874860"/>
            <a:ext cx="452476" cy="376688"/>
          </a:xfrm>
        </p:spPr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1194815" y="8875855"/>
            <a:ext cx="7548502" cy="374698"/>
          </a:xfrm>
        </p:spPr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>
          <a:xfrm>
            <a:off x="8877130" y="8875852"/>
            <a:ext cx="1337689" cy="374700"/>
          </a:xfrm>
        </p:spPr>
        <p:txBody>
          <a:bodyPr/>
          <a:lstStyle/>
          <a:p>
            <a:pPr algn="r"/>
            <a:endParaRPr lang="ru-RU"/>
          </a:p>
        </p:txBody>
      </p:sp>
      <p:sp>
        <p:nvSpPr>
          <p:cNvPr id="24" name="Рисунок 14">
            <a:extLst>
              <a:ext uri="{FF2B5EF4-FFF2-40B4-BE49-F238E27FC236}">
                <a16:creationId xmlns:a16="http://schemas.microsoft.com/office/drawing/2014/main" id="{AE4A5CD4-665D-4467-80B3-1293C86F30AA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516050" y="2289213"/>
            <a:ext cx="504000" cy="672000"/>
          </a:xfrm>
          <a:prstGeom prst="rect">
            <a:avLst/>
          </a:prstGeom>
        </p:spPr>
        <p:txBody>
          <a:bodyPr anchor="ctr"/>
          <a:lstStyle>
            <a:lvl1pPr algn="ctr">
              <a:defRPr sz="112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26" name="Рисунок 14">
            <a:extLst>
              <a:ext uri="{FF2B5EF4-FFF2-40B4-BE49-F238E27FC236}">
                <a16:creationId xmlns:a16="http://schemas.microsoft.com/office/drawing/2014/main" id="{F996A264-E88A-436A-BFED-8E6705697CC8}"/>
              </a:ext>
            </a:extLst>
          </p:cNvPr>
          <p:cNvSpPr>
            <a:spLocks noGrp="1"/>
          </p:cNvSpPr>
          <p:nvPr>
            <p:ph type="pic" sz="quarter" idx="31" hasCustomPrompt="1"/>
          </p:nvPr>
        </p:nvSpPr>
        <p:spPr>
          <a:xfrm>
            <a:off x="516050" y="3186973"/>
            <a:ext cx="504000" cy="672000"/>
          </a:xfrm>
          <a:prstGeom prst="rect">
            <a:avLst/>
          </a:prstGeom>
        </p:spPr>
        <p:txBody>
          <a:bodyPr anchor="ctr"/>
          <a:lstStyle>
            <a:lvl1pPr algn="ctr">
              <a:defRPr sz="112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28" name="Рисунок 14">
            <a:extLst>
              <a:ext uri="{FF2B5EF4-FFF2-40B4-BE49-F238E27FC236}">
                <a16:creationId xmlns:a16="http://schemas.microsoft.com/office/drawing/2014/main" id="{10C166F8-C589-4E1B-A57C-AD152243FEE7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516050" y="4084733"/>
            <a:ext cx="504000" cy="672000"/>
          </a:xfrm>
          <a:prstGeom prst="rect">
            <a:avLst/>
          </a:prstGeom>
        </p:spPr>
        <p:txBody>
          <a:bodyPr anchor="ctr"/>
          <a:lstStyle>
            <a:lvl1pPr algn="ctr">
              <a:defRPr sz="112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30" name="Рисунок 14">
            <a:extLst>
              <a:ext uri="{FF2B5EF4-FFF2-40B4-BE49-F238E27FC236}">
                <a16:creationId xmlns:a16="http://schemas.microsoft.com/office/drawing/2014/main" id="{BCF75922-8032-4503-8F5B-DD56DF3299C0}"/>
              </a:ext>
            </a:extLst>
          </p:cNvPr>
          <p:cNvSpPr>
            <a:spLocks noGrp="1"/>
          </p:cNvSpPr>
          <p:nvPr>
            <p:ph type="pic" sz="quarter" idx="35" hasCustomPrompt="1"/>
          </p:nvPr>
        </p:nvSpPr>
        <p:spPr>
          <a:xfrm>
            <a:off x="516050" y="4982494"/>
            <a:ext cx="504000" cy="672000"/>
          </a:xfrm>
          <a:prstGeom prst="rect">
            <a:avLst/>
          </a:prstGeom>
        </p:spPr>
        <p:txBody>
          <a:bodyPr anchor="ctr"/>
          <a:lstStyle>
            <a:lvl1pPr algn="ctr">
              <a:defRPr sz="112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32" name="Рисунок 14">
            <a:extLst>
              <a:ext uri="{FF2B5EF4-FFF2-40B4-BE49-F238E27FC236}">
                <a16:creationId xmlns:a16="http://schemas.microsoft.com/office/drawing/2014/main" id="{C1C304EF-258E-4745-82D8-16A210470B0A}"/>
              </a:ext>
            </a:extLst>
          </p:cNvPr>
          <p:cNvSpPr>
            <a:spLocks noGrp="1"/>
          </p:cNvSpPr>
          <p:nvPr>
            <p:ph type="pic" sz="quarter" idx="37" hasCustomPrompt="1"/>
          </p:nvPr>
        </p:nvSpPr>
        <p:spPr>
          <a:xfrm>
            <a:off x="516050" y="5880254"/>
            <a:ext cx="504000" cy="672000"/>
          </a:xfrm>
          <a:prstGeom prst="rect">
            <a:avLst/>
          </a:prstGeom>
        </p:spPr>
        <p:txBody>
          <a:bodyPr anchor="ctr"/>
          <a:lstStyle>
            <a:lvl1pPr algn="ctr">
              <a:defRPr sz="112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34" name="Рисунок 14">
            <a:extLst>
              <a:ext uri="{FF2B5EF4-FFF2-40B4-BE49-F238E27FC236}">
                <a16:creationId xmlns:a16="http://schemas.microsoft.com/office/drawing/2014/main" id="{CF824452-8E56-42A6-956B-4615FC9E37AB}"/>
              </a:ext>
            </a:extLst>
          </p:cNvPr>
          <p:cNvSpPr>
            <a:spLocks noGrp="1"/>
          </p:cNvSpPr>
          <p:nvPr>
            <p:ph type="pic" sz="quarter" idx="39" hasCustomPrompt="1"/>
          </p:nvPr>
        </p:nvSpPr>
        <p:spPr>
          <a:xfrm>
            <a:off x="516050" y="6778014"/>
            <a:ext cx="504000" cy="672000"/>
          </a:xfrm>
          <a:prstGeom prst="rect">
            <a:avLst/>
          </a:prstGeom>
        </p:spPr>
        <p:txBody>
          <a:bodyPr anchor="ctr"/>
          <a:lstStyle>
            <a:lvl1pPr algn="ctr">
              <a:defRPr sz="112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36" name="Рисунок 14">
            <a:extLst>
              <a:ext uri="{FF2B5EF4-FFF2-40B4-BE49-F238E27FC236}">
                <a16:creationId xmlns:a16="http://schemas.microsoft.com/office/drawing/2014/main" id="{C0C49BA9-3B25-45BD-BE69-E6A047C1A0E1}"/>
              </a:ext>
            </a:extLst>
          </p:cNvPr>
          <p:cNvSpPr>
            <a:spLocks noGrp="1"/>
          </p:cNvSpPr>
          <p:nvPr>
            <p:ph type="pic" sz="quarter" idx="41" hasCustomPrompt="1"/>
          </p:nvPr>
        </p:nvSpPr>
        <p:spPr>
          <a:xfrm>
            <a:off x="516050" y="7675773"/>
            <a:ext cx="504000" cy="672000"/>
          </a:xfrm>
          <a:prstGeom prst="rect">
            <a:avLst/>
          </a:prstGeom>
        </p:spPr>
        <p:txBody>
          <a:bodyPr anchor="ctr"/>
          <a:lstStyle>
            <a:lvl1pPr algn="ctr">
              <a:defRPr sz="112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43"/>
          </p:nvPr>
        </p:nvSpPr>
        <p:spPr>
          <a:xfrm>
            <a:off x="8743318" y="634156"/>
            <a:ext cx="3555997" cy="7861722"/>
          </a:xfrm>
        </p:spPr>
        <p:txBody>
          <a:bodyPr lIns="0" tIns="0" rIns="0" bIns="0"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9" name="Текст 8"/>
          <p:cNvSpPr>
            <a:spLocks noGrp="1"/>
          </p:cNvSpPr>
          <p:nvPr>
            <p:ph type="body" sz="quarter" idx="44"/>
          </p:nvPr>
        </p:nvSpPr>
        <p:spPr>
          <a:xfrm>
            <a:off x="1194815" y="2141770"/>
            <a:ext cx="7095109" cy="912707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38" name="Текст 8"/>
          <p:cNvSpPr>
            <a:spLocks noGrp="1"/>
          </p:cNvSpPr>
          <p:nvPr>
            <p:ph type="body" sz="quarter" idx="45"/>
          </p:nvPr>
        </p:nvSpPr>
        <p:spPr>
          <a:xfrm>
            <a:off x="1194815" y="2966449"/>
            <a:ext cx="7095109" cy="912707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9" name="Текст 8"/>
          <p:cNvSpPr>
            <a:spLocks noGrp="1"/>
          </p:cNvSpPr>
          <p:nvPr>
            <p:ph type="body" sz="quarter" idx="46"/>
          </p:nvPr>
        </p:nvSpPr>
        <p:spPr>
          <a:xfrm>
            <a:off x="1194815" y="3915460"/>
            <a:ext cx="7095109" cy="912707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0" name="Текст 8"/>
          <p:cNvSpPr>
            <a:spLocks noGrp="1"/>
          </p:cNvSpPr>
          <p:nvPr>
            <p:ph type="body" sz="quarter" idx="47"/>
          </p:nvPr>
        </p:nvSpPr>
        <p:spPr>
          <a:xfrm>
            <a:off x="1194815" y="4838394"/>
            <a:ext cx="7095109" cy="912707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1" name="Текст 8"/>
          <p:cNvSpPr>
            <a:spLocks noGrp="1"/>
          </p:cNvSpPr>
          <p:nvPr>
            <p:ph type="body" sz="quarter" idx="48"/>
          </p:nvPr>
        </p:nvSpPr>
        <p:spPr>
          <a:xfrm>
            <a:off x="1194815" y="5777830"/>
            <a:ext cx="7095109" cy="912707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2" name="Текст 8"/>
          <p:cNvSpPr>
            <a:spLocks noGrp="1"/>
          </p:cNvSpPr>
          <p:nvPr>
            <p:ph type="body" sz="quarter" idx="49"/>
          </p:nvPr>
        </p:nvSpPr>
        <p:spPr>
          <a:xfrm>
            <a:off x="1194815" y="7555419"/>
            <a:ext cx="7095109" cy="912707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3" name="Текст 8"/>
          <p:cNvSpPr>
            <a:spLocks noGrp="1"/>
          </p:cNvSpPr>
          <p:nvPr>
            <p:ph type="body" sz="quarter" idx="50"/>
          </p:nvPr>
        </p:nvSpPr>
        <p:spPr>
          <a:xfrm>
            <a:off x="1194815" y="6642905"/>
            <a:ext cx="7095109" cy="912707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73872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Буллиты + резюме +фон 0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Объект 10" hidden="1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2223" y="2964"/>
          <a:ext cx="2223" cy="29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9077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11" name="Объект 10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23" y="2964"/>
                        <a:ext cx="2223" cy="296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4" name="Прямоугольник 43"/>
          <p:cNvSpPr/>
          <p:nvPr/>
        </p:nvSpPr>
        <p:spPr bwMode="auto">
          <a:xfrm>
            <a:off x="8534400" y="1"/>
            <a:ext cx="4267200" cy="8495878"/>
          </a:xfrm>
          <a:prstGeom prst="rect">
            <a:avLst/>
          </a:prstGeom>
          <a:solidFill>
            <a:schemeClr val="tx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128016" tIns="64008" rIns="128016" bIns="64008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128016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52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285" y="634155"/>
            <a:ext cx="7787641" cy="1277196"/>
          </a:xfrm>
        </p:spPr>
        <p:txBody>
          <a:bodyPr vert="horz"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>
          <a:xfrm>
            <a:off x="502284" y="8874860"/>
            <a:ext cx="452476" cy="376688"/>
          </a:xfrm>
        </p:spPr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1194815" y="8875855"/>
            <a:ext cx="7548502" cy="374698"/>
          </a:xfrm>
        </p:spPr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>
          <a:xfrm>
            <a:off x="8877130" y="8875852"/>
            <a:ext cx="1337689" cy="374700"/>
          </a:xfrm>
        </p:spPr>
        <p:txBody>
          <a:bodyPr/>
          <a:lstStyle/>
          <a:p>
            <a:pPr algn="r"/>
            <a:endParaRPr lang="ru-RU"/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43"/>
          </p:nvPr>
        </p:nvSpPr>
        <p:spPr>
          <a:xfrm>
            <a:off x="8743318" y="634156"/>
            <a:ext cx="3555997" cy="7861722"/>
          </a:xfrm>
        </p:spPr>
        <p:txBody>
          <a:bodyPr lIns="0" tIns="0" rIns="0" bIns="0"/>
          <a:lstStyle>
            <a:lvl1pPr>
              <a:defRPr>
                <a:solidFill>
                  <a:schemeClr val="bg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23" name="Текст 8"/>
          <p:cNvSpPr>
            <a:spLocks noGrp="1"/>
          </p:cNvSpPr>
          <p:nvPr>
            <p:ph type="body" sz="quarter" idx="44"/>
          </p:nvPr>
        </p:nvSpPr>
        <p:spPr>
          <a:xfrm>
            <a:off x="495615" y="2850727"/>
            <a:ext cx="3578400" cy="1552220"/>
          </a:xfrm>
        </p:spPr>
        <p:txBody>
          <a:bodyPr lIns="0" tIns="0" rIns="0" bIns="0" anchor="t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25" name="Текст 8"/>
          <p:cNvSpPr>
            <a:spLocks noGrp="1"/>
          </p:cNvSpPr>
          <p:nvPr>
            <p:ph type="body" sz="quarter" idx="45"/>
          </p:nvPr>
        </p:nvSpPr>
        <p:spPr>
          <a:xfrm>
            <a:off x="4515007" y="2850727"/>
            <a:ext cx="3578400" cy="1552220"/>
          </a:xfrm>
        </p:spPr>
        <p:txBody>
          <a:bodyPr lIns="0" tIns="0" rIns="0" bIns="0" anchor="t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27" name="Текст 8"/>
          <p:cNvSpPr>
            <a:spLocks noGrp="1"/>
          </p:cNvSpPr>
          <p:nvPr>
            <p:ph type="body" sz="quarter" idx="46"/>
          </p:nvPr>
        </p:nvSpPr>
        <p:spPr>
          <a:xfrm>
            <a:off x="495615" y="6398894"/>
            <a:ext cx="3578400" cy="1552220"/>
          </a:xfrm>
        </p:spPr>
        <p:txBody>
          <a:bodyPr lIns="0" tIns="0" rIns="0" bIns="0" anchor="t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29" name="Текст 8"/>
          <p:cNvSpPr>
            <a:spLocks noGrp="1"/>
          </p:cNvSpPr>
          <p:nvPr>
            <p:ph type="body" sz="quarter" idx="47"/>
          </p:nvPr>
        </p:nvSpPr>
        <p:spPr>
          <a:xfrm>
            <a:off x="4515007" y="6385856"/>
            <a:ext cx="3578400" cy="1552220"/>
          </a:xfrm>
        </p:spPr>
        <p:txBody>
          <a:bodyPr lIns="0" tIns="0" rIns="0" bIns="0" anchor="t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31" name="Текст 7"/>
          <p:cNvSpPr>
            <a:spLocks noGrp="1"/>
          </p:cNvSpPr>
          <p:nvPr>
            <p:ph type="body" sz="quarter" idx="52" hasCustomPrompt="1"/>
          </p:nvPr>
        </p:nvSpPr>
        <p:spPr>
          <a:xfrm>
            <a:off x="495618" y="2136103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01</a:t>
            </a:r>
            <a:endParaRPr lang="ru-RU" dirty="0"/>
          </a:p>
        </p:txBody>
      </p:sp>
      <p:sp>
        <p:nvSpPr>
          <p:cNvPr id="33" name="Текст 7"/>
          <p:cNvSpPr>
            <a:spLocks noGrp="1"/>
          </p:cNvSpPr>
          <p:nvPr>
            <p:ph type="body" sz="quarter" idx="54" hasCustomPrompt="1"/>
          </p:nvPr>
        </p:nvSpPr>
        <p:spPr>
          <a:xfrm>
            <a:off x="4515008" y="2136103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02</a:t>
            </a:r>
            <a:endParaRPr lang="ru-RU" dirty="0"/>
          </a:p>
        </p:txBody>
      </p:sp>
      <p:sp>
        <p:nvSpPr>
          <p:cNvPr id="35" name="Текст 7"/>
          <p:cNvSpPr>
            <a:spLocks noGrp="1"/>
          </p:cNvSpPr>
          <p:nvPr>
            <p:ph type="body" sz="quarter" idx="56" hasCustomPrompt="1"/>
          </p:nvPr>
        </p:nvSpPr>
        <p:spPr>
          <a:xfrm>
            <a:off x="495616" y="5684271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03</a:t>
            </a:r>
            <a:endParaRPr lang="ru-RU" dirty="0"/>
          </a:p>
        </p:txBody>
      </p:sp>
      <p:sp>
        <p:nvSpPr>
          <p:cNvPr id="37" name="Текст 7"/>
          <p:cNvSpPr>
            <a:spLocks noGrp="1"/>
          </p:cNvSpPr>
          <p:nvPr>
            <p:ph type="body" sz="quarter" idx="58" hasCustomPrompt="1"/>
          </p:nvPr>
        </p:nvSpPr>
        <p:spPr>
          <a:xfrm>
            <a:off x="4515008" y="5674784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04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062824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Буллиты + резюме +фон 0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Объект 10" hidden="1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2223" y="2964"/>
          <a:ext cx="2223" cy="29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0101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11" name="Объект 10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23" y="2964"/>
                        <a:ext cx="2223" cy="296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4" name="Прямоугольник 43"/>
          <p:cNvSpPr/>
          <p:nvPr/>
        </p:nvSpPr>
        <p:spPr bwMode="auto">
          <a:xfrm>
            <a:off x="8534400" y="1"/>
            <a:ext cx="4267200" cy="8495878"/>
          </a:xfrm>
          <a:prstGeom prst="rect">
            <a:avLst/>
          </a:prstGeom>
          <a:solidFill>
            <a:schemeClr val="tx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128016" tIns="64008" rIns="128016" bIns="64008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128016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52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285" y="634155"/>
            <a:ext cx="7787641" cy="1277196"/>
          </a:xfrm>
        </p:spPr>
        <p:txBody>
          <a:bodyPr vert="horz"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>
          <a:xfrm>
            <a:off x="502284" y="8874860"/>
            <a:ext cx="452476" cy="376688"/>
          </a:xfrm>
        </p:spPr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1194815" y="8875855"/>
            <a:ext cx="7548502" cy="374698"/>
          </a:xfrm>
        </p:spPr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>
          <a:xfrm>
            <a:off x="8877130" y="8875852"/>
            <a:ext cx="1337689" cy="374700"/>
          </a:xfrm>
        </p:spPr>
        <p:txBody>
          <a:bodyPr/>
          <a:lstStyle/>
          <a:p>
            <a:pPr algn="r"/>
            <a:endParaRPr lang="ru-RU"/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43"/>
          </p:nvPr>
        </p:nvSpPr>
        <p:spPr>
          <a:xfrm>
            <a:off x="8743318" y="634156"/>
            <a:ext cx="3555997" cy="7861722"/>
          </a:xfrm>
        </p:spPr>
        <p:txBody>
          <a:bodyPr lIns="0" tIns="0" rIns="0" bIns="0"/>
          <a:lstStyle>
            <a:lvl1pPr>
              <a:defRPr>
                <a:solidFill>
                  <a:srgbClr val="FFFFFF"/>
                </a:solidFill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7" name="Текст 8"/>
          <p:cNvSpPr>
            <a:spLocks noGrp="1"/>
          </p:cNvSpPr>
          <p:nvPr>
            <p:ph type="body" sz="quarter" idx="44"/>
          </p:nvPr>
        </p:nvSpPr>
        <p:spPr>
          <a:xfrm>
            <a:off x="495615" y="2850727"/>
            <a:ext cx="2318400" cy="1552220"/>
          </a:xfrm>
        </p:spPr>
        <p:txBody>
          <a:bodyPr lIns="0" tIns="0" rIns="0" bIns="0" anchor="t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8" name="Текст 8"/>
          <p:cNvSpPr>
            <a:spLocks noGrp="1"/>
          </p:cNvSpPr>
          <p:nvPr>
            <p:ph type="body" sz="quarter" idx="45"/>
          </p:nvPr>
        </p:nvSpPr>
        <p:spPr>
          <a:xfrm>
            <a:off x="3233126" y="2850727"/>
            <a:ext cx="2318400" cy="1552220"/>
          </a:xfrm>
        </p:spPr>
        <p:txBody>
          <a:bodyPr lIns="0" tIns="0" rIns="0" bIns="0" anchor="t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9" name="Текст 8"/>
          <p:cNvSpPr>
            <a:spLocks noGrp="1"/>
          </p:cNvSpPr>
          <p:nvPr>
            <p:ph type="body" sz="quarter" idx="46"/>
          </p:nvPr>
        </p:nvSpPr>
        <p:spPr>
          <a:xfrm>
            <a:off x="5970636" y="2850727"/>
            <a:ext cx="2318400" cy="1552220"/>
          </a:xfrm>
        </p:spPr>
        <p:txBody>
          <a:bodyPr lIns="0" tIns="0" rIns="0" bIns="0" anchor="t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20" name="Текст 8"/>
          <p:cNvSpPr>
            <a:spLocks noGrp="1"/>
          </p:cNvSpPr>
          <p:nvPr>
            <p:ph type="body" sz="quarter" idx="47"/>
          </p:nvPr>
        </p:nvSpPr>
        <p:spPr>
          <a:xfrm>
            <a:off x="495615" y="6385856"/>
            <a:ext cx="2318400" cy="1552220"/>
          </a:xfrm>
        </p:spPr>
        <p:txBody>
          <a:bodyPr lIns="0" tIns="0" rIns="0" bIns="0" anchor="t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21" name="Текст 8"/>
          <p:cNvSpPr>
            <a:spLocks noGrp="1"/>
          </p:cNvSpPr>
          <p:nvPr>
            <p:ph type="body" sz="quarter" idx="48"/>
          </p:nvPr>
        </p:nvSpPr>
        <p:spPr>
          <a:xfrm>
            <a:off x="3233126" y="6385856"/>
            <a:ext cx="2318400" cy="1552220"/>
          </a:xfrm>
        </p:spPr>
        <p:txBody>
          <a:bodyPr lIns="0" tIns="0" rIns="0" bIns="0" anchor="t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22" name="Текст 8"/>
          <p:cNvSpPr>
            <a:spLocks noGrp="1"/>
          </p:cNvSpPr>
          <p:nvPr>
            <p:ph type="body" sz="quarter" idx="50"/>
          </p:nvPr>
        </p:nvSpPr>
        <p:spPr>
          <a:xfrm>
            <a:off x="5970636" y="6379731"/>
            <a:ext cx="2318400" cy="1552220"/>
          </a:xfrm>
        </p:spPr>
        <p:txBody>
          <a:bodyPr lIns="0" tIns="0" rIns="0" bIns="0" anchor="t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24" name="Текст 7"/>
          <p:cNvSpPr>
            <a:spLocks noGrp="1"/>
          </p:cNvSpPr>
          <p:nvPr>
            <p:ph type="body" sz="quarter" idx="52" hasCustomPrompt="1"/>
          </p:nvPr>
        </p:nvSpPr>
        <p:spPr>
          <a:xfrm>
            <a:off x="495618" y="2136103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01</a:t>
            </a:r>
            <a:endParaRPr lang="ru-RU" dirty="0"/>
          </a:p>
        </p:txBody>
      </p:sp>
      <p:sp>
        <p:nvSpPr>
          <p:cNvPr id="26" name="Текст 7"/>
          <p:cNvSpPr>
            <a:spLocks noGrp="1"/>
          </p:cNvSpPr>
          <p:nvPr>
            <p:ph type="body" sz="quarter" idx="54" hasCustomPrompt="1"/>
          </p:nvPr>
        </p:nvSpPr>
        <p:spPr>
          <a:xfrm>
            <a:off x="3233127" y="2136103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02</a:t>
            </a:r>
            <a:endParaRPr lang="ru-RU" dirty="0"/>
          </a:p>
        </p:txBody>
      </p:sp>
      <p:sp>
        <p:nvSpPr>
          <p:cNvPr id="28" name="Текст 7"/>
          <p:cNvSpPr>
            <a:spLocks noGrp="1"/>
          </p:cNvSpPr>
          <p:nvPr>
            <p:ph type="body" sz="quarter" idx="56" hasCustomPrompt="1"/>
          </p:nvPr>
        </p:nvSpPr>
        <p:spPr>
          <a:xfrm>
            <a:off x="5970637" y="2136103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03</a:t>
            </a:r>
            <a:endParaRPr lang="ru-RU" dirty="0"/>
          </a:p>
        </p:txBody>
      </p:sp>
      <p:sp>
        <p:nvSpPr>
          <p:cNvPr id="30" name="Текст 7"/>
          <p:cNvSpPr>
            <a:spLocks noGrp="1"/>
          </p:cNvSpPr>
          <p:nvPr>
            <p:ph type="body" sz="quarter" idx="58" hasCustomPrompt="1"/>
          </p:nvPr>
        </p:nvSpPr>
        <p:spPr>
          <a:xfrm>
            <a:off x="495616" y="5674784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04</a:t>
            </a:r>
            <a:endParaRPr lang="ru-RU" dirty="0"/>
          </a:p>
        </p:txBody>
      </p:sp>
      <p:sp>
        <p:nvSpPr>
          <p:cNvPr id="32" name="Текст 7"/>
          <p:cNvSpPr>
            <a:spLocks noGrp="1"/>
          </p:cNvSpPr>
          <p:nvPr>
            <p:ph type="body" sz="quarter" idx="60" hasCustomPrompt="1"/>
          </p:nvPr>
        </p:nvSpPr>
        <p:spPr>
          <a:xfrm>
            <a:off x="3233127" y="5674784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05</a:t>
            </a:r>
            <a:endParaRPr lang="ru-RU" dirty="0"/>
          </a:p>
        </p:txBody>
      </p:sp>
      <p:sp>
        <p:nvSpPr>
          <p:cNvPr id="34" name="Текст 7"/>
          <p:cNvSpPr>
            <a:spLocks noGrp="1"/>
          </p:cNvSpPr>
          <p:nvPr>
            <p:ph type="body" sz="quarter" idx="62" hasCustomPrompt="1"/>
          </p:nvPr>
        </p:nvSpPr>
        <p:spPr>
          <a:xfrm>
            <a:off x="5970637" y="5674784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06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104141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Буллиты + резюме +фон 0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Объект 10" hidden="1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2223" y="2964"/>
          <a:ext cx="2223" cy="29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1125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11" name="Объект 10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23" y="2964"/>
                        <a:ext cx="2223" cy="296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4" name="Прямоугольник 43"/>
          <p:cNvSpPr/>
          <p:nvPr/>
        </p:nvSpPr>
        <p:spPr bwMode="auto">
          <a:xfrm>
            <a:off x="8534400" y="1"/>
            <a:ext cx="4267200" cy="8495878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128016" tIns="64008" rIns="128016" bIns="64008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128016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52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285" y="634155"/>
            <a:ext cx="7787641" cy="1277196"/>
          </a:xfrm>
        </p:spPr>
        <p:txBody>
          <a:bodyPr vert="horz"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>
          <a:xfrm>
            <a:off x="502284" y="8874860"/>
            <a:ext cx="452476" cy="376688"/>
          </a:xfrm>
        </p:spPr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1194815" y="8875855"/>
            <a:ext cx="7548502" cy="374698"/>
          </a:xfrm>
        </p:spPr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>
          <a:xfrm>
            <a:off x="8877130" y="8875852"/>
            <a:ext cx="1337689" cy="374700"/>
          </a:xfrm>
        </p:spPr>
        <p:txBody>
          <a:bodyPr/>
          <a:lstStyle/>
          <a:p>
            <a:pPr algn="r"/>
            <a:endParaRPr lang="ru-RU"/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43"/>
          </p:nvPr>
        </p:nvSpPr>
        <p:spPr>
          <a:xfrm>
            <a:off x="8743318" y="634156"/>
            <a:ext cx="3555997" cy="7861722"/>
          </a:xfrm>
        </p:spPr>
        <p:txBody>
          <a:bodyPr lIns="0" tIns="0" rIns="0" bIns="0"/>
          <a:lstStyle>
            <a:lvl1pPr>
              <a:defRPr>
                <a:solidFill>
                  <a:srgbClr val="FFFFFF"/>
                </a:solidFill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23" name="Текст 8"/>
          <p:cNvSpPr>
            <a:spLocks noGrp="1"/>
          </p:cNvSpPr>
          <p:nvPr>
            <p:ph type="body" sz="quarter" idx="44"/>
          </p:nvPr>
        </p:nvSpPr>
        <p:spPr>
          <a:xfrm>
            <a:off x="495615" y="2850727"/>
            <a:ext cx="3578400" cy="1552220"/>
          </a:xfrm>
        </p:spPr>
        <p:txBody>
          <a:bodyPr lIns="0" tIns="0" rIns="0" bIns="0" anchor="t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25" name="Текст 8"/>
          <p:cNvSpPr>
            <a:spLocks noGrp="1"/>
          </p:cNvSpPr>
          <p:nvPr>
            <p:ph type="body" sz="quarter" idx="45"/>
          </p:nvPr>
        </p:nvSpPr>
        <p:spPr>
          <a:xfrm>
            <a:off x="4515007" y="2850727"/>
            <a:ext cx="3578400" cy="1552220"/>
          </a:xfrm>
        </p:spPr>
        <p:txBody>
          <a:bodyPr lIns="0" tIns="0" rIns="0" bIns="0" anchor="t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27" name="Текст 8"/>
          <p:cNvSpPr>
            <a:spLocks noGrp="1"/>
          </p:cNvSpPr>
          <p:nvPr>
            <p:ph type="body" sz="quarter" idx="46"/>
          </p:nvPr>
        </p:nvSpPr>
        <p:spPr>
          <a:xfrm>
            <a:off x="495615" y="6398894"/>
            <a:ext cx="3578400" cy="1552220"/>
          </a:xfrm>
        </p:spPr>
        <p:txBody>
          <a:bodyPr lIns="0" tIns="0" rIns="0" bIns="0" anchor="t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29" name="Текст 8"/>
          <p:cNvSpPr>
            <a:spLocks noGrp="1"/>
          </p:cNvSpPr>
          <p:nvPr>
            <p:ph type="body" sz="quarter" idx="47"/>
          </p:nvPr>
        </p:nvSpPr>
        <p:spPr>
          <a:xfrm>
            <a:off x="4515007" y="6385856"/>
            <a:ext cx="3578400" cy="1552220"/>
          </a:xfrm>
        </p:spPr>
        <p:txBody>
          <a:bodyPr lIns="0" tIns="0" rIns="0" bIns="0" anchor="t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31" name="Текст 7"/>
          <p:cNvSpPr>
            <a:spLocks noGrp="1"/>
          </p:cNvSpPr>
          <p:nvPr>
            <p:ph type="body" sz="quarter" idx="52" hasCustomPrompt="1"/>
          </p:nvPr>
        </p:nvSpPr>
        <p:spPr>
          <a:xfrm>
            <a:off x="495618" y="2136103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01</a:t>
            </a:r>
            <a:endParaRPr lang="ru-RU" dirty="0"/>
          </a:p>
        </p:txBody>
      </p:sp>
      <p:sp>
        <p:nvSpPr>
          <p:cNvPr id="33" name="Текст 7"/>
          <p:cNvSpPr>
            <a:spLocks noGrp="1"/>
          </p:cNvSpPr>
          <p:nvPr>
            <p:ph type="body" sz="quarter" idx="54" hasCustomPrompt="1"/>
          </p:nvPr>
        </p:nvSpPr>
        <p:spPr>
          <a:xfrm>
            <a:off x="4515008" y="2136103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02</a:t>
            </a:r>
            <a:endParaRPr lang="ru-RU" dirty="0"/>
          </a:p>
        </p:txBody>
      </p:sp>
      <p:sp>
        <p:nvSpPr>
          <p:cNvPr id="35" name="Текст 7"/>
          <p:cNvSpPr>
            <a:spLocks noGrp="1"/>
          </p:cNvSpPr>
          <p:nvPr>
            <p:ph type="body" sz="quarter" idx="56" hasCustomPrompt="1"/>
          </p:nvPr>
        </p:nvSpPr>
        <p:spPr>
          <a:xfrm>
            <a:off x="495616" y="5684271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03</a:t>
            </a:r>
            <a:endParaRPr lang="ru-RU" dirty="0"/>
          </a:p>
        </p:txBody>
      </p:sp>
      <p:sp>
        <p:nvSpPr>
          <p:cNvPr id="37" name="Текст 7"/>
          <p:cNvSpPr>
            <a:spLocks noGrp="1"/>
          </p:cNvSpPr>
          <p:nvPr>
            <p:ph type="body" sz="quarter" idx="58" hasCustomPrompt="1"/>
          </p:nvPr>
        </p:nvSpPr>
        <p:spPr>
          <a:xfrm>
            <a:off x="4515008" y="5674784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04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676636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Буллиты + резюме +фон 0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Объект 10" hidden="1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2223" y="2964"/>
          <a:ext cx="2223" cy="29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2149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11" name="Объект 10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23" y="2964"/>
                        <a:ext cx="2223" cy="296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4" name="Прямоугольник 43"/>
          <p:cNvSpPr/>
          <p:nvPr/>
        </p:nvSpPr>
        <p:spPr bwMode="auto">
          <a:xfrm>
            <a:off x="8534400" y="1"/>
            <a:ext cx="4267200" cy="8495878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128016" tIns="64008" rIns="128016" bIns="64008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128016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52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285" y="634155"/>
            <a:ext cx="7787641" cy="1277196"/>
          </a:xfrm>
        </p:spPr>
        <p:txBody>
          <a:bodyPr vert="horz"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>
          <a:xfrm>
            <a:off x="502284" y="8874860"/>
            <a:ext cx="452476" cy="376688"/>
          </a:xfrm>
        </p:spPr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1194815" y="8875855"/>
            <a:ext cx="7548502" cy="374698"/>
          </a:xfrm>
        </p:spPr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>
          <a:xfrm>
            <a:off x="8877130" y="8875852"/>
            <a:ext cx="1337689" cy="374700"/>
          </a:xfrm>
        </p:spPr>
        <p:txBody>
          <a:bodyPr/>
          <a:lstStyle/>
          <a:p>
            <a:pPr algn="r"/>
            <a:endParaRPr lang="ru-RU"/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43"/>
          </p:nvPr>
        </p:nvSpPr>
        <p:spPr>
          <a:xfrm>
            <a:off x="8743318" y="634156"/>
            <a:ext cx="3555997" cy="7861722"/>
          </a:xfrm>
        </p:spPr>
        <p:txBody>
          <a:bodyPr lIns="0" tIns="0" rIns="0" bIns="0"/>
          <a:lstStyle>
            <a:lvl1pPr>
              <a:defRPr>
                <a:solidFill>
                  <a:srgbClr val="FFFFFF"/>
                </a:solidFill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7" name="Текст 8"/>
          <p:cNvSpPr>
            <a:spLocks noGrp="1"/>
          </p:cNvSpPr>
          <p:nvPr>
            <p:ph type="body" sz="quarter" idx="44"/>
          </p:nvPr>
        </p:nvSpPr>
        <p:spPr>
          <a:xfrm>
            <a:off x="495615" y="2850727"/>
            <a:ext cx="2318400" cy="1552220"/>
          </a:xfrm>
        </p:spPr>
        <p:txBody>
          <a:bodyPr lIns="0" tIns="0" rIns="0" bIns="0" anchor="t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8" name="Текст 8"/>
          <p:cNvSpPr>
            <a:spLocks noGrp="1"/>
          </p:cNvSpPr>
          <p:nvPr>
            <p:ph type="body" sz="quarter" idx="45"/>
          </p:nvPr>
        </p:nvSpPr>
        <p:spPr>
          <a:xfrm>
            <a:off x="3233126" y="2850727"/>
            <a:ext cx="2318400" cy="1552220"/>
          </a:xfrm>
        </p:spPr>
        <p:txBody>
          <a:bodyPr lIns="0" tIns="0" rIns="0" bIns="0" anchor="t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9" name="Текст 8"/>
          <p:cNvSpPr>
            <a:spLocks noGrp="1"/>
          </p:cNvSpPr>
          <p:nvPr>
            <p:ph type="body" sz="quarter" idx="46"/>
          </p:nvPr>
        </p:nvSpPr>
        <p:spPr>
          <a:xfrm>
            <a:off x="5970636" y="2850727"/>
            <a:ext cx="2318400" cy="1552220"/>
          </a:xfrm>
        </p:spPr>
        <p:txBody>
          <a:bodyPr lIns="0" tIns="0" rIns="0" bIns="0" anchor="t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20" name="Текст 8"/>
          <p:cNvSpPr>
            <a:spLocks noGrp="1"/>
          </p:cNvSpPr>
          <p:nvPr>
            <p:ph type="body" sz="quarter" idx="47"/>
          </p:nvPr>
        </p:nvSpPr>
        <p:spPr>
          <a:xfrm>
            <a:off x="495615" y="6385856"/>
            <a:ext cx="2318400" cy="1552220"/>
          </a:xfrm>
        </p:spPr>
        <p:txBody>
          <a:bodyPr lIns="0" tIns="0" rIns="0" bIns="0" anchor="t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21" name="Текст 8"/>
          <p:cNvSpPr>
            <a:spLocks noGrp="1"/>
          </p:cNvSpPr>
          <p:nvPr>
            <p:ph type="body" sz="quarter" idx="48"/>
          </p:nvPr>
        </p:nvSpPr>
        <p:spPr>
          <a:xfrm>
            <a:off x="3233126" y="6385856"/>
            <a:ext cx="2318400" cy="1552220"/>
          </a:xfrm>
        </p:spPr>
        <p:txBody>
          <a:bodyPr lIns="0" tIns="0" rIns="0" bIns="0" anchor="t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22" name="Текст 8"/>
          <p:cNvSpPr>
            <a:spLocks noGrp="1"/>
          </p:cNvSpPr>
          <p:nvPr>
            <p:ph type="body" sz="quarter" idx="50"/>
          </p:nvPr>
        </p:nvSpPr>
        <p:spPr>
          <a:xfrm>
            <a:off x="5970636" y="6379731"/>
            <a:ext cx="2318400" cy="1552220"/>
          </a:xfrm>
        </p:spPr>
        <p:txBody>
          <a:bodyPr lIns="0" tIns="0" rIns="0" bIns="0" anchor="t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24" name="Текст 7"/>
          <p:cNvSpPr>
            <a:spLocks noGrp="1"/>
          </p:cNvSpPr>
          <p:nvPr>
            <p:ph type="body" sz="quarter" idx="52" hasCustomPrompt="1"/>
          </p:nvPr>
        </p:nvSpPr>
        <p:spPr>
          <a:xfrm>
            <a:off x="495618" y="2136103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01</a:t>
            </a:r>
            <a:endParaRPr lang="ru-RU" dirty="0"/>
          </a:p>
        </p:txBody>
      </p:sp>
      <p:sp>
        <p:nvSpPr>
          <p:cNvPr id="26" name="Текст 7"/>
          <p:cNvSpPr>
            <a:spLocks noGrp="1"/>
          </p:cNvSpPr>
          <p:nvPr>
            <p:ph type="body" sz="quarter" idx="54" hasCustomPrompt="1"/>
          </p:nvPr>
        </p:nvSpPr>
        <p:spPr>
          <a:xfrm>
            <a:off x="3233127" y="2136103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02</a:t>
            </a:r>
            <a:endParaRPr lang="ru-RU" dirty="0"/>
          </a:p>
        </p:txBody>
      </p:sp>
      <p:sp>
        <p:nvSpPr>
          <p:cNvPr id="28" name="Текст 7"/>
          <p:cNvSpPr>
            <a:spLocks noGrp="1"/>
          </p:cNvSpPr>
          <p:nvPr>
            <p:ph type="body" sz="quarter" idx="56" hasCustomPrompt="1"/>
          </p:nvPr>
        </p:nvSpPr>
        <p:spPr>
          <a:xfrm>
            <a:off x="5970637" y="2136103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03</a:t>
            </a:r>
            <a:endParaRPr lang="ru-RU" dirty="0"/>
          </a:p>
        </p:txBody>
      </p:sp>
      <p:sp>
        <p:nvSpPr>
          <p:cNvPr id="30" name="Текст 7"/>
          <p:cNvSpPr>
            <a:spLocks noGrp="1"/>
          </p:cNvSpPr>
          <p:nvPr>
            <p:ph type="body" sz="quarter" idx="58" hasCustomPrompt="1"/>
          </p:nvPr>
        </p:nvSpPr>
        <p:spPr>
          <a:xfrm>
            <a:off x="495616" y="5674784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04</a:t>
            </a:r>
            <a:endParaRPr lang="ru-RU" dirty="0"/>
          </a:p>
        </p:txBody>
      </p:sp>
      <p:sp>
        <p:nvSpPr>
          <p:cNvPr id="32" name="Текст 7"/>
          <p:cNvSpPr>
            <a:spLocks noGrp="1"/>
          </p:cNvSpPr>
          <p:nvPr>
            <p:ph type="body" sz="quarter" idx="60" hasCustomPrompt="1"/>
          </p:nvPr>
        </p:nvSpPr>
        <p:spPr>
          <a:xfrm>
            <a:off x="3233127" y="5674784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05</a:t>
            </a:r>
            <a:endParaRPr lang="ru-RU" dirty="0"/>
          </a:p>
        </p:txBody>
      </p:sp>
      <p:sp>
        <p:nvSpPr>
          <p:cNvPr id="34" name="Текст 7"/>
          <p:cNvSpPr>
            <a:spLocks noGrp="1"/>
          </p:cNvSpPr>
          <p:nvPr>
            <p:ph type="body" sz="quarter" idx="62" hasCustomPrompt="1"/>
          </p:nvPr>
        </p:nvSpPr>
        <p:spPr>
          <a:xfrm>
            <a:off x="5970637" y="5674784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06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7929367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Буллиты + резюме +фон 0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Объект 10" hidden="1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2223" y="2964"/>
          <a:ext cx="2223" cy="29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3173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11" name="Объект 10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23" y="2964"/>
                        <a:ext cx="2223" cy="296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4" name="Прямоугольник 43"/>
          <p:cNvSpPr/>
          <p:nvPr/>
        </p:nvSpPr>
        <p:spPr bwMode="auto">
          <a:xfrm>
            <a:off x="8534400" y="1"/>
            <a:ext cx="4267200" cy="8495878"/>
          </a:xfrm>
          <a:prstGeom prst="rect">
            <a:avLst/>
          </a:prstGeom>
          <a:solidFill>
            <a:schemeClr val="bg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128016" tIns="64008" rIns="128016" bIns="64008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128016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52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285" y="634155"/>
            <a:ext cx="7787641" cy="1277196"/>
          </a:xfrm>
        </p:spPr>
        <p:txBody>
          <a:bodyPr vert="horz"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>
          <a:xfrm>
            <a:off x="502284" y="8874860"/>
            <a:ext cx="452476" cy="376688"/>
          </a:xfrm>
        </p:spPr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1194815" y="8875855"/>
            <a:ext cx="7548502" cy="374698"/>
          </a:xfrm>
        </p:spPr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>
          <a:xfrm>
            <a:off x="8877130" y="8875852"/>
            <a:ext cx="1337689" cy="374700"/>
          </a:xfrm>
        </p:spPr>
        <p:txBody>
          <a:bodyPr/>
          <a:lstStyle/>
          <a:p>
            <a:pPr algn="r"/>
            <a:endParaRPr lang="ru-RU"/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43"/>
          </p:nvPr>
        </p:nvSpPr>
        <p:spPr>
          <a:xfrm>
            <a:off x="8743318" y="634156"/>
            <a:ext cx="3555997" cy="7861722"/>
          </a:xfrm>
        </p:spPr>
        <p:txBody>
          <a:bodyPr vert="horz" lIns="0" tIns="0" rIns="0" bIns="0" rtlCol="0">
            <a:noAutofit/>
          </a:bodyPr>
          <a:lstStyle>
            <a:lvl1pPr>
              <a:defRPr lang="ru-RU" dirty="0" smtClean="0"/>
            </a:lvl1pPr>
            <a:lvl2pPr>
              <a:defRPr lang="ru-RU" dirty="0" smtClean="0"/>
            </a:lvl2pPr>
            <a:lvl3pPr>
              <a:defRPr lang="ru-RU" dirty="0" smtClean="0"/>
            </a:lvl3pPr>
            <a:lvl4pPr>
              <a:defRPr lang="ru-RU" dirty="0" smtClean="0"/>
            </a:lvl4pPr>
            <a:lvl5pPr>
              <a:defRPr lang="ru-RU" dirty="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23" name="Текст 8"/>
          <p:cNvSpPr>
            <a:spLocks noGrp="1"/>
          </p:cNvSpPr>
          <p:nvPr>
            <p:ph type="body" sz="quarter" idx="44"/>
          </p:nvPr>
        </p:nvSpPr>
        <p:spPr>
          <a:xfrm>
            <a:off x="495615" y="2850727"/>
            <a:ext cx="3578400" cy="1552220"/>
          </a:xfrm>
        </p:spPr>
        <p:txBody>
          <a:bodyPr lIns="0" tIns="0" rIns="0" bIns="0" anchor="t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25" name="Текст 8"/>
          <p:cNvSpPr>
            <a:spLocks noGrp="1"/>
          </p:cNvSpPr>
          <p:nvPr>
            <p:ph type="body" sz="quarter" idx="45"/>
          </p:nvPr>
        </p:nvSpPr>
        <p:spPr>
          <a:xfrm>
            <a:off x="4515007" y="2850727"/>
            <a:ext cx="3578400" cy="1552220"/>
          </a:xfrm>
        </p:spPr>
        <p:txBody>
          <a:bodyPr lIns="0" tIns="0" rIns="0" bIns="0" anchor="t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27" name="Текст 8"/>
          <p:cNvSpPr>
            <a:spLocks noGrp="1"/>
          </p:cNvSpPr>
          <p:nvPr>
            <p:ph type="body" sz="quarter" idx="46"/>
          </p:nvPr>
        </p:nvSpPr>
        <p:spPr>
          <a:xfrm>
            <a:off x="495615" y="6398894"/>
            <a:ext cx="3578400" cy="1552220"/>
          </a:xfrm>
        </p:spPr>
        <p:txBody>
          <a:bodyPr lIns="0" tIns="0" rIns="0" bIns="0" anchor="t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29" name="Текст 8"/>
          <p:cNvSpPr>
            <a:spLocks noGrp="1"/>
          </p:cNvSpPr>
          <p:nvPr>
            <p:ph type="body" sz="quarter" idx="47"/>
          </p:nvPr>
        </p:nvSpPr>
        <p:spPr>
          <a:xfrm>
            <a:off x="4515007" y="6385856"/>
            <a:ext cx="3578400" cy="1552220"/>
          </a:xfrm>
        </p:spPr>
        <p:txBody>
          <a:bodyPr lIns="0" tIns="0" rIns="0" bIns="0" anchor="t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31" name="Текст 7"/>
          <p:cNvSpPr>
            <a:spLocks noGrp="1"/>
          </p:cNvSpPr>
          <p:nvPr>
            <p:ph type="body" sz="quarter" idx="52" hasCustomPrompt="1"/>
          </p:nvPr>
        </p:nvSpPr>
        <p:spPr>
          <a:xfrm>
            <a:off x="495618" y="2136103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01</a:t>
            </a:r>
            <a:endParaRPr lang="ru-RU" dirty="0"/>
          </a:p>
        </p:txBody>
      </p:sp>
      <p:sp>
        <p:nvSpPr>
          <p:cNvPr id="33" name="Текст 7"/>
          <p:cNvSpPr>
            <a:spLocks noGrp="1"/>
          </p:cNvSpPr>
          <p:nvPr>
            <p:ph type="body" sz="quarter" idx="54" hasCustomPrompt="1"/>
          </p:nvPr>
        </p:nvSpPr>
        <p:spPr>
          <a:xfrm>
            <a:off x="4515008" y="2136103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02</a:t>
            </a:r>
            <a:endParaRPr lang="ru-RU" dirty="0"/>
          </a:p>
        </p:txBody>
      </p:sp>
      <p:sp>
        <p:nvSpPr>
          <p:cNvPr id="35" name="Текст 7"/>
          <p:cNvSpPr>
            <a:spLocks noGrp="1"/>
          </p:cNvSpPr>
          <p:nvPr>
            <p:ph type="body" sz="quarter" idx="56" hasCustomPrompt="1"/>
          </p:nvPr>
        </p:nvSpPr>
        <p:spPr>
          <a:xfrm>
            <a:off x="495616" y="5684271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03</a:t>
            </a:r>
            <a:endParaRPr lang="ru-RU" dirty="0"/>
          </a:p>
        </p:txBody>
      </p:sp>
      <p:sp>
        <p:nvSpPr>
          <p:cNvPr id="37" name="Текст 7"/>
          <p:cNvSpPr>
            <a:spLocks noGrp="1"/>
          </p:cNvSpPr>
          <p:nvPr>
            <p:ph type="body" sz="quarter" idx="58" hasCustomPrompt="1"/>
          </p:nvPr>
        </p:nvSpPr>
        <p:spPr>
          <a:xfrm>
            <a:off x="4515008" y="5674784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04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517404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Буллиты + резюме +фон 0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Объект 10" hidden="1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2223" y="2964"/>
          <a:ext cx="2223" cy="29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4197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11" name="Объект 10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23" y="2964"/>
                        <a:ext cx="2223" cy="296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4" name="Прямоугольник 43"/>
          <p:cNvSpPr/>
          <p:nvPr/>
        </p:nvSpPr>
        <p:spPr bwMode="auto">
          <a:xfrm>
            <a:off x="8534400" y="1"/>
            <a:ext cx="4267200" cy="8495878"/>
          </a:xfrm>
          <a:prstGeom prst="rect">
            <a:avLst/>
          </a:prstGeom>
          <a:solidFill>
            <a:schemeClr val="bg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128016" tIns="64008" rIns="128016" bIns="64008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128016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52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285" y="634155"/>
            <a:ext cx="7787641" cy="1277196"/>
          </a:xfrm>
        </p:spPr>
        <p:txBody>
          <a:bodyPr vert="horz"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>
          <a:xfrm>
            <a:off x="502284" y="8874860"/>
            <a:ext cx="452476" cy="376688"/>
          </a:xfrm>
        </p:spPr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1194815" y="8875855"/>
            <a:ext cx="7548502" cy="374698"/>
          </a:xfrm>
        </p:spPr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>
          <a:xfrm>
            <a:off x="8877130" y="8875852"/>
            <a:ext cx="1337689" cy="374700"/>
          </a:xfrm>
        </p:spPr>
        <p:txBody>
          <a:bodyPr/>
          <a:lstStyle/>
          <a:p>
            <a:pPr algn="r"/>
            <a:endParaRPr lang="ru-RU"/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43"/>
          </p:nvPr>
        </p:nvSpPr>
        <p:spPr>
          <a:xfrm>
            <a:off x="8743318" y="634156"/>
            <a:ext cx="3555997" cy="7861722"/>
          </a:xfrm>
        </p:spPr>
        <p:txBody>
          <a:bodyPr vert="horz" lIns="0" tIns="0" rIns="0" bIns="0" rtlCol="0">
            <a:noAutofit/>
          </a:bodyPr>
          <a:lstStyle>
            <a:lvl1pPr>
              <a:defRPr lang="ru-RU" dirty="0" smtClean="0"/>
            </a:lvl1pPr>
            <a:lvl2pPr>
              <a:defRPr lang="ru-RU" dirty="0" smtClean="0"/>
            </a:lvl2pPr>
            <a:lvl3pPr>
              <a:defRPr lang="ru-RU" dirty="0" smtClean="0"/>
            </a:lvl3pPr>
            <a:lvl4pPr>
              <a:defRPr lang="ru-RU" dirty="0" smtClean="0"/>
            </a:lvl4pPr>
            <a:lvl5pPr>
              <a:defRPr lang="ru-RU" dirty="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7" name="Текст 8"/>
          <p:cNvSpPr>
            <a:spLocks noGrp="1"/>
          </p:cNvSpPr>
          <p:nvPr>
            <p:ph type="body" sz="quarter" idx="44"/>
          </p:nvPr>
        </p:nvSpPr>
        <p:spPr>
          <a:xfrm>
            <a:off x="495615" y="2850727"/>
            <a:ext cx="2318400" cy="1552220"/>
          </a:xfrm>
        </p:spPr>
        <p:txBody>
          <a:bodyPr lIns="0" tIns="0" rIns="0" bIns="0" anchor="t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8" name="Текст 8"/>
          <p:cNvSpPr>
            <a:spLocks noGrp="1"/>
          </p:cNvSpPr>
          <p:nvPr>
            <p:ph type="body" sz="quarter" idx="45"/>
          </p:nvPr>
        </p:nvSpPr>
        <p:spPr>
          <a:xfrm>
            <a:off x="3233126" y="2850727"/>
            <a:ext cx="2318400" cy="1552220"/>
          </a:xfrm>
        </p:spPr>
        <p:txBody>
          <a:bodyPr lIns="0" tIns="0" rIns="0" bIns="0" anchor="t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9" name="Текст 8"/>
          <p:cNvSpPr>
            <a:spLocks noGrp="1"/>
          </p:cNvSpPr>
          <p:nvPr>
            <p:ph type="body" sz="quarter" idx="46"/>
          </p:nvPr>
        </p:nvSpPr>
        <p:spPr>
          <a:xfrm>
            <a:off x="5970636" y="2850727"/>
            <a:ext cx="2318400" cy="1552220"/>
          </a:xfrm>
        </p:spPr>
        <p:txBody>
          <a:bodyPr lIns="0" tIns="0" rIns="0" bIns="0" anchor="t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20" name="Текст 8"/>
          <p:cNvSpPr>
            <a:spLocks noGrp="1"/>
          </p:cNvSpPr>
          <p:nvPr>
            <p:ph type="body" sz="quarter" idx="47"/>
          </p:nvPr>
        </p:nvSpPr>
        <p:spPr>
          <a:xfrm>
            <a:off x="495615" y="6385856"/>
            <a:ext cx="2318400" cy="1552220"/>
          </a:xfrm>
        </p:spPr>
        <p:txBody>
          <a:bodyPr lIns="0" tIns="0" rIns="0" bIns="0" anchor="t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21" name="Текст 8"/>
          <p:cNvSpPr>
            <a:spLocks noGrp="1"/>
          </p:cNvSpPr>
          <p:nvPr>
            <p:ph type="body" sz="quarter" idx="48"/>
          </p:nvPr>
        </p:nvSpPr>
        <p:spPr>
          <a:xfrm>
            <a:off x="3233126" y="6385856"/>
            <a:ext cx="2318400" cy="1552220"/>
          </a:xfrm>
        </p:spPr>
        <p:txBody>
          <a:bodyPr lIns="0" tIns="0" rIns="0" bIns="0" anchor="t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22" name="Текст 8"/>
          <p:cNvSpPr>
            <a:spLocks noGrp="1"/>
          </p:cNvSpPr>
          <p:nvPr>
            <p:ph type="body" sz="quarter" idx="50"/>
          </p:nvPr>
        </p:nvSpPr>
        <p:spPr>
          <a:xfrm>
            <a:off x="5970636" y="6379731"/>
            <a:ext cx="2318400" cy="1552220"/>
          </a:xfrm>
        </p:spPr>
        <p:txBody>
          <a:bodyPr lIns="0" tIns="0" rIns="0" bIns="0" anchor="t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24" name="Текст 7"/>
          <p:cNvSpPr>
            <a:spLocks noGrp="1"/>
          </p:cNvSpPr>
          <p:nvPr>
            <p:ph type="body" sz="quarter" idx="52" hasCustomPrompt="1"/>
          </p:nvPr>
        </p:nvSpPr>
        <p:spPr>
          <a:xfrm>
            <a:off x="495618" y="2136103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01</a:t>
            </a:r>
            <a:endParaRPr lang="ru-RU" dirty="0"/>
          </a:p>
        </p:txBody>
      </p:sp>
      <p:sp>
        <p:nvSpPr>
          <p:cNvPr id="26" name="Текст 7"/>
          <p:cNvSpPr>
            <a:spLocks noGrp="1"/>
          </p:cNvSpPr>
          <p:nvPr>
            <p:ph type="body" sz="quarter" idx="54" hasCustomPrompt="1"/>
          </p:nvPr>
        </p:nvSpPr>
        <p:spPr>
          <a:xfrm>
            <a:off x="3233127" y="2136103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02</a:t>
            </a:r>
            <a:endParaRPr lang="ru-RU" dirty="0"/>
          </a:p>
        </p:txBody>
      </p:sp>
      <p:sp>
        <p:nvSpPr>
          <p:cNvPr id="28" name="Текст 7"/>
          <p:cNvSpPr>
            <a:spLocks noGrp="1"/>
          </p:cNvSpPr>
          <p:nvPr>
            <p:ph type="body" sz="quarter" idx="56" hasCustomPrompt="1"/>
          </p:nvPr>
        </p:nvSpPr>
        <p:spPr>
          <a:xfrm>
            <a:off x="5970637" y="2136103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03</a:t>
            </a:r>
            <a:endParaRPr lang="ru-RU" dirty="0"/>
          </a:p>
        </p:txBody>
      </p:sp>
      <p:sp>
        <p:nvSpPr>
          <p:cNvPr id="30" name="Текст 7"/>
          <p:cNvSpPr>
            <a:spLocks noGrp="1"/>
          </p:cNvSpPr>
          <p:nvPr>
            <p:ph type="body" sz="quarter" idx="58" hasCustomPrompt="1"/>
          </p:nvPr>
        </p:nvSpPr>
        <p:spPr>
          <a:xfrm>
            <a:off x="495616" y="5674784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04</a:t>
            </a:r>
            <a:endParaRPr lang="ru-RU" dirty="0"/>
          </a:p>
        </p:txBody>
      </p:sp>
      <p:sp>
        <p:nvSpPr>
          <p:cNvPr id="32" name="Текст 7"/>
          <p:cNvSpPr>
            <a:spLocks noGrp="1"/>
          </p:cNvSpPr>
          <p:nvPr>
            <p:ph type="body" sz="quarter" idx="60" hasCustomPrompt="1"/>
          </p:nvPr>
        </p:nvSpPr>
        <p:spPr>
          <a:xfrm>
            <a:off x="3233127" y="5674784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05</a:t>
            </a:r>
            <a:endParaRPr lang="ru-RU" dirty="0"/>
          </a:p>
        </p:txBody>
      </p:sp>
      <p:sp>
        <p:nvSpPr>
          <p:cNvPr id="34" name="Текст 7"/>
          <p:cNvSpPr>
            <a:spLocks noGrp="1"/>
          </p:cNvSpPr>
          <p:nvPr>
            <p:ph type="body" sz="quarter" idx="62" hasCustomPrompt="1"/>
          </p:nvPr>
        </p:nvSpPr>
        <p:spPr>
          <a:xfrm>
            <a:off x="5970637" y="5674784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06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6268698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Фон + преамбула + буллиты 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Объект 8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13205653"/>
              </p:ext>
            </p:extLst>
          </p:nvPr>
        </p:nvGraphicFramePr>
        <p:xfrm>
          <a:off x="2223" y="2964"/>
          <a:ext cx="2223" cy="29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5221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9" name="Объект 8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23" y="2964"/>
                        <a:ext cx="2223" cy="296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2" name="Рисунок 10"/>
          <p:cNvSpPr>
            <a:spLocks noGrp="1"/>
          </p:cNvSpPr>
          <p:nvPr>
            <p:ph type="pic" sz="quarter" idx="29" hasCustomPrompt="1"/>
          </p:nvPr>
        </p:nvSpPr>
        <p:spPr>
          <a:xfrm>
            <a:off x="2" y="1"/>
            <a:ext cx="4267199" cy="8495878"/>
          </a:xfrm>
          <a:prstGeom prst="rect">
            <a:avLst/>
          </a:prstGeom>
        </p:spPr>
        <p:txBody>
          <a:bodyPr/>
          <a:lstStyle>
            <a:lvl1pPr>
              <a:defRPr sz="168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33901" y="634152"/>
            <a:ext cx="7765415" cy="1277199"/>
          </a:xfrm>
        </p:spPr>
        <p:txBody>
          <a:bodyPr vert="horz"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endParaRPr lang="ru-RU"/>
          </a:p>
        </p:txBody>
      </p:sp>
      <p:sp>
        <p:nvSpPr>
          <p:cNvPr id="38" name="Рисунок 14">
            <a:extLst>
              <a:ext uri="{FF2B5EF4-FFF2-40B4-BE49-F238E27FC236}">
                <a16:creationId xmlns:a16="http://schemas.microsoft.com/office/drawing/2014/main" id="{4B7DA86D-EE14-4915-A8B5-722C9CBBE67A}"/>
              </a:ext>
            </a:extLst>
          </p:cNvPr>
          <p:cNvSpPr>
            <a:spLocks noGrp="1"/>
          </p:cNvSpPr>
          <p:nvPr>
            <p:ph type="pic" sz="quarter" idx="30" hasCustomPrompt="1"/>
          </p:nvPr>
        </p:nvSpPr>
        <p:spPr>
          <a:xfrm>
            <a:off x="4533900" y="2213658"/>
            <a:ext cx="504000" cy="672000"/>
          </a:xfrm>
          <a:prstGeom prst="rect">
            <a:avLst/>
          </a:prstGeom>
        </p:spPr>
        <p:txBody>
          <a:bodyPr anchor="ctr"/>
          <a:lstStyle>
            <a:lvl1pPr algn="ctr">
              <a:defRPr sz="112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40" name="Рисунок 14">
            <a:extLst>
              <a:ext uri="{FF2B5EF4-FFF2-40B4-BE49-F238E27FC236}">
                <a16:creationId xmlns:a16="http://schemas.microsoft.com/office/drawing/2014/main" id="{8880097B-8F31-4EE5-BC21-B835E5694478}"/>
              </a:ext>
            </a:extLst>
          </p:cNvPr>
          <p:cNvSpPr>
            <a:spLocks noGrp="1"/>
          </p:cNvSpPr>
          <p:nvPr>
            <p:ph type="pic" sz="quarter" idx="32" hasCustomPrompt="1"/>
          </p:nvPr>
        </p:nvSpPr>
        <p:spPr>
          <a:xfrm>
            <a:off x="4533900" y="3128752"/>
            <a:ext cx="504000" cy="672000"/>
          </a:xfrm>
          <a:prstGeom prst="rect">
            <a:avLst/>
          </a:prstGeom>
        </p:spPr>
        <p:txBody>
          <a:bodyPr anchor="ctr"/>
          <a:lstStyle>
            <a:lvl1pPr algn="ctr">
              <a:defRPr sz="112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42" name="Рисунок 14">
            <a:extLst>
              <a:ext uri="{FF2B5EF4-FFF2-40B4-BE49-F238E27FC236}">
                <a16:creationId xmlns:a16="http://schemas.microsoft.com/office/drawing/2014/main" id="{E16E0BFD-89AD-4030-B243-57B7C43695D9}"/>
              </a:ext>
            </a:extLst>
          </p:cNvPr>
          <p:cNvSpPr>
            <a:spLocks noGrp="1"/>
          </p:cNvSpPr>
          <p:nvPr>
            <p:ph type="pic" sz="quarter" idx="34" hasCustomPrompt="1"/>
          </p:nvPr>
        </p:nvSpPr>
        <p:spPr>
          <a:xfrm>
            <a:off x="4533900" y="4043846"/>
            <a:ext cx="504000" cy="672000"/>
          </a:xfrm>
          <a:prstGeom prst="rect">
            <a:avLst/>
          </a:prstGeom>
        </p:spPr>
        <p:txBody>
          <a:bodyPr anchor="ctr"/>
          <a:lstStyle>
            <a:lvl1pPr algn="ctr">
              <a:defRPr sz="112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44" name="Рисунок 14">
            <a:extLst>
              <a:ext uri="{FF2B5EF4-FFF2-40B4-BE49-F238E27FC236}">
                <a16:creationId xmlns:a16="http://schemas.microsoft.com/office/drawing/2014/main" id="{A4DAF9EC-0161-47E9-86C7-7216F4250C5B}"/>
              </a:ext>
            </a:extLst>
          </p:cNvPr>
          <p:cNvSpPr>
            <a:spLocks noGrp="1"/>
          </p:cNvSpPr>
          <p:nvPr>
            <p:ph type="pic" sz="quarter" idx="36" hasCustomPrompt="1"/>
          </p:nvPr>
        </p:nvSpPr>
        <p:spPr>
          <a:xfrm>
            <a:off x="4533900" y="4958940"/>
            <a:ext cx="504000" cy="672000"/>
          </a:xfrm>
          <a:prstGeom prst="rect">
            <a:avLst/>
          </a:prstGeom>
        </p:spPr>
        <p:txBody>
          <a:bodyPr anchor="ctr"/>
          <a:lstStyle>
            <a:lvl1pPr algn="ctr">
              <a:defRPr sz="112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46" name="Рисунок 14">
            <a:extLst>
              <a:ext uri="{FF2B5EF4-FFF2-40B4-BE49-F238E27FC236}">
                <a16:creationId xmlns:a16="http://schemas.microsoft.com/office/drawing/2014/main" id="{E2CA454F-F786-4F65-B99A-43B767CC4BF3}"/>
              </a:ext>
            </a:extLst>
          </p:cNvPr>
          <p:cNvSpPr>
            <a:spLocks noGrp="1"/>
          </p:cNvSpPr>
          <p:nvPr>
            <p:ph type="pic" sz="quarter" idx="38" hasCustomPrompt="1"/>
          </p:nvPr>
        </p:nvSpPr>
        <p:spPr>
          <a:xfrm>
            <a:off x="4533900" y="5874034"/>
            <a:ext cx="504000" cy="672000"/>
          </a:xfrm>
          <a:prstGeom prst="rect">
            <a:avLst/>
          </a:prstGeom>
        </p:spPr>
        <p:txBody>
          <a:bodyPr anchor="ctr"/>
          <a:lstStyle>
            <a:lvl1pPr algn="ctr">
              <a:defRPr sz="112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48" name="Рисунок 14">
            <a:extLst>
              <a:ext uri="{FF2B5EF4-FFF2-40B4-BE49-F238E27FC236}">
                <a16:creationId xmlns:a16="http://schemas.microsoft.com/office/drawing/2014/main" id="{D166CBFF-D38C-4D25-8578-052855591538}"/>
              </a:ext>
            </a:extLst>
          </p:cNvPr>
          <p:cNvSpPr>
            <a:spLocks noGrp="1"/>
          </p:cNvSpPr>
          <p:nvPr>
            <p:ph type="pic" sz="quarter" idx="40" hasCustomPrompt="1"/>
          </p:nvPr>
        </p:nvSpPr>
        <p:spPr>
          <a:xfrm>
            <a:off x="4533900" y="6789128"/>
            <a:ext cx="504000" cy="672000"/>
          </a:xfrm>
          <a:prstGeom prst="rect">
            <a:avLst/>
          </a:prstGeom>
        </p:spPr>
        <p:txBody>
          <a:bodyPr anchor="ctr"/>
          <a:lstStyle>
            <a:lvl1pPr algn="ctr">
              <a:defRPr sz="112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50" name="Рисунок 14">
            <a:extLst>
              <a:ext uri="{FF2B5EF4-FFF2-40B4-BE49-F238E27FC236}">
                <a16:creationId xmlns:a16="http://schemas.microsoft.com/office/drawing/2014/main" id="{1C5D21D0-A654-4F33-BE00-4AAAD3146301}"/>
              </a:ext>
            </a:extLst>
          </p:cNvPr>
          <p:cNvSpPr>
            <a:spLocks noGrp="1"/>
          </p:cNvSpPr>
          <p:nvPr>
            <p:ph type="pic" sz="quarter" idx="42" hasCustomPrompt="1"/>
          </p:nvPr>
        </p:nvSpPr>
        <p:spPr>
          <a:xfrm>
            <a:off x="4533900" y="7704222"/>
            <a:ext cx="504000" cy="672000"/>
          </a:xfrm>
          <a:prstGeom prst="rect">
            <a:avLst/>
          </a:prstGeom>
        </p:spPr>
        <p:txBody>
          <a:bodyPr anchor="ctr"/>
          <a:lstStyle>
            <a:lvl1pPr algn="ctr">
              <a:defRPr sz="112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44"/>
          </p:nvPr>
        </p:nvSpPr>
        <p:spPr>
          <a:xfrm>
            <a:off x="5205095" y="2112858"/>
            <a:ext cx="7094220" cy="873600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27" name="Текст 6"/>
          <p:cNvSpPr>
            <a:spLocks noGrp="1"/>
          </p:cNvSpPr>
          <p:nvPr>
            <p:ph type="body" sz="quarter" idx="45"/>
          </p:nvPr>
        </p:nvSpPr>
        <p:spPr>
          <a:xfrm>
            <a:off x="5205095" y="3027952"/>
            <a:ext cx="7094220" cy="873600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28" name="Текст 6"/>
          <p:cNvSpPr>
            <a:spLocks noGrp="1"/>
          </p:cNvSpPr>
          <p:nvPr>
            <p:ph type="body" sz="quarter" idx="46"/>
          </p:nvPr>
        </p:nvSpPr>
        <p:spPr>
          <a:xfrm>
            <a:off x="5205095" y="3943046"/>
            <a:ext cx="7094220" cy="873600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29" name="Текст 6"/>
          <p:cNvSpPr>
            <a:spLocks noGrp="1"/>
          </p:cNvSpPr>
          <p:nvPr>
            <p:ph type="body" sz="quarter" idx="47"/>
          </p:nvPr>
        </p:nvSpPr>
        <p:spPr>
          <a:xfrm>
            <a:off x="5205095" y="4858140"/>
            <a:ext cx="7094220" cy="873600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30" name="Текст 6"/>
          <p:cNvSpPr>
            <a:spLocks noGrp="1"/>
          </p:cNvSpPr>
          <p:nvPr>
            <p:ph type="body" sz="quarter" idx="48"/>
          </p:nvPr>
        </p:nvSpPr>
        <p:spPr>
          <a:xfrm>
            <a:off x="5205095" y="5773234"/>
            <a:ext cx="7094220" cy="873600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31" name="Текст 6"/>
          <p:cNvSpPr>
            <a:spLocks noGrp="1"/>
          </p:cNvSpPr>
          <p:nvPr>
            <p:ph type="body" sz="quarter" idx="49"/>
          </p:nvPr>
        </p:nvSpPr>
        <p:spPr>
          <a:xfrm>
            <a:off x="5205095" y="6688328"/>
            <a:ext cx="7094220" cy="873600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32" name="Текст 6"/>
          <p:cNvSpPr>
            <a:spLocks noGrp="1"/>
          </p:cNvSpPr>
          <p:nvPr>
            <p:ph type="body" sz="quarter" idx="50"/>
          </p:nvPr>
        </p:nvSpPr>
        <p:spPr>
          <a:xfrm>
            <a:off x="5205095" y="7603422"/>
            <a:ext cx="7094220" cy="873600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3" name="Текст 12"/>
          <p:cNvSpPr>
            <a:spLocks noGrp="1"/>
          </p:cNvSpPr>
          <p:nvPr>
            <p:ph type="body" sz="quarter" idx="51"/>
          </p:nvPr>
        </p:nvSpPr>
        <p:spPr>
          <a:xfrm>
            <a:off x="502286" y="634153"/>
            <a:ext cx="3519551" cy="7861724"/>
          </a:xfrm>
        </p:spPr>
        <p:txBody>
          <a:bodyPr vert="horz" lIns="0" tIns="0" rIns="0" bIns="0" rtlCol="0">
            <a:noAutofit/>
          </a:bodyPr>
          <a:lstStyle>
            <a:lvl1pPr>
              <a:defRPr lang="ru-RU" smtClean="0"/>
            </a:lvl1pPr>
            <a:lvl2pPr>
              <a:defRPr lang="ru-RU" smtClean="0"/>
            </a:lvl2pPr>
            <a:lvl3pPr>
              <a:defRPr lang="ru-RU" smtClean="0"/>
            </a:lvl3pPr>
            <a:lvl4pPr>
              <a:defRPr lang="ru-RU" smtClean="0"/>
            </a:lvl4pPr>
            <a:lvl5pPr>
              <a:defRPr lang="ru-RU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934912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Фото + буллиты 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Объект 6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267406111"/>
              </p:ext>
            </p:extLst>
          </p:nvPr>
        </p:nvGraphicFramePr>
        <p:xfrm>
          <a:off x="2223" y="2964"/>
          <a:ext cx="2223" cy="29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6245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7" name="Объект 6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23" y="2964"/>
                        <a:ext cx="2223" cy="296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97909" y="634152"/>
            <a:ext cx="7701407" cy="1277198"/>
          </a:xfrm>
        </p:spPr>
        <p:txBody>
          <a:bodyPr vert="horz"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endParaRPr lang="ru-RU"/>
          </a:p>
        </p:txBody>
      </p:sp>
      <p:sp>
        <p:nvSpPr>
          <p:cNvPr id="24" name="Рисунок 10"/>
          <p:cNvSpPr>
            <a:spLocks noGrp="1"/>
          </p:cNvSpPr>
          <p:nvPr>
            <p:ph type="pic" sz="quarter" idx="29" hasCustomPrompt="1"/>
          </p:nvPr>
        </p:nvSpPr>
        <p:spPr>
          <a:xfrm>
            <a:off x="2" y="1"/>
            <a:ext cx="4267199" cy="8495878"/>
          </a:xfrm>
          <a:prstGeom prst="rect">
            <a:avLst/>
          </a:prstGeom>
        </p:spPr>
        <p:txBody>
          <a:bodyPr/>
          <a:lstStyle>
            <a:lvl1pPr>
              <a:defRPr sz="168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23" name="Рисунок 14">
            <a:extLst>
              <a:ext uri="{FF2B5EF4-FFF2-40B4-BE49-F238E27FC236}">
                <a16:creationId xmlns:a16="http://schemas.microsoft.com/office/drawing/2014/main" id="{0F330F95-7EBC-4271-9C49-F0553ABB45B6}"/>
              </a:ext>
            </a:extLst>
          </p:cNvPr>
          <p:cNvSpPr>
            <a:spLocks noGrp="1"/>
          </p:cNvSpPr>
          <p:nvPr>
            <p:ph type="pic" sz="quarter" idx="30" hasCustomPrompt="1"/>
          </p:nvPr>
        </p:nvSpPr>
        <p:spPr>
          <a:xfrm>
            <a:off x="4597908" y="2267289"/>
            <a:ext cx="504000" cy="672000"/>
          </a:xfrm>
          <a:prstGeom prst="rect">
            <a:avLst/>
          </a:prstGeom>
        </p:spPr>
        <p:txBody>
          <a:bodyPr anchor="ctr"/>
          <a:lstStyle>
            <a:lvl1pPr algn="ctr">
              <a:defRPr sz="112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26" name="Рисунок 14">
            <a:extLst>
              <a:ext uri="{FF2B5EF4-FFF2-40B4-BE49-F238E27FC236}">
                <a16:creationId xmlns:a16="http://schemas.microsoft.com/office/drawing/2014/main" id="{17C8AFFB-91D7-48BE-BA4C-A402F77F8535}"/>
              </a:ext>
            </a:extLst>
          </p:cNvPr>
          <p:cNvSpPr>
            <a:spLocks noGrp="1"/>
          </p:cNvSpPr>
          <p:nvPr>
            <p:ph type="pic" sz="quarter" idx="32" hasCustomPrompt="1"/>
          </p:nvPr>
        </p:nvSpPr>
        <p:spPr>
          <a:xfrm>
            <a:off x="4597908" y="3165090"/>
            <a:ext cx="504000" cy="672000"/>
          </a:xfrm>
          <a:prstGeom prst="rect">
            <a:avLst/>
          </a:prstGeom>
        </p:spPr>
        <p:txBody>
          <a:bodyPr anchor="ctr"/>
          <a:lstStyle>
            <a:lvl1pPr algn="ctr">
              <a:defRPr sz="112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28" name="Рисунок 14">
            <a:extLst>
              <a:ext uri="{FF2B5EF4-FFF2-40B4-BE49-F238E27FC236}">
                <a16:creationId xmlns:a16="http://schemas.microsoft.com/office/drawing/2014/main" id="{9417A9CF-5B7D-40E0-890E-E0C892B0DBA0}"/>
              </a:ext>
            </a:extLst>
          </p:cNvPr>
          <p:cNvSpPr>
            <a:spLocks noGrp="1"/>
          </p:cNvSpPr>
          <p:nvPr>
            <p:ph type="pic" sz="quarter" idx="34" hasCustomPrompt="1"/>
          </p:nvPr>
        </p:nvSpPr>
        <p:spPr>
          <a:xfrm>
            <a:off x="4597908" y="4062891"/>
            <a:ext cx="504000" cy="672000"/>
          </a:xfrm>
          <a:prstGeom prst="rect">
            <a:avLst/>
          </a:prstGeom>
        </p:spPr>
        <p:txBody>
          <a:bodyPr anchor="ctr"/>
          <a:lstStyle>
            <a:lvl1pPr algn="ctr">
              <a:defRPr sz="112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30" name="Рисунок 14">
            <a:extLst>
              <a:ext uri="{FF2B5EF4-FFF2-40B4-BE49-F238E27FC236}">
                <a16:creationId xmlns:a16="http://schemas.microsoft.com/office/drawing/2014/main" id="{5C52364B-C15A-4133-B102-541B5C18DD45}"/>
              </a:ext>
            </a:extLst>
          </p:cNvPr>
          <p:cNvSpPr>
            <a:spLocks noGrp="1"/>
          </p:cNvSpPr>
          <p:nvPr>
            <p:ph type="pic" sz="quarter" idx="36" hasCustomPrompt="1"/>
          </p:nvPr>
        </p:nvSpPr>
        <p:spPr>
          <a:xfrm>
            <a:off x="4597908" y="4960693"/>
            <a:ext cx="504000" cy="672000"/>
          </a:xfrm>
          <a:prstGeom prst="rect">
            <a:avLst/>
          </a:prstGeom>
        </p:spPr>
        <p:txBody>
          <a:bodyPr anchor="ctr"/>
          <a:lstStyle>
            <a:lvl1pPr algn="ctr">
              <a:defRPr sz="112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32" name="Рисунок 14">
            <a:extLst>
              <a:ext uri="{FF2B5EF4-FFF2-40B4-BE49-F238E27FC236}">
                <a16:creationId xmlns:a16="http://schemas.microsoft.com/office/drawing/2014/main" id="{85866053-C0C3-4840-A70B-ADE6462FD4EA}"/>
              </a:ext>
            </a:extLst>
          </p:cNvPr>
          <p:cNvSpPr>
            <a:spLocks noGrp="1"/>
          </p:cNvSpPr>
          <p:nvPr>
            <p:ph type="pic" sz="quarter" idx="38" hasCustomPrompt="1"/>
          </p:nvPr>
        </p:nvSpPr>
        <p:spPr>
          <a:xfrm>
            <a:off x="4597908" y="5858494"/>
            <a:ext cx="504000" cy="672000"/>
          </a:xfrm>
          <a:prstGeom prst="rect">
            <a:avLst/>
          </a:prstGeom>
        </p:spPr>
        <p:txBody>
          <a:bodyPr anchor="ctr"/>
          <a:lstStyle>
            <a:lvl1pPr algn="ctr">
              <a:defRPr sz="112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34" name="Рисунок 14">
            <a:extLst>
              <a:ext uri="{FF2B5EF4-FFF2-40B4-BE49-F238E27FC236}">
                <a16:creationId xmlns:a16="http://schemas.microsoft.com/office/drawing/2014/main" id="{BB1F9AA0-0565-4D7A-ADAF-E349DF55D060}"/>
              </a:ext>
            </a:extLst>
          </p:cNvPr>
          <p:cNvSpPr>
            <a:spLocks noGrp="1"/>
          </p:cNvSpPr>
          <p:nvPr>
            <p:ph type="pic" sz="quarter" idx="40" hasCustomPrompt="1"/>
          </p:nvPr>
        </p:nvSpPr>
        <p:spPr>
          <a:xfrm>
            <a:off x="4597908" y="6756295"/>
            <a:ext cx="504000" cy="672000"/>
          </a:xfrm>
          <a:prstGeom prst="rect">
            <a:avLst/>
          </a:prstGeom>
        </p:spPr>
        <p:txBody>
          <a:bodyPr anchor="ctr"/>
          <a:lstStyle>
            <a:lvl1pPr algn="ctr">
              <a:defRPr sz="112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36" name="Рисунок 14">
            <a:extLst>
              <a:ext uri="{FF2B5EF4-FFF2-40B4-BE49-F238E27FC236}">
                <a16:creationId xmlns:a16="http://schemas.microsoft.com/office/drawing/2014/main" id="{7C98835F-EA09-4ED1-B396-8DC0E5340E8F}"/>
              </a:ext>
            </a:extLst>
          </p:cNvPr>
          <p:cNvSpPr>
            <a:spLocks noGrp="1"/>
          </p:cNvSpPr>
          <p:nvPr>
            <p:ph type="pic" sz="quarter" idx="42" hasCustomPrompt="1"/>
          </p:nvPr>
        </p:nvSpPr>
        <p:spPr>
          <a:xfrm>
            <a:off x="4597908" y="7654099"/>
            <a:ext cx="504000" cy="672000"/>
          </a:xfrm>
          <a:prstGeom prst="rect">
            <a:avLst/>
          </a:prstGeom>
        </p:spPr>
        <p:txBody>
          <a:bodyPr anchor="ctr"/>
          <a:lstStyle>
            <a:lvl1pPr algn="ctr">
              <a:defRPr sz="112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9" name="Текст 8"/>
          <p:cNvSpPr>
            <a:spLocks noGrp="1"/>
          </p:cNvSpPr>
          <p:nvPr>
            <p:ph type="body" sz="quarter" idx="43"/>
          </p:nvPr>
        </p:nvSpPr>
        <p:spPr>
          <a:xfrm>
            <a:off x="5380674" y="2112858"/>
            <a:ext cx="6918642" cy="980862"/>
          </a:xfrm>
        </p:spPr>
        <p:txBody>
          <a:bodyPr lIns="0" tIns="0" rIns="0" bIns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8" name="Текст 8"/>
          <p:cNvSpPr>
            <a:spLocks noGrp="1"/>
          </p:cNvSpPr>
          <p:nvPr>
            <p:ph type="body" sz="quarter" idx="44"/>
          </p:nvPr>
        </p:nvSpPr>
        <p:spPr>
          <a:xfrm>
            <a:off x="5380674" y="3009267"/>
            <a:ext cx="6918642" cy="980862"/>
          </a:xfrm>
        </p:spPr>
        <p:txBody>
          <a:bodyPr lIns="0" tIns="0" rIns="0" bIns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9" name="Текст 8"/>
          <p:cNvSpPr>
            <a:spLocks noGrp="1"/>
          </p:cNvSpPr>
          <p:nvPr>
            <p:ph type="body" sz="quarter" idx="45"/>
          </p:nvPr>
        </p:nvSpPr>
        <p:spPr>
          <a:xfrm>
            <a:off x="5380674" y="3905675"/>
            <a:ext cx="6918642" cy="980862"/>
          </a:xfrm>
        </p:spPr>
        <p:txBody>
          <a:bodyPr lIns="0" tIns="0" rIns="0" bIns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0" name="Текст 8"/>
          <p:cNvSpPr>
            <a:spLocks noGrp="1"/>
          </p:cNvSpPr>
          <p:nvPr>
            <p:ph type="body" sz="quarter" idx="46"/>
          </p:nvPr>
        </p:nvSpPr>
        <p:spPr>
          <a:xfrm>
            <a:off x="5380674" y="4802084"/>
            <a:ext cx="6918642" cy="980862"/>
          </a:xfrm>
        </p:spPr>
        <p:txBody>
          <a:bodyPr lIns="0" tIns="0" rIns="0" bIns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1" name="Текст 8"/>
          <p:cNvSpPr>
            <a:spLocks noGrp="1"/>
          </p:cNvSpPr>
          <p:nvPr>
            <p:ph type="body" sz="quarter" idx="47"/>
          </p:nvPr>
        </p:nvSpPr>
        <p:spPr>
          <a:xfrm>
            <a:off x="5380674" y="5698493"/>
            <a:ext cx="6918642" cy="980862"/>
          </a:xfrm>
        </p:spPr>
        <p:txBody>
          <a:bodyPr lIns="0" tIns="0" rIns="0" bIns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2" name="Текст 8"/>
          <p:cNvSpPr>
            <a:spLocks noGrp="1"/>
          </p:cNvSpPr>
          <p:nvPr>
            <p:ph type="body" sz="quarter" idx="48"/>
          </p:nvPr>
        </p:nvSpPr>
        <p:spPr>
          <a:xfrm>
            <a:off x="5380674" y="6594902"/>
            <a:ext cx="6918642" cy="980862"/>
          </a:xfrm>
        </p:spPr>
        <p:txBody>
          <a:bodyPr lIns="0" tIns="0" rIns="0" bIns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3" name="Текст 8"/>
          <p:cNvSpPr>
            <a:spLocks noGrp="1"/>
          </p:cNvSpPr>
          <p:nvPr>
            <p:ph type="body" sz="quarter" idx="49"/>
          </p:nvPr>
        </p:nvSpPr>
        <p:spPr>
          <a:xfrm>
            <a:off x="5380674" y="7499668"/>
            <a:ext cx="6918642" cy="980862"/>
          </a:xfrm>
        </p:spPr>
        <p:txBody>
          <a:bodyPr lIns="0" tIns="0" rIns="0" bIns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283881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екст + фото 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Объект 9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2223" y="2964"/>
          <a:ext cx="2223" cy="29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7269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10" name="Объект 9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23" y="2964"/>
                        <a:ext cx="2223" cy="296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3171" y="634152"/>
            <a:ext cx="7764529" cy="1277198"/>
          </a:xfrm>
        </p:spPr>
        <p:txBody>
          <a:bodyPr vert="horz"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endParaRPr lang="ru-RU"/>
          </a:p>
        </p:txBody>
      </p:sp>
      <p:sp>
        <p:nvSpPr>
          <p:cNvPr id="24" name="Рисунок 10"/>
          <p:cNvSpPr>
            <a:spLocks noGrp="1"/>
          </p:cNvSpPr>
          <p:nvPr>
            <p:ph type="pic" sz="quarter" idx="29" hasCustomPrompt="1"/>
          </p:nvPr>
        </p:nvSpPr>
        <p:spPr>
          <a:xfrm>
            <a:off x="8534400" y="1"/>
            <a:ext cx="4267200" cy="8495878"/>
          </a:xfrm>
          <a:prstGeom prst="rect">
            <a:avLst/>
          </a:prstGeom>
        </p:spPr>
        <p:txBody>
          <a:bodyPr/>
          <a:lstStyle>
            <a:lvl1pPr>
              <a:defRPr sz="168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0"/>
          </p:nvPr>
        </p:nvSpPr>
        <p:spPr>
          <a:xfrm>
            <a:off x="502285" y="2112859"/>
            <a:ext cx="7765758" cy="63830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7655997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Обложка 14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Объект 9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431603693"/>
              </p:ext>
            </p:extLst>
          </p:nvPr>
        </p:nvGraphicFramePr>
        <p:xfrm>
          <a:off x="2227" y="2967"/>
          <a:ext cx="2222" cy="29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2341" name="Слайд think-cell" r:id="rId4" imgW="270" imgH="270" progId="TCLayout.ActiveDocument.1">
                  <p:embed/>
                </p:oleObj>
              </mc:Choice>
              <mc:Fallback>
                <p:oleObj name="Слайд think-cell" r:id="rId4" imgW="270" imgH="270" progId="TCLayout.ActiveDocument.1">
                  <p:embed/>
                  <p:pic>
                    <p:nvPicPr>
                      <p:cNvPr id="10" name="Объект 9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27" y="2967"/>
                        <a:ext cx="2222" cy="29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3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452323" y="541868"/>
            <a:ext cx="9476029" cy="2546822"/>
          </a:xfrm>
          <a:effectLst/>
        </p:spPr>
        <p:txBody>
          <a:bodyPr vert="horz" lIns="0" tIns="0" rIns="0" bIns="0" rtlCol="0" anchor="t">
            <a:normAutofit/>
          </a:bodyPr>
          <a:lstStyle>
            <a:lvl1pPr>
              <a:lnSpc>
                <a:spcPct val="85000"/>
              </a:lnSpc>
              <a:defRPr lang="ru-RU" sz="5600" b="0" i="0" u="none" cap="none" spc="0" baseline="0" dirty="0">
                <a:ln>
                  <a:noFill/>
                </a:ln>
                <a:solidFill>
                  <a:schemeClr val="tx2"/>
                </a:solidFill>
                <a:effectLst/>
                <a:ea typeface="+mn-ea"/>
                <a:cs typeface="Arial"/>
              </a:defRPr>
            </a:lvl1pPr>
          </a:lstStyle>
          <a:p>
            <a:pPr lvl="0">
              <a:lnSpc>
                <a:spcPct val="85000"/>
              </a:lnSpc>
            </a:pPr>
            <a:r>
              <a:rPr lang="ru-RU" dirty="0" smtClean="0"/>
              <a:t>Название презентации</a:t>
            </a:r>
            <a:endParaRPr lang="ru-RU" dirty="0"/>
          </a:p>
        </p:txBody>
      </p:sp>
      <p:sp>
        <p:nvSpPr>
          <p:cNvPr id="35" name="Текст 12"/>
          <p:cNvSpPr>
            <a:spLocks noGrp="1"/>
          </p:cNvSpPr>
          <p:nvPr>
            <p:ph type="body" sz="quarter" idx="10" hasCustomPrompt="1"/>
          </p:nvPr>
        </p:nvSpPr>
        <p:spPr>
          <a:xfrm>
            <a:off x="502286" y="4373189"/>
            <a:ext cx="9426067" cy="1960937"/>
          </a:xfrm>
          <a:prstGeom prst="rect">
            <a:avLst/>
          </a:prstGeom>
          <a:effectLst/>
        </p:spPr>
        <p:txBody>
          <a:bodyPr vert="horz" lIns="0" tIns="0" rIns="0" bIns="0" rtlCol="0">
            <a:noAutofit/>
          </a:bodyPr>
          <a:lstStyle>
            <a:lvl1pPr>
              <a:defRPr lang="ru-RU" sz="1680" b="0" baseline="0" dirty="0">
                <a:effectLst/>
              </a:defRPr>
            </a:lvl1pPr>
          </a:lstStyle>
          <a:p>
            <a:pPr lvl="0">
              <a:spcAft>
                <a:spcPts val="0"/>
              </a:spcAft>
            </a:pPr>
            <a:r>
              <a:rPr lang="ru-RU" dirty="0"/>
              <a:t>Имя Фамилия</a:t>
            </a:r>
            <a:br>
              <a:rPr lang="ru-RU" dirty="0"/>
            </a:br>
            <a:r>
              <a:rPr lang="ru-RU" dirty="0"/>
              <a:t>Должность</a:t>
            </a:r>
            <a:br>
              <a:rPr lang="ru-RU" dirty="0"/>
            </a:br>
            <a:r>
              <a:rPr lang="ru-RU" dirty="0"/>
              <a:t>Компания / функция / направление</a:t>
            </a:r>
          </a:p>
        </p:txBody>
      </p:sp>
      <p:sp>
        <p:nvSpPr>
          <p:cNvPr id="36" name="Текст 12"/>
          <p:cNvSpPr>
            <a:spLocks noGrp="1"/>
          </p:cNvSpPr>
          <p:nvPr>
            <p:ph type="body" sz="quarter" idx="11" hasCustomPrompt="1"/>
          </p:nvPr>
        </p:nvSpPr>
        <p:spPr>
          <a:xfrm>
            <a:off x="10663556" y="5688614"/>
            <a:ext cx="1868537" cy="645512"/>
          </a:xfrm>
          <a:prstGeom prst="rect">
            <a:avLst/>
          </a:prstGeom>
          <a:effectLst/>
        </p:spPr>
        <p:txBody>
          <a:bodyPr/>
          <a:lstStyle>
            <a:lvl1pPr>
              <a:spcBef>
                <a:spcPts val="0"/>
              </a:spcBef>
              <a:spcAft>
                <a:spcPts val="0"/>
              </a:spcAft>
              <a:defRPr sz="1400" baseline="0">
                <a:solidFill>
                  <a:schemeClr val="tx2"/>
                </a:solidFill>
                <a:effectLst/>
              </a:defRPr>
            </a:lvl1pPr>
          </a:lstStyle>
          <a:p>
            <a:pPr lvl="0"/>
            <a:r>
              <a:rPr lang="ru-RU" dirty="0" smtClean="0"/>
              <a:t>Место (город)</a:t>
            </a: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Месяц Год</a:t>
            </a:r>
            <a:endParaRPr lang="ru-RU" dirty="0"/>
          </a:p>
          <a:p>
            <a:pPr lvl="0"/>
            <a:endParaRPr lang="ru-RU" dirty="0"/>
          </a:p>
        </p:txBody>
      </p:sp>
      <p:pic>
        <p:nvPicPr>
          <p:cNvPr id="30" name="Picture 29"/>
          <p:cNvPicPr>
            <a:picLocks noChangeAspect="1"/>
          </p:cNvPicPr>
          <p:nvPr/>
        </p:nvPicPr>
        <p:blipFill>
          <a:blip r:embed="rId6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92004" y="664787"/>
            <a:ext cx="1546551" cy="389760"/>
          </a:xfrm>
          <a:prstGeom prst="rect">
            <a:avLst/>
          </a:prstGeom>
        </p:spPr>
      </p:pic>
      <p:sp>
        <p:nvSpPr>
          <p:cNvPr id="13" name="Рисунок 12"/>
          <p:cNvSpPr>
            <a:spLocks noGrp="1"/>
          </p:cNvSpPr>
          <p:nvPr>
            <p:ph type="pic" sz="quarter" idx="12" hasCustomPrompt="1"/>
          </p:nvPr>
        </p:nvSpPr>
        <p:spPr>
          <a:xfrm>
            <a:off x="3" y="6402480"/>
            <a:ext cx="8002257" cy="3198720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  <p:sp>
        <p:nvSpPr>
          <p:cNvPr id="6" name="Рисунок 5"/>
          <p:cNvSpPr>
            <a:spLocks noGrp="1" noChangeAspect="1"/>
          </p:cNvSpPr>
          <p:nvPr>
            <p:ph type="pic" sz="quarter" idx="13" hasCustomPrompt="1"/>
          </p:nvPr>
        </p:nvSpPr>
        <p:spPr>
          <a:xfrm>
            <a:off x="10402560" y="6402480"/>
            <a:ext cx="2399040" cy="3198720"/>
          </a:xfrm>
        </p:spPr>
        <p:txBody>
          <a:bodyPr vert="horz" lIns="0" tIns="0" rIns="0" bIns="0" rtlCol="0">
            <a:noAutofit/>
          </a:bodyPr>
          <a:lstStyle>
            <a:lvl1pPr>
              <a:defRPr lang="ru-RU" dirty="0"/>
            </a:lvl1pPr>
          </a:lstStyle>
          <a:p>
            <a:pPr lvl="0"/>
            <a:r>
              <a:rPr lang="ru-RU" dirty="0" smtClean="0"/>
              <a:t>Пиктограмма</a:t>
            </a:r>
            <a:endParaRPr lang="ru-RU" dirty="0"/>
          </a:p>
        </p:txBody>
      </p:sp>
      <p:sp>
        <p:nvSpPr>
          <p:cNvPr id="5" name="Рисунок 4"/>
          <p:cNvSpPr>
            <a:spLocks noGrp="1" noChangeAspect="1"/>
          </p:cNvSpPr>
          <p:nvPr>
            <p:ph type="pic" sz="quarter" idx="14" hasCustomPrompt="1"/>
          </p:nvPr>
        </p:nvSpPr>
        <p:spPr>
          <a:xfrm>
            <a:off x="8003521" y="6402480"/>
            <a:ext cx="2399039" cy="3198720"/>
          </a:xfrm>
        </p:spPr>
        <p:txBody>
          <a:bodyPr vert="horz" lIns="0" tIns="0" rIns="0" bIns="0" rtlCol="0">
            <a:noAutofit/>
          </a:bodyPr>
          <a:lstStyle>
            <a:lvl1pPr>
              <a:defRPr lang="ru-RU" dirty="0"/>
            </a:lvl1pPr>
          </a:lstStyle>
          <a:p>
            <a:pPr lvl="0"/>
            <a:r>
              <a:rPr lang="ru-RU" dirty="0" smtClean="0"/>
              <a:t>Пиктограмма</a:t>
            </a:r>
            <a:endParaRPr lang="ru-RU" dirty="0"/>
          </a:p>
        </p:txBody>
      </p:sp>
      <p:sp>
        <p:nvSpPr>
          <p:cNvPr id="56" name="Текст 7"/>
          <p:cNvSpPr>
            <a:spLocks noGrp="1"/>
          </p:cNvSpPr>
          <p:nvPr>
            <p:ph type="body" sz="quarter" idx="15" hasCustomPrompt="1"/>
          </p:nvPr>
        </p:nvSpPr>
        <p:spPr>
          <a:xfrm>
            <a:off x="502286" y="3277550"/>
            <a:ext cx="9426067" cy="906780"/>
          </a:xfrm>
        </p:spPr>
        <p:txBody>
          <a:bodyPr/>
          <a:lstStyle>
            <a:lvl1pPr>
              <a:defRPr baseline="0"/>
            </a:lvl1pPr>
          </a:lstStyle>
          <a:p>
            <a:pPr lvl="0"/>
            <a:r>
              <a:rPr lang="ru-RU" smtClean="0"/>
              <a:t>Подзаголовок (заполняется по необходимости)</a:t>
            </a:r>
            <a:endParaRPr lang="ru-RU" dirty="0" smtClean="0"/>
          </a:p>
        </p:txBody>
      </p:sp>
      <p:grpSp>
        <p:nvGrpSpPr>
          <p:cNvPr id="37" name="Группа 36"/>
          <p:cNvGrpSpPr/>
          <p:nvPr/>
        </p:nvGrpSpPr>
        <p:grpSpPr>
          <a:xfrm>
            <a:off x="12742652" y="-79539"/>
            <a:ext cx="4006111" cy="9680744"/>
            <a:chOff x="9101894" y="-42611"/>
            <a:chExt cx="2861508" cy="5186113"/>
          </a:xfrm>
        </p:grpSpPr>
        <p:sp>
          <p:nvSpPr>
            <p:cNvPr id="38" name="Прямоугольник 37"/>
            <p:cNvSpPr/>
            <p:nvPr/>
          </p:nvSpPr>
          <p:spPr>
            <a:xfrm>
              <a:off x="9181869" y="3"/>
              <a:ext cx="2781533" cy="514349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wrap="square" lIns="648000">
              <a:noAutofit/>
            </a:bodyPr>
            <a:lstStyle/>
            <a:p>
              <a:r>
                <a:rPr lang="ru-RU" sz="1680" b="0" dirty="0">
                  <a:solidFill>
                    <a:schemeClr val="bg1"/>
                  </a:solidFill>
                </a:rPr>
                <a:t>Рекомендации </a:t>
              </a:r>
              <a:br>
                <a:rPr lang="ru-RU" sz="1680" b="0" dirty="0">
                  <a:solidFill>
                    <a:schemeClr val="bg1"/>
                  </a:solidFill>
                </a:rPr>
              </a:br>
              <a:r>
                <a:rPr lang="ru-RU" sz="168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по оформлению слайдов</a:t>
              </a:r>
            </a:p>
            <a:p>
              <a:pPr marL="0" algn="l" defTabSz="1090821" rtl="0" eaLnBrk="1" latinLnBrk="0" hangingPunct="1"/>
              <a:endParaRPr lang="ru-RU" sz="112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  <a:p>
              <a:pPr marL="255585" indent="-255585" algn="l" defTabSz="1090821" rtl="0" eaLnBrk="1" latinLnBrk="0" hangingPunct="1">
                <a:spcAft>
                  <a:spcPts val="280"/>
                </a:spcAft>
                <a:buFont typeface="+mj-lt"/>
                <a:buAutoNum type="arabicPeriod"/>
              </a:pPr>
              <a:r>
                <a:rPr lang="ru-RU" sz="112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ТЕКСТ</a:t>
              </a: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="0" dirty="0" err="1">
                  <a:solidFill>
                    <a:schemeClr val="bg1"/>
                  </a:solidFill>
                </a:rPr>
                <a:t>Корп.шрифт</a:t>
              </a:r>
              <a:r>
                <a:rPr lang="ru-RU" sz="1120" b="0" dirty="0">
                  <a:solidFill>
                    <a:schemeClr val="bg1"/>
                  </a:solidFill>
                </a:rPr>
                <a:t> для презентаций</a:t>
              </a:r>
              <a:r>
                <a:rPr lang="ru-RU" sz="1120" b="0" baseline="0" dirty="0">
                  <a:solidFill>
                    <a:schemeClr val="bg1"/>
                  </a:solidFill>
                </a:rPr>
                <a:t> </a:t>
              </a:r>
              <a:r>
                <a:rPr lang="ru-RU" sz="1120" baseline="0" dirty="0">
                  <a:solidFill>
                    <a:schemeClr val="bg1"/>
                  </a:solidFill>
                </a:rPr>
                <a:t>–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en-US" sz="1120" b="1" dirty="0">
                  <a:solidFill>
                    <a:schemeClr val="bg1"/>
                  </a:solidFill>
                </a:rPr>
                <a:t>Arial</a:t>
              </a:r>
              <a:r>
                <a:rPr lang="ru-RU" sz="1120" dirty="0">
                  <a:solidFill>
                    <a:schemeClr val="bg1"/>
                  </a:solidFill>
                </a:rPr>
                <a:t> (</a:t>
              </a:r>
              <a:r>
                <a:rPr lang="ru-RU" sz="1120" i="1" dirty="0">
                  <a:solidFill>
                    <a:schemeClr val="bg1"/>
                  </a:solidFill>
                </a:rPr>
                <a:t>д</a:t>
              </a:r>
              <a:r>
                <a:rPr lang="ru-RU" sz="1120" i="1" baseline="0" dirty="0">
                  <a:solidFill>
                    <a:schemeClr val="bg1"/>
                  </a:solidFill>
                </a:rPr>
                <a:t>опустимо:</a:t>
              </a:r>
              <a:r>
                <a:rPr lang="ru-RU" sz="1120" baseline="0" dirty="0">
                  <a:solidFill>
                    <a:schemeClr val="bg1"/>
                  </a:solidFill>
                </a:rPr>
                <a:t> </a:t>
              </a:r>
              <a:r>
                <a:rPr lang="en-US" sz="1120" baseline="0" dirty="0">
                  <a:solidFill>
                    <a:schemeClr val="bg1"/>
                  </a:solidFill>
                </a:rPr>
                <a:t>Arial Narrow</a:t>
              </a:r>
              <a:r>
                <a:rPr lang="ru-RU" sz="1120" baseline="0" dirty="0">
                  <a:solidFill>
                    <a:schemeClr val="bg1"/>
                  </a:solidFill>
                </a:rPr>
                <a:t>)</a:t>
              </a: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Заголовок слайда – 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не ниже 16 </a:t>
              </a:r>
              <a:r>
                <a:rPr lang="ru-RU" sz="1120" b="1" baseline="0" dirty="0" err="1">
                  <a:solidFill>
                    <a:schemeClr val="bg1"/>
                  </a:solidFill>
                </a:rPr>
                <a:t>пт</a:t>
              </a:r>
              <a:endParaRPr lang="ru-RU" sz="1120" b="1" baseline="0" dirty="0">
                <a:solidFill>
                  <a:schemeClr val="bg1"/>
                </a:solidFill>
              </a:endParaRP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Текст на слайде – 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не ниже </a:t>
              </a:r>
              <a:r>
                <a:rPr lang="en-US" sz="1120" b="1" baseline="0" dirty="0">
                  <a:solidFill>
                    <a:schemeClr val="bg1"/>
                  </a:solidFill>
                </a:rPr>
                <a:t>10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 </a:t>
              </a:r>
              <a:r>
                <a:rPr lang="ru-RU" sz="1120" b="1" baseline="0" dirty="0" err="1">
                  <a:solidFill>
                    <a:schemeClr val="bg1"/>
                  </a:solidFill>
                </a:rPr>
                <a:t>пт</a:t>
              </a:r>
              <a:endParaRPr lang="ru-RU" sz="1120" b="1" baseline="0" dirty="0">
                <a:solidFill>
                  <a:schemeClr val="bg1"/>
                </a:solidFill>
              </a:endParaRP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Примечания – 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не ниже </a:t>
              </a:r>
              <a:r>
                <a:rPr lang="en-US" sz="1120" b="1" baseline="0" dirty="0">
                  <a:solidFill>
                    <a:schemeClr val="bg1"/>
                  </a:solidFill>
                </a:rPr>
                <a:t>8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 </a:t>
              </a:r>
              <a:r>
                <a:rPr lang="ru-RU" sz="1120" b="1" baseline="0" dirty="0" err="1">
                  <a:solidFill>
                    <a:schemeClr val="bg1"/>
                  </a:solidFill>
                </a:rPr>
                <a:t>пт</a:t>
              </a:r>
              <a:endParaRPr lang="ru-RU" sz="1120" b="1" baseline="0" dirty="0">
                <a:solidFill>
                  <a:schemeClr val="bg1"/>
                </a:solidFill>
              </a:endParaRPr>
            </a:p>
            <a:p>
              <a:pPr marL="373377" lvl="4" indent="-124459" algn="l">
                <a:spcAft>
                  <a:spcPts val="112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Используйте на слайде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ru-RU" sz="1120" b="1" baseline="0" dirty="0">
                  <a:solidFill>
                    <a:schemeClr val="bg1"/>
                  </a:solidFill>
                </a:rPr>
                <a:t>не более 3 размеров шрифтов</a:t>
              </a:r>
              <a:endParaRPr lang="en-US" sz="1120" b="1" baseline="0" dirty="0">
                <a:solidFill>
                  <a:schemeClr val="bg1"/>
                </a:solidFill>
              </a:endParaRPr>
            </a:p>
            <a:p>
              <a:pPr marL="255585" indent="-255585" algn="l" defTabSz="1090821" rtl="0" eaLnBrk="1" latinLnBrk="0" hangingPunct="1">
                <a:spcBef>
                  <a:spcPts val="420"/>
                </a:spcBef>
                <a:spcAft>
                  <a:spcPts val="280"/>
                </a:spcAft>
                <a:buFont typeface="+mj-lt"/>
                <a:buAutoNum type="arabicPeriod"/>
              </a:pPr>
              <a:r>
                <a:rPr lang="ru-RU" sz="112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ДИАГРАММЫ</a:t>
              </a:r>
            </a:p>
            <a:p>
              <a:pPr marL="373377" lvl="1" indent="-111125" algn="l" defTabSz="1090821" rtl="0" eaLnBrk="1" latinLnBrk="0" hangingPunct="1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единый стиль оформления диаграмм</a:t>
              </a:r>
            </a:p>
            <a:p>
              <a:pPr marL="373377" lvl="1" indent="-111125" algn="l" defTabSz="1090821" rtl="0" eaLnBrk="1" latinLnBrk="0" hangingPunct="1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шрифты одинакового размера в</a:t>
              </a:r>
              <a:r>
                <a:rPr lang="ru-RU" sz="1120" b="0" kern="1200" baseline="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 </a:t>
              </a: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диаграммах, располагающихся на одном слайде</a:t>
              </a:r>
            </a:p>
            <a:p>
              <a:pPr marL="373377" lvl="1" indent="-111125" algn="l" defTabSz="1090821" rtl="0" eaLnBrk="1" latinLnBrk="0" hangingPunct="1">
                <a:spcAft>
                  <a:spcPts val="1120"/>
                </a:spcAft>
                <a:buFont typeface="Arial" panose="020B0604020202020204" pitchFamily="34" charset="0"/>
                <a:buChar char="•"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На одном слайде – не более 4 диаграмм</a:t>
              </a:r>
            </a:p>
            <a:p>
              <a:pPr marL="255585" marR="0" lvl="0" indent="-255585" algn="l" defTabSz="1090821" rtl="0" eaLnBrk="1" fontAlgn="auto" latinLnBrk="0" hangingPunct="1">
                <a:lnSpc>
                  <a:spcPct val="100000"/>
                </a:lnSpc>
                <a:spcBef>
                  <a:spcPts val="420"/>
                </a:spcBef>
                <a:spcAft>
                  <a:spcPts val="28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lang="ru-RU" sz="112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ИКОНКИ</a:t>
              </a:r>
            </a:p>
            <a:p>
              <a:pPr marL="373377" marR="0" lvl="1" indent="-117793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112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dirty="0">
                  <a:solidFill>
                    <a:schemeClr val="bg1"/>
                  </a:solidFill>
                </a:rPr>
                <a:t>Выбирайте оформление</a:t>
              </a:r>
              <a:r>
                <a:rPr lang="ru-RU" sz="1120" baseline="0" dirty="0">
                  <a:solidFill>
                    <a:schemeClr val="bg1"/>
                  </a:solidFill>
                </a:rPr>
                <a:t>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ru-RU" sz="1120" baseline="0" dirty="0">
                  <a:solidFill>
                    <a:schemeClr val="bg1"/>
                  </a:solidFill>
                </a:rPr>
                <a:t>иконок </a:t>
              </a:r>
              <a:r>
                <a:rPr lang="ru-RU" sz="1120" dirty="0">
                  <a:solidFill>
                    <a:schemeClr val="bg1"/>
                  </a:solidFill>
                </a:rPr>
                <a:t>в</a:t>
              </a:r>
              <a:r>
                <a:rPr lang="ru-RU" sz="1120" baseline="0" dirty="0">
                  <a:solidFill>
                    <a:schemeClr val="bg1"/>
                  </a:solidFill>
                </a:rPr>
                <a:t> едином стиле</a:t>
              </a:r>
              <a:endParaRPr lang="ru-RU" sz="112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  <a:p>
              <a:pPr marL="255585" marR="0" lvl="0" indent="-255585" algn="l" defTabSz="1090821" rtl="0" eaLnBrk="1" fontAlgn="auto" latinLnBrk="0" hangingPunct="1">
                <a:lnSpc>
                  <a:spcPct val="100000"/>
                </a:lnSpc>
                <a:spcBef>
                  <a:spcPts val="420"/>
                </a:spcBef>
                <a:spcAft>
                  <a:spcPts val="28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lang="ru-RU" sz="1120" b="1" dirty="0">
                  <a:solidFill>
                    <a:schemeClr val="bg1"/>
                  </a:solidFill>
                </a:rPr>
                <a:t>ИЗОБРАЖЕНИЯ</a:t>
              </a:r>
            </a:p>
            <a:p>
              <a:pPr marL="373377" lvl="1" indent="-117793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dirty="0">
                  <a:solidFill>
                    <a:schemeClr val="bg1"/>
                  </a:solidFill>
                </a:rPr>
                <a:t>Нельзя</a:t>
              </a:r>
              <a:r>
                <a:rPr lang="ru-RU" sz="1120" baseline="0" dirty="0">
                  <a:solidFill>
                    <a:schemeClr val="bg1"/>
                  </a:solidFill>
                </a:rPr>
                <a:t> искажать пропорции</a:t>
              </a:r>
            </a:p>
            <a:p>
              <a:pPr marL="373377" lvl="1" indent="-117793">
                <a:spcAft>
                  <a:spcPts val="1120"/>
                </a:spcAft>
                <a:buFont typeface="Arial" panose="020B0604020202020204" pitchFamily="34" charset="0"/>
                <a:buChar char="•"/>
              </a:pPr>
              <a:r>
                <a:rPr lang="ru-RU" sz="1120" dirty="0">
                  <a:solidFill>
                    <a:schemeClr val="bg1"/>
                  </a:solidFill>
                </a:rPr>
                <a:t>Рекомендуемое разрешение</a:t>
              </a:r>
              <a:r>
                <a:rPr lang="ru-RU" sz="1120" baseline="0" dirty="0">
                  <a:solidFill>
                    <a:schemeClr val="bg1"/>
                  </a:solidFill>
                </a:rPr>
                <a:t> –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ru-RU" sz="1120" baseline="0" dirty="0">
                  <a:solidFill>
                    <a:schemeClr val="bg1"/>
                  </a:solidFill>
                </a:rPr>
                <a:t>не более 150 пикселей на дюйм</a:t>
              </a:r>
              <a:endParaRPr lang="ru-RU" sz="1120" b="1" dirty="0">
                <a:solidFill>
                  <a:schemeClr val="bg1"/>
                </a:solidFill>
              </a:endParaRPr>
            </a:p>
            <a:p>
              <a:pPr marL="255585" marR="0" lvl="0" indent="-255585" algn="l" defTabSz="1090821" rtl="0" eaLnBrk="1" fontAlgn="auto" latinLnBrk="0" hangingPunct="1">
                <a:lnSpc>
                  <a:spcPct val="100000"/>
                </a:lnSpc>
                <a:spcBef>
                  <a:spcPts val="420"/>
                </a:spcBef>
                <a:spcAft>
                  <a:spcPts val="28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kumimoji="0" lang="ru-RU" sz="112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ОБЩИЕ РЕКОМЕНДАЦИИ</a:t>
              </a:r>
            </a:p>
            <a:p>
              <a:pPr marL="373377" marR="0" lvl="1" indent="-12890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8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Скажите «нет» презентациям </a:t>
              </a:r>
              <a:b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</a:b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с большим количеством текста</a:t>
              </a:r>
            </a:p>
            <a:p>
              <a:pPr marL="373377" marR="0" lvl="1" indent="-12890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8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простые схемы </a:t>
              </a:r>
              <a:b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</a:b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 графику</a:t>
              </a:r>
            </a:p>
            <a:p>
              <a:pPr marL="373377" marR="0" lvl="1" indent="-12890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8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Делайте слайды лаконичными</a:t>
              </a:r>
            </a:p>
            <a:p>
              <a:pPr marL="800999" marR="0" lvl="1" indent="-25558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42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endParaRPr lang="ru-RU" sz="112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</p:txBody>
        </p:sp>
        <p:cxnSp>
          <p:nvCxnSpPr>
            <p:cNvPr id="39" name="Прямая соединительная линия 38"/>
            <p:cNvCxnSpPr/>
            <p:nvPr/>
          </p:nvCxnSpPr>
          <p:spPr bwMode="auto">
            <a:xfrm>
              <a:off x="9753602" y="444502"/>
              <a:ext cx="2051050" cy="0"/>
            </a:xfrm>
            <a:prstGeom prst="line">
              <a:avLst/>
            </a:prstGeom>
            <a:solidFill>
              <a:schemeClr val="accent1"/>
            </a:solidFill>
            <a:ln w="317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grpSp>
          <p:nvGrpSpPr>
            <p:cNvPr id="40" name="Группа 39"/>
            <p:cNvGrpSpPr/>
            <p:nvPr/>
          </p:nvGrpSpPr>
          <p:grpSpPr>
            <a:xfrm>
              <a:off x="9101894" y="-42611"/>
              <a:ext cx="618531" cy="5155816"/>
              <a:chOff x="9101894" y="-42611"/>
              <a:chExt cx="618531" cy="5155816"/>
            </a:xfrm>
          </p:grpSpPr>
          <p:sp>
            <p:nvSpPr>
              <p:cNvPr id="41" name="Прямоугольник 40"/>
              <p:cNvSpPr/>
              <p:nvPr/>
            </p:nvSpPr>
            <p:spPr>
              <a:xfrm>
                <a:off x="9249089" y="154103"/>
                <a:ext cx="377590" cy="436959"/>
              </a:xfrm>
              <a:prstGeom prst="rect">
                <a:avLst/>
              </a:prstGeom>
              <a:solidFill>
                <a:srgbClr val="008C95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0</a:t>
                </a:r>
              </a:p>
              <a:p>
                <a:pPr algn="ctr" eaLnBrk="1" hangingPunct="1">
                  <a:defRPr/>
                </a:pPr>
                <a:r>
                  <a:rPr lang="en-US" sz="980" dirty="0">
                    <a:solidFill>
                      <a:srgbClr val="FFFFFF"/>
                    </a:solidFill>
                  </a:rPr>
                  <a:t>140</a:t>
                </a:r>
                <a:endParaRPr lang="ru-RU" sz="98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1</a:t>
                </a:r>
                <a:r>
                  <a:rPr lang="en-US" sz="980" dirty="0">
                    <a:solidFill>
                      <a:srgbClr val="FFFFFF"/>
                    </a:solidFill>
                  </a:rPr>
                  <a:t>49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42" name="Прямоугольник 41"/>
              <p:cNvSpPr/>
              <p:nvPr/>
            </p:nvSpPr>
            <p:spPr>
              <a:xfrm>
                <a:off x="9249089" y="873918"/>
                <a:ext cx="377590" cy="438150"/>
              </a:xfrm>
              <a:prstGeom prst="rect">
                <a:avLst/>
              </a:prstGeom>
              <a:solidFill>
                <a:srgbClr val="D0D0D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208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208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208</a:t>
                </a:r>
              </a:p>
            </p:txBody>
          </p:sp>
          <p:sp>
            <p:nvSpPr>
              <p:cNvPr id="43" name="Прямоугольник 42"/>
              <p:cNvSpPr/>
              <p:nvPr/>
            </p:nvSpPr>
            <p:spPr>
              <a:xfrm>
                <a:off x="9249089" y="3830254"/>
                <a:ext cx="377590" cy="436960"/>
              </a:xfrm>
              <a:prstGeom prst="rect">
                <a:avLst/>
              </a:prstGeom>
              <a:solidFill>
                <a:srgbClr val="E5F2F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229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242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242</a:t>
                </a:r>
              </a:p>
            </p:txBody>
          </p:sp>
          <p:sp>
            <p:nvSpPr>
              <p:cNvPr id="44" name="Прямоугольник 43"/>
              <p:cNvSpPr/>
              <p:nvPr/>
            </p:nvSpPr>
            <p:spPr>
              <a:xfrm>
                <a:off x="9249089" y="2519364"/>
                <a:ext cx="377590" cy="436959"/>
              </a:xfrm>
              <a:prstGeom prst="rect">
                <a:avLst/>
              </a:prstGeom>
              <a:solidFill>
                <a:srgbClr val="B2D2D8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178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210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216</a:t>
                </a:r>
              </a:p>
            </p:txBody>
          </p:sp>
          <p:sp>
            <p:nvSpPr>
              <p:cNvPr id="45" name="Прямоугольник 44"/>
              <p:cNvSpPr/>
              <p:nvPr/>
            </p:nvSpPr>
            <p:spPr>
              <a:xfrm>
                <a:off x="9249089" y="2956327"/>
                <a:ext cx="377590" cy="436960"/>
              </a:xfrm>
              <a:prstGeom prst="rect">
                <a:avLst/>
              </a:prstGeom>
              <a:solidFill>
                <a:srgbClr val="FFC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255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192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0</a:t>
                </a:r>
              </a:p>
            </p:txBody>
          </p:sp>
          <p:sp>
            <p:nvSpPr>
              <p:cNvPr id="46" name="Прямоугольник 45"/>
              <p:cNvSpPr/>
              <p:nvPr/>
            </p:nvSpPr>
            <p:spPr>
              <a:xfrm>
                <a:off x="9249089" y="3393282"/>
                <a:ext cx="377590" cy="436959"/>
              </a:xfrm>
              <a:prstGeom prst="rect">
                <a:avLst/>
              </a:prstGeom>
              <a:solidFill>
                <a:srgbClr val="C00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192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0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0</a:t>
                </a:r>
              </a:p>
            </p:txBody>
          </p:sp>
          <p:sp>
            <p:nvSpPr>
              <p:cNvPr id="47" name="Прямоугольник 46"/>
              <p:cNvSpPr/>
              <p:nvPr/>
            </p:nvSpPr>
            <p:spPr>
              <a:xfrm>
                <a:off x="9249089" y="4267214"/>
                <a:ext cx="377590" cy="169200"/>
              </a:xfrm>
              <a:prstGeom prst="rect">
                <a:avLst/>
              </a:prstGeom>
              <a:solidFill>
                <a:srgbClr val="000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0,0,0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48" name="Прямоугольник 47"/>
              <p:cNvSpPr/>
              <p:nvPr/>
            </p:nvSpPr>
            <p:spPr>
              <a:xfrm>
                <a:off x="9249091" y="588086"/>
                <a:ext cx="377590" cy="438150"/>
              </a:xfrm>
              <a:prstGeom prst="rect">
                <a:avLst/>
              </a:prstGeom>
              <a:solidFill>
                <a:schemeClr val="tx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0</a:t>
                </a:r>
                <a:br>
                  <a:rPr lang="en-US" sz="980" dirty="0" smtClean="0">
                    <a:solidFill>
                      <a:schemeClr val="bg1"/>
                    </a:solidFill>
                  </a:rPr>
                </a:br>
                <a:r>
                  <a:rPr lang="ru-RU" sz="980" dirty="0" smtClean="0">
                    <a:solidFill>
                      <a:schemeClr val="bg1"/>
                    </a:solidFill>
                  </a:rPr>
                  <a:t>49</a:t>
                </a:r>
                <a:br>
                  <a:rPr lang="ru-RU" sz="980" dirty="0" smtClean="0">
                    <a:solidFill>
                      <a:schemeClr val="bg1"/>
                    </a:solidFill>
                  </a:rPr>
                </a:br>
                <a:r>
                  <a:rPr lang="ru-RU" sz="980" dirty="0" smtClean="0">
                    <a:solidFill>
                      <a:schemeClr val="bg1"/>
                    </a:solidFill>
                  </a:rPr>
                  <a:t>60</a:t>
                </a:r>
                <a:endParaRPr lang="ru-RU" sz="98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49" name="Прямоугольник 48"/>
              <p:cNvSpPr/>
              <p:nvPr/>
            </p:nvSpPr>
            <p:spPr>
              <a:xfrm>
                <a:off x="9249091" y="1022665"/>
                <a:ext cx="377590" cy="436960"/>
              </a:xfrm>
              <a:prstGeom prst="rect">
                <a:avLst/>
              </a:prstGeom>
              <a:solidFill>
                <a:schemeClr val="bg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119</a:t>
                </a:r>
                <a:b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</a:b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226</a:t>
                </a:r>
                <a:b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</a:b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195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50" name="Прямоугольник 49"/>
              <p:cNvSpPr/>
              <p:nvPr/>
            </p:nvSpPr>
            <p:spPr>
              <a:xfrm>
                <a:off x="9249091" y="3830257"/>
                <a:ext cx="377590" cy="436960"/>
              </a:xfrm>
              <a:prstGeom prst="rect">
                <a:avLst/>
              </a:prstGeom>
              <a:solidFill>
                <a:srgbClr val="2D3287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45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50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135</a:t>
                </a:r>
                <a:endParaRPr lang="ru-RU" sz="98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1" name="Прямоугольник 50"/>
              <p:cNvSpPr/>
              <p:nvPr/>
            </p:nvSpPr>
            <p:spPr>
              <a:xfrm>
                <a:off x="9249091" y="1466152"/>
                <a:ext cx="377590" cy="438150"/>
              </a:xfrm>
              <a:prstGeom prst="rect">
                <a:avLst/>
              </a:prstGeom>
              <a:solidFill>
                <a:schemeClr val="bg1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000000"/>
                    </a:solidFill>
                  </a:rPr>
                  <a:t>255</a:t>
                </a:r>
                <a:endParaRPr lang="ru-RU" sz="980" dirty="0">
                  <a:solidFill>
                    <a:srgbClr val="000000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000000"/>
                    </a:solidFill>
                  </a:rPr>
                  <a:t>255</a:t>
                </a:r>
                <a:endParaRPr lang="ru-RU" sz="980" dirty="0">
                  <a:solidFill>
                    <a:srgbClr val="000000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000000"/>
                    </a:solidFill>
                  </a:rPr>
                  <a:t>255</a:t>
                </a:r>
                <a:endParaRPr lang="ru-RU" sz="98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2" name="Прямоугольник 51"/>
              <p:cNvSpPr/>
              <p:nvPr/>
            </p:nvSpPr>
            <p:spPr>
              <a:xfrm>
                <a:off x="9249091" y="2519364"/>
                <a:ext cx="377590" cy="436959"/>
              </a:xfrm>
              <a:prstGeom prst="rect">
                <a:avLst/>
              </a:prstGeom>
              <a:solidFill>
                <a:srgbClr val="FABE19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250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190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25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53" name="Прямоугольник 52"/>
              <p:cNvSpPr/>
              <p:nvPr/>
            </p:nvSpPr>
            <p:spPr>
              <a:xfrm>
                <a:off x="9249091" y="2956327"/>
                <a:ext cx="377590" cy="436960"/>
              </a:xfrm>
              <a:prstGeom prst="rect">
                <a:avLst/>
              </a:prstGeom>
              <a:solidFill>
                <a:srgbClr val="008CFA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0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ru-RU" sz="980" dirty="0" smtClean="0">
                    <a:solidFill>
                      <a:schemeClr val="bg1"/>
                    </a:solidFill>
                  </a:rPr>
                  <a:t>1</a:t>
                </a:r>
                <a:r>
                  <a:rPr lang="en-US" sz="980" dirty="0" smtClean="0">
                    <a:solidFill>
                      <a:schemeClr val="bg1"/>
                    </a:solidFill>
                  </a:rPr>
                  <a:t>40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250</a:t>
                </a:r>
                <a:endParaRPr lang="ru-RU" sz="98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4" name="Прямоугольник 53"/>
              <p:cNvSpPr/>
              <p:nvPr/>
            </p:nvSpPr>
            <p:spPr>
              <a:xfrm>
                <a:off x="9249091" y="3393282"/>
                <a:ext cx="377590" cy="436959"/>
              </a:xfrm>
              <a:prstGeom prst="rect">
                <a:avLst/>
              </a:prstGeom>
              <a:solidFill>
                <a:srgbClr val="FA786E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250</a:t>
                </a:r>
                <a:endParaRPr lang="ru-RU" sz="98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120</a:t>
                </a:r>
                <a:endParaRPr lang="ru-RU" sz="98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110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55" name="Прямоугольник 54"/>
              <p:cNvSpPr/>
              <p:nvPr/>
            </p:nvSpPr>
            <p:spPr>
              <a:xfrm>
                <a:off x="9249091" y="1916373"/>
                <a:ext cx="377590" cy="438150"/>
              </a:xfrm>
              <a:prstGeom prst="rect">
                <a:avLst/>
              </a:prstGeom>
              <a:solidFill>
                <a:schemeClr val="accent6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224</a:t>
                </a:r>
                <a:br>
                  <a:rPr lang="en-US" sz="980" dirty="0" smtClean="0">
                    <a:solidFill>
                      <a:srgbClr val="FFFFFF"/>
                    </a:solidFill>
                  </a:rPr>
                </a:br>
                <a:r>
                  <a:rPr lang="en-US" sz="980" dirty="0" smtClean="0">
                    <a:solidFill>
                      <a:srgbClr val="FFFFFF"/>
                    </a:solidFill>
                  </a:rPr>
                  <a:t>78</a:t>
                </a:r>
                <a:br>
                  <a:rPr lang="en-US" sz="980" dirty="0" smtClean="0">
                    <a:solidFill>
                      <a:srgbClr val="FFFFFF"/>
                    </a:solidFill>
                  </a:rPr>
                </a:br>
                <a:r>
                  <a:rPr lang="en-US" sz="980" dirty="0" smtClean="0">
                    <a:solidFill>
                      <a:srgbClr val="FFFFFF"/>
                    </a:solidFill>
                  </a:rPr>
                  <a:t>57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57" name="TextBox 56"/>
              <p:cNvSpPr txBox="1"/>
              <p:nvPr/>
            </p:nvSpPr>
            <p:spPr>
              <a:xfrm>
                <a:off x="9101894" y="-42611"/>
                <a:ext cx="618531" cy="1417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1120" dirty="0" smtClean="0">
                    <a:solidFill>
                      <a:schemeClr val="bg1"/>
                    </a:solidFill>
                  </a:rPr>
                  <a:t>Основные</a:t>
                </a:r>
                <a:endParaRPr lang="ru-RU" sz="112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8" name="TextBox 57"/>
              <p:cNvSpPr txBox="1"/>
              <p:nvPr/>
            </p:nvSpPr>
            <p:spPr>
              <a:xfrm>
                <a:off x="9101894" y="2320575"/>
                <a:ext cx="618531" cy="1417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1120" dirty="0" err="1" smtClean="0">
                    <a:solidFill>
                      <a:schemeClr val="bg1"/>
                    </a:solidFill>
                  </a:rPr>
                  <a:t>Доп.цвета</a:t>
                </a:r>
                <a:endParaRPr lang="ru-RU" sz="112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9" name="Прямоугольник 58"/>
              <p:cNvSpPr/>
              <p:nvPr/>
            </p:nvSpPr>
            <p:spPr>
              <a:xfrm>
                <a:off x="9249088" y="4436414"/>
                <a:ext cx="377591" cy="169200"/>
              </a:xfrm>
              <a:prstGeom prst="rect">
                <a:avLst/>
              </a:prstGeom>
              <a:solidFill>
                <a:srgbClr val="4D4D4D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rgbClr val="FFFFFF"/>
                    </a:solidFill>
                  </a:rPr>
                  <a:t>70%</a:t>
                </a:r>
                <a:endParaRPr lang="ru-RU" sz="84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60" name="Прямоугольник 59"/>
              <p:cNvSpPr/>
              <p:nvPr/>
            </p:nvSpPr>
            <p:spPr>
              <a:xfrm>
                <a:off x="9249087" y="4605611"/>
                <a:ext cx="377593" cy="169200"/>
              </a:xfrm>
              <a:prstGeom prst="rect">
                <a:avLst/>
              </a:prstGeom>
              <a:solidFill>
                <a:srgbClr val="7F7F7F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rgbClr val="FFFFFF"/>
                    </a:solidFill>
                  </a:rPr>
                  <a:t>50%</a:t>
                </a:r>
                <a:endParaRPr lang="ru-RU" sz="84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61" name="Прямоугольник 60"/>
              <p:cNvSpPr/>
              <p:nvPr/>
            </p:nvSpPr>
            <p:spPr>
              <a:xfrm>
                <a:off x="9249088" y="4774808"/>
                <a:ext cx="377591" cy="169200"/>
              </a:xfrm>
              <a:prstGeom prst="rect">
                <a:avLst/>
              </a:prstGeom>
              <a:solidFill>
                <a:srgbClr val="B2B2B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rgbClr val="FFFFFF"/>
                    </a:solidFill>
                  </a:rPr>
                  <a:t>30%</a:t>
                </a:r>
                <a:endParaRPr lang="ru-RU" sz="84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62" name="Прямоугольник 61"/>
              <p:cNvSpPr/>
              <p:nvPr/>
            </p:nvSpPr>
            <p:spPr>
              <a:xfrm>
                <a:off x="9249087" y="4944005"/>
                <a:ext cx="377593" cy="169200"/>
              </a:xfrm>
              <a:prstGeom prst="rect">
                <a:avLst/>
              </a:prstGeom>
              <a:solidFill>
                <a:srgbClr val="E5E5E5"/>
              </a:solidFill>
              <a:ln w="3175">
                <a:solidFill>
                  <a:srgbClr val="B2B2B2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chemeClr val="tx1"/>
                    </a:solidFill>
                  </a:rPr>
                  <a:t>10%</a:t>
                </a:r>
                <a:endParaRPr lang="ru-RU" sz="840" dirty="0">
                  <a:solidFill>
                    <a:schemeClr val="tx1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380265376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/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екст + фото 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Объект 9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191493533"/>
              </p:ext>
            </p:extLst>
          </p:nvPr>
        </p:nvGraphicFramePr>
        <p:xfrm>
          <a:off x="2223" y="2964"/>
          <a:ext cx="2223" cy="29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8293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10" name="Объект 9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23" y="2964"/>
                        <a:ext cx="2223" cy="296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3172" y="634152"/>
            <a:ext cx="5599814" cy="1277198"/>
          </a:xfrm>
        </p:spPr>
        <p:txBody>
          <a:bodyPr vert="horz"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endParaRPr lang="ru-RU"/>
          </a:p>
        </p:txBody>
      </p:sp>
      <p:sp>
        <p:nvSpPr>
          <p:cNvPr id="24" name="Рисунок 10"/>
          <p:cNvSpPr>
            <a:spLocks noGrp="1"/>
          </p:cNvSpPr>
          <p:nvPr>
            <p:ph type="pic" sz="quarter" idx="29" hasCustomPrompt="1"/>
          </p:nvPr>
        </p:nvSpPr>
        <p:spPr>
          <a:xfrm>
            <a:off x="6411468" y="1"/>
            <a:ext cx="6390132" cy="8495878"/>
          </a:xfrm>
          <a:prstGeom prst="rect">
            <a:avLst/>
          </a:prstGeom>
        </p:spPr>
        <p:txBody>
          <a:bodyPr/>
          <a:lstStyle>
            <a:lvl1pPr>
              <a:defRPr sz="168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0"/>
          </p:nvPr>
        </p:nvSpPr>
        <p:spPr>
          <a:xfrm>
            <a:off x="502285" y="2112859"/>
            <a:ext cx="5600700" cy="63830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0822221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Фото + текст 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Объект 9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2223" y="2964"/>
          <a:ext cx="2223" cy="29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9317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10" name="Объект 9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23" y="2964"/>
                        <a:ext cx="2223" cy="296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05021" y="634152"/>
            <a:ext cx="7694295" cy="1277198"/>
          </a:xfrm>
        </p:spPr>
        <p:txBody>
          <a:bodyPr vert="horz"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endParaRPr lang="ru-RU"/>
          </a:p>
        </p:txBody>
      </p:sp>
      <p:sp>
        <p:nvSpPr>
          <p:cNvPr id="24" name="Рисунок 10"/>
          <p:cNvSpPr>
            <a:spLocks noGrp="1"/>
          </p:cNvSpPr>
          <p:nvPr>
            <p:ph type="pic" sz="quarter" idx="29" hasCustomPrompt="1"/>
          </p:nvPr>
        </p:nvSpPr>
        <p:spPr>
          <a:xfrm>
            <a:off x="0" y="1"/>
            <a:ext cx="4267200" cy="8495878"/>
          </a:xfrm>
          <a:prstGeom prst="rect">
            <a:avLst/>
          </a:prstGeom>
        </p:spPr>
        <p:txBody>
          <a:bodyPr/>
          <a:lstStyle>
            <a:lvl1pPr>
              <a:defRPr sz="168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0"/>
          </p:nvPr>
        </p:nvSpPr>
        <p:spPr>
          <a:xfrm>
            <a:off x="4603803" y="2112859"/>
            <a:ext cx="7695513" cy="63830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662471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Фото + текст 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Объект 9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234923062"/>
              </p:ext>
            </p:extLst>
          </p:nvPr>
        </p:nvGraphicFramePr>
        <p:xfrm>
          <a:off x="2223" y="2964"/>
          <a:ext cx="2223" cy="29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0341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10" name="Объект 9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23" y="2964"/>
                        <a:ext cx="2223" cy="296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99502" y="634152"/>
            <a:ext cx="5599814" cy="1277198"/>
          </a:xfrm>
        </p:spPr>
        <p:txBody>
          <a:bodyPr vert="horz"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endParaRPr lang="ru-RU"/>
          </a:p>
        </p:txBody>
      </p:sp>
      <p:sp>
        <p:nvSpPr>
          <p:cNvPr id="24" name="Рисунок 10"/>
          <p:cNvSpPr>
            <a:spLocks noGrp="1"/>
          </p:cNvSpPr>
          <p:nvPr>
            <p:ph type="pic" sz="quarter" idx="29" hasCustomPrompt="1"/>
          </p:nvPr>
        </p:nvSpPr>
        <p:spPr>
          <a:xfrm>
            <a:off x="0" y="1"/>
            <a:ext cx="6390132" cy="8495878"/>
          </a:xfrm>
          <a:prstGeom prst="rect">
            <a:avLst/>
          </a:prstGeom>
        </p:spPr>
        <p:txBody>
          <a:bodyPr/>
          <a:lstStyle>
            <a:lvl1pPr>
              <a:defRPr sz="168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0"/>
          </p:nvPr>
        </p:nvSpPr>
        <p:spPr>
          <a:xfrm>
            <a:off x="6698615" y="2112859"/>
            <a:ext cx="5600700" cy="63830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3413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Обложка 15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Объект 9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804469204"/>
              </p:ext>
            </p:extLst>
          </p:nvPr>
        </p:nvGraphicFramePr>
        <p:xfrm>
          <a:off x="2227" y="2967"/>
          <a:ext cx="2222" cy="29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365" name="Слайд think-cell" r:id="rId4" imgW="270" imgH="270" progId="TCLayout.ActiveDocument.1">
                  <p:embed/>
                </p:oleObj>
              </mc:Choice>
              <mc:Fallback>
                <p:oleObj name="Слайд think-cell" r:id="rId4" imgW="270" imgH="270" progId="TCLayout.ActiveDocument.1">
                  <p:embed/>
                  <p:pic>
                    <p:nvPicPr>
                      <p:cNvPr id="10" name="Объект 9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27" y="2967"/>
                        <a:ext cx="2222" cy="29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3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452323" y="541867"/>
            <a:ext cx="9476029" cy="2519679"/>
          </a:xfrm>
          <a:effectLst/>
        </p:spPr>
        <p:txBody>
          <a:bodyPr vert="horz" lIns="0" tIns="0" rIns="0" bIns="0" rtlCol="0" anchor="t">
            <a:normAutofit/>
          </a:bodyPr>
          <a:lstStyle>
            <a:lvl1pPr>
              <a:lnSpc>
                <a:spcPct val="85000"/>
              </a:lnSpc>
              <a:defRPr lang="ru-RU" sz="5600" b="0" i="0" u="none" cap="none" spc="0" baseline="0" dirty="0">
                <a:ln>
                  <a:noFill/>
                </a:ln>
                <a:solidFill>
                  <a:schemeClr val="tx2"/>
                </a:solidFill>
                <a:effectLst/>
                <a:ea typeface="+mn-ea"/>
                <a:cs typeface="Arial"/>
              </a:defRPr>
            </a:lvl1pPr>
          </a:lstStyle>
          <a:p>
            <a:pPr lvl="0">
              <a:lnSpc>
                <a:spcPct val="85000"/>
              </a:lnSpc>
            </a:pPr>
            <a:r>
              <a:rPr lang="ru-RU" dirty="0" smtClean="0"/>
              <a:t>Название презентации</a:t>
            </a:r>
            <a:endParaRPr lang="ru-RU" dirty="0"/>
          </a:p>
        </p:txBody>
      </p:sp>
      <p:sp>
        <p:nvSpPr>
          <p:cNvPr id="35" name="Текст 12"/>
          <p:cNvSpPr>
            <a:spLocks noGrp="1"/>
          </p:cNvSpPr>
          <p:nvPr>
            <p:ph type="body" sz="quarter" idx="10" hasCustomPrompt="1"/>
          </p:nvPr>
        </p:nvSpPr>
        <p:spPr>
          <a:xfrm>
            <a:off x="502286" y="4373189"/>
            <a:ext cx="9426067" cy="1960937"/>
          </a:xfrm>
          <a:prstGeom prst="rect">
            <a:avLst/>
          </a:prstGeom>
          <a:effectLst/>
        </p:spPr>
        <p:txBody>
          <a:bodyPr vert="horz" lIns="0" tIns="0" rIns="0" bIns="0" rtlCol="0">
            <a:noAutofit/>
          </a:bodyPr>
          <a:lstStyle>
            <a:lvl1pPr>
              <a:defRPr lang="ru-RU" sz="1680" b="0" baseline="0" dirty="0">
                <a:effectLst/>
              </a:defRPr>
            </a:lvl1pPr>
          </a:lstStyle>
          <a:p>
            <a:pPr lvl="0">
              <a:spcAft>
                <a:spcPts val="0"/>
              </a:spcAft>
            </a:pPr>
            <a:r>
              <a:rPr lang="ru-RU" dirty="0"/>
              <a:t>Имя Фамилия</a:t>
            </a:r>
            <a:br>
              <a:rPr lang="ru-RU" dirty="0"/>
            </a:br>
            <a:r>
              <a:rPr lang="ru-RU" dirty="0"/>
              <a:t>Должность</a:t>
            </a:r>
            <a:br>
              <a:rPr lang="ru-RU" dirty="0"/>
            </a:br>
            <a:r>
              <a:rPr lang="ru-RU" dirty="0"/>
              <a:t>Компания / функция / направление</a:t>
            </a:r>
          </a:p>
        </p:txBody>
      </p:sp>
      <p:sp>
        <p:nvSpPr>
          <p:cNvPr id="36" name="Текст 12"/>
          <p:cNvSpPr>
            <a:spLocks noGrp="1"/>
          </p:cNvSpPr>
          <p:nvPr>
            <p:ph type="body" sz="quarter" idx="11" hasCustomPrompt="1"/>
          </p:nvPr>
        </p:nvSpPr>
        <p:spPr>
          <a:xfrm>
            <a:off x="10663556" y="5688614"/>
            <a:ext cx="1868537" cy="645512"/>
          </a:xfrm>
          <a:prstGeom prst="rect">
            <a:avLst/>
          </a:prstGeom>
          <a:effectLst/>
        </p:spPr>
        <p:txBody>
          <a:bodyPr/>
          <a:lstStyle>
            <a:lvl1pPr>
              <a:spcBef>
                <a:spcPts val="0"/>
              </a:spcBef>
              <a:spcAft>
                <a:spcPts val="0"/>
              </a:spcAft>
              <a:defRPr sz="1400" baseline="0">
                <a:solidFill>
                  <a:schemeClr val="tx2"/>
                </a:solidFill>
                <a:effectLst/>
              </a:defRPr>
            </a:lvl1pPr>
          </a:lstStyle>
          <a:p>
            <a:pPr lvl="0"/>
            <a:r>
              <a:rPr lang="ru-RU" dirty="0" smtClean="0"/>
              <a:t>Место (город)</a:t>
            </a: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Месяц Год</a:t>
            </a:r>
            <a:endParaRPr lang="ru-RU" dirty="0"/>
          </a:p>
          <a:p>
            <a:pPr lvl="0"/>
            <a:endParaRPr lang="ru-RU" dirty="0"/>
          </a:p>
        </p:txBody>
      </p:sp>
      <p:pic>
        <p:nvPicPr>
          <p:cNvPr id="30" name="Picture 29"/>
          <p:cNvPicPr>
            <a:picLocks noChangeAspect="1"/>
          </p:cNvPicPr>
          <p:nvPr/>
        </p:nvPicPr>
        <p:blipFill>
          <a:blip r:embed="rId6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92004" y="664787"/>
            <a:ext cx="1546551" cy="389760"/>
          </a:xfrm>
          <a:prstGeom prst="rect">
            <a:avLst/>
          </a:prstGeom>
        </p:spPr>
      </p:pic>
      <p:sp>
        <p:nvSpPr>
          <p:cNvPr id="13" name="Рисунок 12"/>
          <p:cNvSpPr>
            <a:spLocks noGrp="1"/>
          </p:cNvSpPr>
          <p:nvPr>
            <p:ph type="pic" sz="quarter" idx="12" hasCustomPrompt="1"/>
          </p:nvPr>
        </p:nvSpPr>
        <p:spPr>
          <a:xfrm>
            <a:off x="3" y="6402480"/>
            <a:ext cx="8002257" cy="3198720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  <p:grpSp>
        <p:nvGrpSpPr>
          <p:cNvPr id="3" name="Группа 2"/>
          <p:cNvGrpSpPr>
            <a:grpSpLocks noChangeAspect="1"/>
          </p:cNvGrpSpPr>
          <p:nvPr/>
        </p:nvGrpSpPr>
        <p:grpSpPr>
          <a:xfrm>
            <a:off x="7994699" y="6394076"/>
            <a:ext cx="2404080" cy="3207124"/>
            <a:chOff x="5493178" y="3425398"/>
            <a:chExt cx="1717200" cy="1718102"/>
          </a:xfrm>
        </p:grpSpPr>
        <p:sp>
          <p:nvSpPr>
            <p:cNvPr id="57" name="Прямоугольник 56"/>
            <p:cNvSpPr>
              <a:spLocks noChangeAspect="1"/>
            </p:cNvSpPr>
            <p:nvPr/>
          </p:nvSpPr>
          <p:spPr bwMode="auto">
            <a:xfrm>
              <a:off x="5493178" y="3425398"/>
              <a:ext cx="1717200" cy="1718102"/>
            </a:xfrm>
            <a:prstGeom prst="rect">
              <a:avLst/>
            </a:pr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128016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252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56" name="Прямоугольник 55"/>
            <p:cNvSpPr>
              <a:spLocks noChangeAspect="1"/>
            </p:cNvSpPr>
            <p:nvPr/>
          </p:nvSpPr>
          <p:spPr bwMode="auto">
            <a:xfrm>
              <a:off x="5494026" y="3426300"/>
              <a:ext cx="1716352" cy="1717200"/>
            </a:xfrm>
            <a:custGeom>
              <a:avLst/>
              <a:gdLst>
                <a:gd name="connsiteX0" fmla="*/ 0 w 2570400"/>
                <a:gd name="connsiteY0" fmla="*/ 0 h 2571750"/>
                <a:gd name="connsiteX1" fmla="*/ 2570400 w 2570400"/>
                <a:gd name="connsiteY1" fmla="*/ 0 h 2571750"/>
                <a:gd name="connsiteX2" fmla="*/ 2570400 w 2570400"/>
                <a:gd name="connsiteY2" fmla="*/ 2571750 h 2571750"/>
                <a:gd name="connsiteX3" fmla="*/ 0 w 2570400"/>
                <a:gd name="connsiteY3" fmla="*/ 2571750 h 2571750"/>
                <a:gd name="connsiteX4" fmla="*/ 0 w 2570400"/>
                <a:gd name="connsiteY4" fmla="*/ 0 h 2571750"/>
                <a:gd name="connsiteX0" fmla="*/ 0 w 2570480"/>
                <a:gd name="connsiteY0" fmla="*/ 0 h 2571750"/>
                <a:gd name="connsiteX1" fmla="*/ 2570400 w 2570480"/>
                <a:gd name="connsiteY1" fmla="*/ 0 h 2571750"/>
                <a:gd name="connsiteX2" fmla="*/ 2570480 w 2570480"/>
                <a:gd name="connsiteY2" fmla="*/ 1285240 h 2571750"/>
                <a:gd name="connsiteX3" fmla="*/ 2570400 w 2570480"/>
                <a:gd name="connsiteY3" fmla="*/ 2571750 h 2571750"/>
                <a:gd name="connsiteX4" fmla="*/ 0 w 2570480"/>
                <a:gd name="connsiteY4" fmla="*/ 2571750 h 2571750"/>
                <a:gd name="connsiteX5" fmla="*/ 0 w 2570480"/>
                <a:gd name="connsiteY5" fmla="*/ 0 h 2571750"/>
                <a:gd name="connsiteX0" fmla="*/ 0 w 2570480"/>
                <a:gd name="connsiteY0" fmla="*/ 0 h 2571750"/>
                <a:gd name="connsiteX1" fmla="*/ 2570480 w 2570480"/>
                <a:gd name="connsiteY1" fmla="*/ 1285240 h 2571750"/>
                <a:gd name="connsiteX2" fmla="*/ 2570400 w 2570480"/>
                <a:gd name="connsiteY2" fmla="*/ 2571750 h 2571750"/>
                <a:gd name="connsiteX3" fmla="*/ 0 w 2570480"/>
                <a:gd name="connsiteY3" fmla="*/ 2571750 h 2571750"/>
                <a:gd name="connsiteX4" fmla="*/ 0 w 2570480"/>
                <a:gd name="connsiteY4" fmla="*/ 0 h 2571750"/>
                <a:gd name="connsiteX0" fmla="*/ 0 w 2570480"/>
                <a:gd name="connsiteY0" fmla="*/ 0 h 2599737"/>
                <a:gd name="connsiteX1" fmla="*/ 2570480 w 2570480"/>
                <a:gd name="connsiteY1" fmla="*/ 1285240 h 2599737"/>
                <a:gd name="connsiteX2" fmla="*/ 0 w 2570480"/>
                <a:gd name="connsiteY2" fmla="*/ 2571750 h 2599737"/>
                <a:gd name="connsiteX3" fmla="*/ 0 w 2570480"/>
                <a:gd name="connsiteY3" fmla="*/ 0 h 2599737"/>
                <a:gd name="connsiteX0" fmla="*/ 0 w 2570480"/>
                <a:gd name="connsiteY0" fmla="*/ 0 h 2605277"/>
                <a:gd name="connsiteX1" fmla="*/ 2570480 w 2570480"/>
                <a:gd name="connsiteY1" fmla="*/ 1285240 h 2605277"/>
                <a:gd name="connsiteX2" fmla="*/ 0 w 2570480"/>
                <a:gd name="connsiteY2" fmla="*/ 2571750 h 2605277"/>
                <a:gd name="connsiteX3" fmla="*/ 0 w 2570480"/>
                <a:gd name="connsiteY3" fmla="*/ 0 h 2605277"/>
                <a:gd name="connsiteX0" fmla="*/ 0 w 2570480"/>
                <a:gd name="connsiteY0" fmla="*/ 0 h 2571750"/>
                <a:gd name="connsiteX1" fmla="*/ 2570480 w 2570480"/>
                <a:gd name="connsiteY1" fmla="*/ 1285240 h 2571750"/>
                <a:gd name="connsiteX2" fmla="*/ 0 w 2570480"/>
                <a:gd name="connsiteY2" fmla="*/ 2571750 h 2571750"/>
                <a:gd name="connsiteX3" fmla="*/ 0 w 2570480"/>
                <a:gd name="connsiteY3" fmla="*/ 0 h 2571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570480" h="2571750">
                  <a:moveTo>
                    <a:pt x="0" y="0"/>
                  </a:moveTo>
                  <a:lnTo>
                    <a:pt x="2570480" y="1285240"/>
                  </a:lnTo>
                  <a:lnTo>
                    <a:pt x="0" y="257175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128016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252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grpSp>
        <p:nvGrpSpPr>
          <p:cNvPr id="58" name="Группа 57"/>
          <p:cNvGrpSpPr>
            <a:grpSpLocks noChangeAspect="1"/>
          </p:cNvGrpSpPr>
          <p:nvPr/>
        </p:nvGrpSpPr>
        <p:grpSpPr>
          <a:xfrm>
            <a:off x="10398782" y="6395760"/>
            <a:ext cx="2402819" cy="3205440"/>
            <a:chOff x="6573600" y="0"/>
            <a:chExt cx="2570400" cy="2571750"/>
          </a:xfrm>
        </p:grpSpPr>
        <p:sp>
          <p:nvSpPr>
            <p:cNvPr id="59" name="Прямоугольник 58"/>
            <p:cNvSpPr/>
            <p:nvPr/>
          </p:nvSpPr>
          <p:spPr bwMode="auto">
            <a:xfrm>
              <a:off x="6573600" y="0"/>
              <a:ext cx="2570400" cy="2571750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128016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252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60" name="Полилиния 59"/>
            <p:cNvSpPr>
              <a:spLocks/>
            </p:cNvSpPr>
            <p:nvPr/>
          </p:nvSpPr>
          <p:spPr bwMode="auto">
            <a:xfrm>
              <a:off x="6573600" y="0"/>
              <a:ext cx="2570400" cy="2570400"/>
            </a:xfrm>
            <a:custGeom>
              <a:avLst/>
              <a:gdLst>
                <a:gd name="connsiteX0" fmla="*/ 0 w 5132824"/>
                <a:gd name="connsiteY0" fmla="*/ 4399953 h 5144399"/>
                <a:gd name="connsiteX1" fmla="*/ 505180 w 5132824"/>
                <a:gd name="connsiteY1" fmla="*/ 4891013 h 5144399"/>
                <a:gd name="connsiteX2" fmla="*/ 0 w 5132824"/>
                <a:gd name="connsiteY2" fmla="*/ 5144399 h 5144399"/>
                <a:gd name="connsiteX3" fmla="*/ 0 w 5132824"/>
                <a:gd name="connsiteY3" fmla="*/ 3421556 h 5144399"/>
                <a:gd name="connsiteX4" fmla="*/ 1169120 w 5132824"/>
                <a:gd name="connsiteY4" fmla="*/ 4557997 h 5144399"/>
                <a:gd name="connsiteX5" fmla="*/ 811051 w 5132824"/>
                <a:gd name="connsiteY5" fmla="*/ 4737595 h 5144399"/>
                <a:gd name="connsiteX6" fmla="*/ 0 w 5132824"/>
                <a:gd name="connsiteY6" fmla="*/ 3943515 h 5144399"/>
                <a:gd name="connsiteX7" fmla="*/ 0 w 5132824"/>
                <a:gd name="connsiteY7" fmla="*/ 2443159 h 5144399"/>
                <a:gd name="connsiteX8" fmla="*/ 1833059 w 5132824"/>
                <a:gd name="connsiteY8" fmla="*/ 4224981 h 5144399"/>
                <a:gd name="connsiteX9" fmla="*/ 1476617 w 5132824"/>
                <a:gd name="connsiteY9" fmla="*/ 4403764 h 5144399"/>
                <a:gd name="connsiteX10" fmla="*/ 0 w 5132824"/>
                <a:gd name="connsiteY10" fmla="*/ 2958045 h 5144399"/>
                <a:gd name="connsiteX11" fmla="*/ 4116478 w 5132824"/>
                <a:gd name="connsiteY11" fmla="*/ 2061035 h 5144399"/>
                <a:gd name="connsiteX12" fmla="*/ 5132824 w 5132824"/>
                <a:gd name="connsiteY12" fmla="*/ 2569899 h 5144399"/>
                <a:gd name="connsiteX13" fmla="*/ 4804444 w 5132824"/>
                <a:gd name="connsiteY13" fmla="*/ 2734606 h 5144399"/>
                <a:gd name="connsiteX14" fmla="*/ 0 w 5132824"/>
                <a:gd name="connsiteY14" fmla="*/ 1464763 h 5144399"/>
                <a:gd name="connsiteX15" fmla="*/ 2496999 w 5132824"/>
                <a:gd name="connsiteY15" fmla="*/ 3891965 h 5144399"/>
                <a:gd name="connsiteX16" fmla="*/ 2142183 w 5132824"/>
                <a:gd name="connsiteY16" fmla="*/ 4069932 h 5144399"/>
                <a:gd name="connsiteX17" fmla="*/ 0 w 5132824"/>
                <a:gd name="connsiteY17" fmla="*/ 1972575 h 5144399"/>
                <a:gd name="connsiteX18" fmla="*/ 2056530 w 5132824"/>
                <a:gd name="connsiteY18" fmla="*/ 1029662 h 5144399"/>
                <a:gd name="connsiteX19" fmla="*/ 3119486 w 5132824"/>
                <a:gd name="connsiteY19" fmla="*/ 1561862 h 5144399"/>
                <a:gd name="connsiteX20" fmla="*/ 4488817 w 5132824"/>
                <a:gd name="connsiteY20" fmla="*/ 2892917 h 5144399"/>
                <a:gd name="connsiteX21" fmla="*/ 4138879 w 5132824"/>
                <a:gd name="connsiteY21" fmla="*/ 3068437 h 5144399"/>
                <a:gd name="connsiteX22" fmla="*/ 0 w 5132824"/>
                <a:gd name="connsiteY22" fmla="*/ 486366 h 5144399"/>
                <a:gd name="connsiteX23" fmla="*/ 3160939 w 5132824"/>
                <a:gd name="connsiteY23" fmla="*/ 3558949 h 5144399"/>
                <a:gd name="connsiteX24" fmla="*/ 2807748 w 5132824"/>
                <a:gd name="connsiteY24" fmla="*/ 3736100 h 5144399"/>
                <a:gd name="connsiteX25" fmla="*/ 0 w 5132824"/>
                <a:gd name="connsiteY25" fmla="*/ 987105 h 5144399"/>
                <a:gd name="connsiteX26" fmla="*/ 0 w 5132824"/>
                <a:gd name="connsiteY26" fmla="*/ 0 h 5144399"/>
                <a:gd name="connsiteX27" fmla="*/ 1043834 w 5132824"/>
                <a:gd name="connsiteY27" fmla="*/ 522626 h 5144399"/>
                <a:gd name="connsiteX28" fmla="*/ 3824878 w 5132824"/>
                <a:gd name="connsiteY28" fmla="*/ 3225933 h 5144399"/>
                <a:gd name="connsiteX29" fmla="*/ 3473314 w 5132824"/>
                <a:gd name="connsiteY29" fmla="*/ 3402269 h 5144399"/>
                <a:gd name="connsiteX30" fmla="*/ 0 w 5132824"/>
                <a:gd name="connsiteY30" fmla="*/ 1635 h 51443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5132824" h="5144399">
                  <a:moveTo>
                    <a:pt x="0" y="4399953"/>
                  </a:moveTo>
                  <a:lnTo>
                    <a:pt x="505180" y="4891013"/>
                  </a:lnTo>
                  <a:lnTo>
                    <a:pt x="0" y="5144399"/>
                  </a:lnTo>
                  <a:close/>
                  <a:moveTo>
                    <a:pt x="0" y="3421556"/>
                  </a:moveTo>
                  <a:lnTo>
                    <a:pt x="1169120" y="4557997"/>
                  </a:lnTo>
                  <a:lnTo>
                    <a:pt x="811051" y="4737595"/>
                  </a:lnTo>
                  <a:lnTo>
                    <a:pt x="0" y="3943515"/>
                  </a:lnTo>
                  <a:close/>
                  <a:moveTo>
                    <a:pt x="0" y="2443159"/>
                  </a:moveTo>
                  <a:lnTo>
                    <a:pt x="1833059" y="4224981"/>
                  </a:lnTo>
                  <a:lnTo>
                    <a:pt x="1476617" y="4403764"/>
                  </a:lnTo>
                  <a:lnTo>
                    <a:pt x="0" y="2958045"/>
                  </a:lnTo>
                  <a:close/>
                  <a:moveTo>
                    <a:pt x="4116478" y="2061035"/>
                  </a:moveTo>
                  <a:lnTo>
                    <a:pt x="5132824" y="2569899"/>
                  </a:lnTo>
                  <a:lnTo>
                    <a:pt x="4804444" y="2734606"/>
                  </a:lnTo>
                  <a:close/>
                  <a:moveTo>
                    <a:pt x="0" y="1464763"/>
                  </a:moveTo>
                  <a:lnTo>
                    <a:pt x="2496999" y="3891965"/>
                  </a:lnTo>
                  <a:lnTo>
                    <a:pt x="2142183" y="4069932"/>
                  </a:lnTo>
                  <a:lnTo>
                    <a:pt x="0" y="1972575"/>
                  </a:lnTo>
                  <a:close/>
                  <a:moveTo>
                    <a:pt x="2056530" y="1029662"/>
                  </a:moveTo>
                  <a:lnTo>
                    <a:pt x="3119486" y="1561862"/>
                  </a:lnTo>
                  <a:lnTo>
                    <a:pt x="4488817" y="2892917"/>
                  </a:lnTo>
                  <a:lnTo>
                    <a:pt x="4138879" y="3068437"/>
                  </a:lnTo>
                  <a:close/>
                  <a:moveTo>
                    <a:pt x="0" y="486366"/>
                  </a:moveTo>
                  <a:lnTo>
                    <a:pt x="3160939" y="3558949"/>
                  </a:lnTo>
                  <a:lnTo>
                    <a:pt x="2807748" y="3736100"/>
                  </a:lnTo>
                  <a:lnTo>
                    <a:pt x="0" y="987105"/>
                  </a:lnTo>
                  <a:close/>
                  <a:moveTo>
                    <a:pt x="0" y="0"/>
                  </a:moveTo>
                  <a:lnTo>
                    <a:pt x="1043834" y="522626"/>
                  </a:lnTo>
                  <a:lnTo>
                    <a:pt x="3824878" y="3225933"/>
                  </a:lnTo>
                  <a:lnTo>
                    <a:pt x="3473314" y="3402269"/>
                  </a:lnTo>
                  <a:lnTo>
                    <a:pt x="0" y="1635"/>
                  </a:lnTo>
                  <a:close/>
                </a:path>
              </a:pathLst>
            </a:custGeom>
            <a:solidFill>
              <a:schemeClr val="bg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28016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2520" b="1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61" name="Текст 7"/>
          <p:cNvSpPr>
            <a:spLocks noGrp="1"/>
          </p:cNvSpPr>
          <p:nvPr>
            <p:ph type="body" sz="quarter" idx="15" hasCustomPrompt="1"/>
          </p:nvPr>
        </p:nvSpPr>
        <p:spPr>
          <a:xfrm>
            <a:off x="502286" y="3277550"/>
            <a:ext cx="9426067" cy="906780"/>
          </a:xfrm>
        </p:spPr>
        <p:txBody>
          <a:bodyPr/>
          <a:lstStyle>
            <a:lvl1pPr>
              <a:defRPr baseline="0"/>
            </a:lvl1pPr>
          </a:lstStyle>
          <a:p>
            <a:pPr lvl="0"/>
            <a:r>
              <a:rPr lang="ru-RU" dirty="0" smtClean="0"/>
              <a:t>Подзаголовок (заполняется по необходимости)</a:t>
            </a:r>
          </a:p>
        </p:txBody>
      </p:sp>
      <p:grpSp>
        <p:nvGrpSpPr>
          <p:cNvPr id="40" name="Группа 39"/>
          <p:cNvGrpSpPr/>
          <p:nvPr/>
        </p:nvGrpSpPr>
        <p:grpSpPr>
          <a:xfrm>
            <a:off x="12742652" y="-79539"/>
            <a:ext cx="4006111" cy="9680744"/>
            <a:chOff x="9101894" y="-42611"/>
            <a:chExt cx="2861508" cy="5186113"/>
          </a:xfrm>
        </p:grpSpPr>
        <p:sp>
          <p:nvSpPr>
            <p:cNvPr id="41" name="Прямоугольник 40"/>
            <p:cNvSpPr/>
            <p:nvPr/>
          </p:nvSpPr>
          <p:spPr>
            <a:xfrm>
              <a:off x="9181869" y="3"/>
              <a:ext cx="2781533" cy="514349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wrap="square" lIns="648000">
              <a:noAutofit/>
            </a:bodyPr>
            <a:lstStyle/>
            <a:p>
              <a:r>
                <a:rPr lang="ru-RU" sz="1680" b="0" dirty="0">
                  <a:solidFill>
                    <a:schemeClr val="bg1"/>
                  </a:solidFill>
                </a:rPr>
                <a:t>Рекомендации </a:t>
              </a:r>
              <a:br>
                <a:rPr lang="ru-RU" sz="1680" b="0" dirty="0">
                  <a:solidFill>
                    <a:schemeClr val="bg1"/>
                  </a:solidFill>
                </a:rPr>
              </a:br>
              <a:r>
                <a:rPr lang="ru-RU" sz="168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по оформлению слайдов</a:t>
              </a:r>
            </a:p>
            <a:p>
              <a:pPr marL="0" algn="l" defTabSz="1090821" rtl="0" eaLnBrk="1" latinLnBrk="0" hangingPunct="1"/>
              <a:endParaRPr lang="ru-RU" sz="112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  <a:p>
              <a:pPr marL="255585" indent="-255585" algn="l" defTabSz="1090821" rtl="0" eaLnBrk="1" latinLnBrk="0" hangingPunct="1">
                <a:spcAft>
                  <a:spcPts val="280"/>
                </a:spcAft>
                <a:buFont typeface="+mj-lt"/>
                <a:buAutoNum type="arabicPeriod"/>
              </a:pPr>
              <a:r>
                <a:rPr lang="ru-RU" sz="112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ТЕКСТ</a:t>
              </a: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="0" dirty="0" err="1">
                  <a:solidFill>
                    <a:schemeClr val="bg1"/>
                  </a:solidFill>
                </a:rPr>
                <a:t>Корп.шрифт</a:t>
              </a:r>
              <a:r>
                <a:rPr lang="ru-RU" sz="1120" b="0" dirty="0">
                  <a:solidFill>
                    <a:schemeClr val="bg1"/>
                  </a:solidFill>
                </a:rPr>
                <a:t> для презентаций</a:t>
              </a:r>
              <a:r>
                <a:rPr lang="ru-RU" sz="1120" b="0" baseline="0" dirty="0">
                  <a:solidFill>
                    <a:schemeClr val="bg1"/>
                  </a:solidFill>
                </a:rPr>
                <a:t> </a:t>
              </a:r>
              <a:r>
                <a:rPr lang="ru-RU" sz="1120" baseline="0" dirty="0">
                  <a:solidFill>
                    <a:schemeClr val="bg1"/>
                  </a:solidFill>
                </a:rPr>
                <a:t>–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en-US" sz="1120" b="1" dirty="0">
                  <a:solidFill>
                    <a:schemeClr val="bg1"/>
                  </a:solidFill>
                </a:rPr>
                <a:t>Arial</a:t>
              </a:r>
              <a:r>
                <a:rPr lang="ru-RU" sz="1120" dirty="0">
                  <a:solidFill>
                    <a:schemeClr val="bg1"/>
                  </a:solidFill>
                </a:rPr>
                <a:t> (</a:t>
              </a:r>
              <a:r>
                <a:rPr lang="ru-RU" sz="1120" i="1" dirty="0">
                  <a:solidFill>
                    <a:schemeClr val="bg1"/>
                  </a:solidFill>
                </a:rPr>
                <a:t>д</a:t>
              </a:r>
              <a:r>
                <a:rPr lang="ru-RU" sz="1120" i="1" baseline="0" dirty="0">
                  <a:solidFill>
                    <a:schemeClr val="bg1"/>
                  </a:solidFill>
                </a:rPr>
                <a:t>опустимо:</a:t>
              </a:r>
              <a:r>
                <a:rPr lang="ru-RU" sz="1120" baseline="0" dirty="0">
                  <a:solidFill>
                    <a:schemeClr val="bg1"/>
                  </a:solidFill>
                </a:rPr>
                <a:t> </a:t>
              </a:r>
              <a:r>
                <a:rPr lang="en-US" sz="1120" baseline="0" dirty="0">
                  <a:solidFill>
                    <a:schemeClr val="bg1"/>
                  </a:solidFill>
                </a:rPr>
                <a:t>Arial Narrow</a:t>
              </a:r>
              <a:r>
                <a:rPr lang="ru-RU" sz="1120" baseline="0" dirty="0">
                  <a:solidFill>
                    <a:schemeClr val="bg1"/>
                  </a:solidFill>
                </a:rPr>
                <a:t>)</a:t>
              </a: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Заголовок слайда – 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не ниже 16 </a:t>
              </a:r>
              <a:r>
                <a:rPr lang="ru-RU" sz="1120" b="1" baseline="0" dirty="0" err="1">
                  <a:solidFill>
                    <a:schemeClr val="bg1"/>
                  </a:solidFill>
                </a:rPr>
                <a:t>пт</a:t>
              </a:r>
              <a:endParaRPr lang="ru-RU" sz="1120" b="1" baseline="0" dirty="0">
                <a:solidFill>
                  <a:schemeClr val="bg1"/>
                </a:solidFill>
              </a:endParaRP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Текст на слайде – 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не ниже </a:t>
              </a:r>
              <a:r>
                <a:rPr lang="en-US" sz="1120" b="1" baseline="0" dirty="0">
                  <a:solidFill>
                    <a:schemeClr val="bg1"/>
                  </a:solidFill>
                </a:rPr>
                <a:t>10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 </a:t>
              </a:r>
              <a:r>
                <a:rPr lang="ru-RU" sz="1120" b="1" baseline="0" dirty="0" err="1">
                  <a:solidFill>
                    <a:schemeClr val="bg1"/>
                  </a:solidFill>
                </a:rPr>
                <a:t>пт</a:t>
              </a:r>
              <a:endParaRPr lang="ru-RU" sz="1120" b="1" baseline="0" dirty="0">
                <a:solidFill>
                  <a:schemeClr val="bg1"/>
                </a:solidFill>
              </a:endParaRP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Примечания – 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не ниже </a:t>
              </a:r>
              <a:r>
                <a:rPr lang="en-US" sz="1120" b="1" baseline="0" dirty="0">
                  <a:solidFill>
                    <a:schemeClr val="bg1"/>
                  </a:solidFill>
                </a:rPr>
                <a:t>8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 </a:t>
              </a:r>
              <a:r>
                <a:rPr lang="ru-RU" sz="1120" b="1" baseline="0" dirty="0" err="1">
                  <a:solidFill>
                    <a:schemeClr val="bg1"/>
                  </a:solidFill>
                </a:rPr>
                <a:t>пт</a:t>
              </a:r>
              <a:endParaRPr lang="ru-RU" sz="1120" b="1" baseline="0" dirty="0">
                <a:solidFill>
                  <a:schemeClr val="bg1"/>
                </a:solidFill>
              </a:endParaRPr>
            </a:p>
            <a:p>
              <a:pPr marL="373377" lvl="4" indent="-124459" algn="l">
                <a:spcAft>
                  <a:spcPts val="112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Используйте на слайде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ru-RU" sz="1120" b="1" baseline="0" dirty="0">
                  <a:solidFill>
                    <a:schemeClr val="bg1"/>
                  </a:solidFill>
                </a:rPr>
                <a:t>не более 3 размеров шрифтов</a:t>
              </a:r>
              <a:endParaRPr lang="en-US" sz="1120" b="1" baseline="0" dirty="0">
                <a:solidFill>
                  <a:schemeClr val="bg1"/>
                </a:solidFill>
              </a:endParaRPr>
            </a:p>
            <a:p>
              <a:pPr marL="255585" indent="-255585" algn="l" defTabSz="1090821" rtl="0" eaLnBrk="1" latinLnBrk="0" hangingPunct="1">
                <a:spcBef>
                  <a:spcPts val="420"/>
                </a:spcBef>
                <a:spcAft>
                  <a:spcPts val="280"/>
                </a:spcAft>
                <a:buFont typeface="+mj-lt"/>
                <a:buAutoNum type="arabicPeriod"/>
              </a:pPr>
              <a:r>
                <a:rPr lang="ru-RU" sz="112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ДИАГРАММЫ</a:t>
              </a:r>
            </a:p>
            <a:p>
              <a:pPr marL="373377" lvl="1" indent="-111125" algn="l" defTabSz="1090821" rtl="0" eaLnBrk="1" latinLnBrk="0" hangingPunct="1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единый стиль оформления диаграмм</a:t>
              </a:r>
            </a:p>
            <a:p>
              <a:pPr marL="373377" lvl="1" indent="-111125" algn="l" defTabSz="1090821" rtl="0" eaLnBrk="1" latinLnBrk="0" hangingPunct="1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шрифты одинакового размера в</a:t>
              </a:r>
              <a:r>
                <a:rPr lang="ru-RU" sz="1120" b="0" kern="1200" baseline="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 </a:t>
              </a: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диаграммах, располагающихся на одном слайде</a:t>
              </a:r>
            </a:p>
            <a:p>
              <a:pPr marL="373377" lvl="1" indent="-111125" algn="l" defTabSz="1090821" rtl="0" eaLnBrk="1" latinLnBrk="0" hangingPunct="1">
                <a:spcAft>
                  <a:spcPts val="1120"/>
                </a:spcAft>
                <a:buFont typeface="Arial" panose="020B0604020202020204" pitchFamily="34" charset="0"/>
                <a:buChar char="•"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На одном слайде – не более 4 диаграмм</a:t>
              </a:r>
            </a:p>
            <a:p>
              <a:pPr marL="255585" marR="0" lvl="0" indent="-255585" algn="l" defTabSz="1090821" rtl="0" eaLnBrk="1" fontAlgn="auto" latinLnBrk="0" hangingPunct="1">
                <a:lnSpc>
                  <a:spcPct val="100000"/>
                </a:lnSpc>
                <a:spcBef>
                  <a:spcPts val="420"/>
                </a:spcBef>
                <a:spcAft>
                  <a:spcPts val="28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lang="ru-RU" sz="112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ИКОНКИ</a:t>
              </a:r>
            </a:p>
            <a:p>
              <a:pPr marL="373377" marR="0" lvl="1" indent="-117793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112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dirty="0">
                  <a:solidFill>
                    <a:schemeClr val="bg1"/>
                  </a:solidFill>
                </a:rPr>
                <a:t>Выбирайте оформление</a:t>
              </a:r>
              <a:r>
                <a:rPr lang="ru-RU" sz="1120" baseline="0" dirty="0">
                  <a:solidFill>
                    <a:schemeClr val="bg1"/>
                  </a:solidFill>
                </a:rPr>
                <a:t>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ru-RU" sz="1120" baseline="0" dirty="0">
                  <a:solidFill>
                    <a:schemeClr val="bg1"/>
                  </a:solidFill>
                </a:rPr>
                <a:t>иконок </a:t>
              </a:r>
              <a:r>
                <a:rPr lang="ru-RU" sz="1120" dirty="0">
                  <a:solidFill>
                    <a:schemeClr val="bg1"/>
                  </a:solidFill>
                </a:rPr>
                <a:t>в</a:t>
              </a:r>
              <a:r>
                <a:rPr lang="ru-RU" sz="1120" baseline="0" dirty="0">
                  <a:solidFill>
                    <a:schemeClr val="bg1"/>
                  </a:solidFill>
                </a:rPr>
                <a:t> едином стиле</a:t>
              </a:r>
              <a:endParaRPr lang="ru-RU" sz="112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  <a:p>
              <a:pPr marL="255585" marR="0" lvl="0" indent="-255585" algn="l" defTabSz="1090821" rtl="0" eaLnBrk="1" fontAlgn="auto" latinLnBrk="0" hangingPunct="1">
                <a:lnSpc>
                  <a:spcPct val="100000"/>
                </a:lnSpc>
                <a:spcBef>
                  <a:spcPts val="420"/>
                </a:spcBef>
                <a:spcAft>
                  <a:spcPts val="28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lang="ru-RU" sz="1120" b="1" dirty="0">
                  <a:solidFill>
                    <a:schemeClr val="bg1"/>
                  </a:solidFill>
                </a:rPr>
                <a:t>ИЗОБРАЖЕНИЯ</a:t>
              </a:r>
            </a:p>
            <a:p>
              <a:pPr marL="373377" lvl="1" indent="-117793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dirty="0">
                  <a:solidFill>
                    <a:schemeClr val="bg1"/>
                  </a:solidFill>
                </a:rPr>
                <a:t>Нельзя</a:t>
              </a:r>
              <a:r>
                <a:rPr lang="ru-RU" sz="1120" baseline="0" dirty="0">
                  <a:solidFill>
                    <a:schemeClr val="bg1"/>
                  </a:solidFill>
                </a:rPr>
                <a:t> искажать пропорции</a:t>
              </a:r>
            </a:p>
            <a:p>
              <a:pPr marL="373377" lvl="1" indent="-117793">
                <a:spcAft>
                  <a:spcPts val="1120"/>
                </a:spcAft>
                <a:buFont typeface="Arial" panose="020B0604020202020204" pitchFamily="34" charset="0"/>
                <a:buChar char="•"/>
              </a:pPr>
              <a:r>
                <a:rPr lang="ru-RU" sz="1120" dirty="0">
                  <a:solidFill>
                    <a:schemeClr val="bg1"/>
                  </a:solidFill>
                </a:rPr>
                <a:t>Рекомендуемое разрешение</a:t>
              </a:r>
              <a:r>
                <a:rPr lang="ru-RU" sz="1120" baseline="0" dirty="0">
                  <a:solidFill>
                    <a:schemeClr val="bg1"/>
                  </a:solidFill>
                </a:rPr>
                <a:t> –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ru-RU" sz="1120" baseline="0" dirty="0">
                  <a:solidFill>
                    <a:schemeClr val="bg1"/>
                  </a:solidFill>
                </a:rPr>
                <a:t>не более 150 пикселей на дюйм</a:t>
              </a:r>
              <a:endParaRPr lang="ru-RU" sz="1120" b="1" dirty="0">
                <a:solidFill>
                  <a:schemeClr val="bg1"/>
                </a:solidFill>
              </a:endParaRPr>
            </a:p>
            <a:p>
              <a:pPr marL="255585" marR="0" lvl="0" indent="-255585" algn="l" defTabSz="1090821" rtl="0" eaLnBrk="1" fontAlgn="auto" latinLnBrk="0" hangingPunct="1">
                <a:lnSpc>
                  <a:spcPct val="100000"/>
                </a:lnSpc>
                <a:spcBef>
                  <a:spcPts val="420"/>
                </a:spcBef>
                <a:spcAft>
                  <a:spcPts val="28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kumimoji="0" lang="ru-RU" sz="112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ОБЩИЕ РЕКОМЕНДАЦИИ</a:t>
              </a:r>
            </a:p>
            <a:p>
              <a:pPr marL="373377" marR="0" lvl="1" indent="-12890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8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Скажите «нет» презентациям </a:t>
              </a:r>
              <a:b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</a:b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с большим количеством текста</a:t>
              </a:r>
            </a:p>
            <a:p>
              <a:pPr marL="373377" marR="0" lvl="1" indent="-12890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8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простые схемы </a:t>
              </a:r>
              <a:b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</a:b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 графику</a:t>
              </a:r>
            </a:p>
            <a:p>
              <a:pPr marL="373377" marR="0" lvl="1" indent="-12890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8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Делайте слайды лаконичными</a:t>
              </a:r>
            </a:p>
            <a:p>
              <a:pPr marL="800999" marR="0" lvl="1" indent="-25558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42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endParaRPr lang="ru-RU" sz="112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</p:txBody>
        </p:sp>
        <p:cxnSp>
          <p:nvCxnSpPr>
            <p:cNvPr id="42" name="Прямая соединительная линия 41"/>
            <p:cNvCxnSpPr/>
            <p:nvPr/>
          </p:nvCxnSpPr>
          <p:spPr bwMode="auto">
            <a:xfrm>
              <a:off x="9753602" y="444502"/>
              <a:ext cx="2051050" cy="0"/>
            </a:xfrm>
            <a:prstGeom prst="line">
              <a:avLst/>
            </a:prstGeom>
            <a:solidFill>
              <a:schemeClr val="accent1"/>
            </a:solidFill>
            <a:ln w="317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grpSp>
          <p:nvGrpSpPr>
            <p:cNvPr id="43" name="Группа 42"/>
            <p:cNvGrpSpPr/>
            <p:nvPr/>
          </p:nvGrpSpPr>
          <p:grpSpPr>
            <a:xfrm>
              <a:off x="9101894" y="-42611"/>
              <a:ext cx="618531" cy="5155816"/>
              <a:chOff x="9101894" y="-42611"/>
              <a:chExt cx="618531" cy="5155816"/>
            </a:xfrm>
          </p:grpSpPr>
          <p:sp>
            <p:nvSpPr>
              <p:cNvPr id="44" name="Прямоугольник 43"/>
              <p:cNvSpPr/>
              <p:nvPr/>
            </p:nvSpPr>
            <p:spPr>
              <a:xfrm>
                <a:off x="9249089" y="154103"/>
                <a:ext cx="377590" cy="436959"/>
              </a:xfrm>
              <a:prstGeom prst="rect">
                <a:avLst/>
              </a:prstGeom>
              <a:solidFill>
                <a:srgbClr val="008C95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0</a:t>
                </a:r>
              </a:p>
              <a:p>
                <a:pPr algn="ctr" eaLnBrk="1" hangingPunct="1">
                  <a:defRPr/>
                </a:pPr>
                <a:r>
                  <a:rPr lang="en-US" sz="980" dirty="0">
                    <a:solidFill>
                      <a:srgbClr val="FFFFFF"/>
                    </a:solidFill>
                  </a:rPr>
                  <a:t>140</a:t>
                </a:r>
                <a:endParaRPr lang="ru-RU" sz="98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1</a:t>
                </a:r>
                <a:r>
                  <a:rPr lang="en-US" sz="980" dirty="0">
                    <a:solidFill>
                      <a:srgbClr val="FFFFFF"/>
                    </a:solidFill>
                  </a:rPr>
                  <a:t>49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45" name="Прямоугольник 44"/>
              <p:cNvSpPr/>
              <p:nvPr/>
            </p:nvSpPr>
            <p:spPr>
              <a:xfrm>
                <a:off x="9249089" y="873918"/>
                <a:ext cx="377590" cy="438150"/>
              </a:xfrm>
              <a:prstGeom prst="rect">
                <a:avLst/>
              </a:prstGeom>
              <a:solidFill>
                <a:srgbClr val="D0D0D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208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208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208</a:t>
                </a:r>
              </a:p>
            </p:txBody>
          </p:sp>
          <p:sp>
            <p:nvSpPr>
              <p:cNvPr id="46" name="Прямоугольник 45"/>
              <p:cNvSpPr/>
              <p:nvPr/>
            </p:nvSpPr>
            <p:spPr>
              <a:xfrm>
                <a:off x="9249089" y="3830254"/>
                <a:ext cx="377590" cy="436960"/>
              </a:xfrm>
              <a:prstGeom prst="rect">
                <a:avLst/>
              </a:prstGeom>
              <a:solidFill>
                <a:srgbClr val="E5F2F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229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242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242</a:t>
                </a:r>
              </a:p>
            </p:txBody>
          </p:sp>
          <p:sp>
            <p:nvSpPr>
              <p:cNvPr id="47" name="Прямоугольник 46"/>
              <p:cNvSpPr/>
              <p:nvPr/>
            </p:nvSpPr>
            <p:spPr>
              <a:xfrm>
                <a:off x="9249089" y="2519364"/>
                <a:ext cx="377590" cy="436959"/>
              </a:xfrm>
              <a:prstGeom prst="rect">
                <a:avLst/>
              </a:prstGeom>
              <a:solidFill>
                <a:srgbClr val="B2D2D8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178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210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216</a:t>
                </a:r>
              </a:p>
            </p:txBody>
          </p:sp>
          <p:sp>
            <p:nvSpPr>
              <p:cNvPr id="48" name="Прямоугольник 47"/>
              <p:cNvSpPr/>
              <p:nvPr/>
            </p:nvSpPr>
            <p:spPr>
              <a:xfrm>
                <a:off x="9249089" y="2956327"/>
                <a:ext cx="377590" cy="436960"/>
              </a:xfrm>
              <a:prstGeom prst="rect">
                <a:avLst/>
              </a:prstGeom>
              <a:solidFill>
                <a:srgbClr val="FFC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255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192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0</a:t>
                </a:r>
              </a:p>
            </p:txBody>
          </p:sp>
          <p:sp>
            <p:nvSpPr>
              <p:cNvPr id="49" name="Прямоугольник 48"/>
              <p:cNvSpPr/>
              <p:nvPr/>
            </p:nvSpPr>
            <p:spPr>
              <a:xfrm>
                <a:off x="9249089" y="3393282"/>
                <a:ext cx="377590" cy="436959"/>
              </a:xfrm>
              <a:prstGeom prst="rect">
                <a:avLst/>
              </a:prstGeom>
              <a:solidFill>
                <a:srgbClr val="C00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192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0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0</a:t>
                </a:r>
              </a:p>
            </p:txBody>
          </p:sp>
          <p:sp>
            <p:nvSpPr>
              <p:cNvPr id="50" name="Прямоугольник 49"/>
              <p:cNvSpPr/>
              <p:nvPr/>
            </p:nvSpPr>
            <p:spPr>
              <a:xfrm>
                <a:off x="9249089" y="4267214"/>
                <a:ext cx="377590" cy="169200"/>
              </a:xfrm>
              <a:prstGeom prst="rect">
                <a:avLst/>
              </a:prstGeom>
              <a:solidFill>
                <a:srgbClr val="000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0,0,0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51" name="Прямоугольник 50"/>
              <p:cNvSpPr/>
              <p:nvPr/>
            </p:nvSpPr>
            <p:spPr>
              <a:xfrm>
                <a:off x="9249091" y="588086"/>
                <a:ext cx="377590" cy="438150"/>
              </a:xfrm>
              <a:prstGeom prst="rect">
                <a:avLst/>
              </a:prstGeom>
              <a:solidFill>
                <a:schemeClr val="tx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0</a:t>
                </a:r>
                <a:br>
                  <a:rPr lang="en-US" sz="980" dirty="0" smtClean="0">
                    <a:solidFill>
                      <a:schemeClr val="bg1"/>
                    </a:solidFill>
                  </a:rPr>
                </a:br>
                <a:r>
                  <a:rPr lang="ru-RU" sz="980" dirty="0" smtClean="0">
                    <a:solidFill>
                      <a:schemeClr val="bg1"/>
                    </a:solidFill>
                  </a:rPr>
                  <a:t>49</a:t>
                </a:r>
                <a:br>
                  <a:rPr lang="ru-RU" sz="980" dirty="0" smtClean="0">
                    <a:solidFill>
                      <a:schemeClr val="bg1"/>
                    </a:solidFill>
                  </a:rPr>
                </a:br>
                <a:r>
                  <a:rPr lang="ru-RU" sz="980" dirty="0" smtClean="0">
                    <a:solidFill>
                      <a:schemeClr val="bg1"/>
                    </a:solidFill>
                  </a:rPr>
                  <a:t>60</a:t>
                </a:r>
                <a:endParaRPr lang="ru-RU" sz="98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2" name="Прямоугольник 51"/>
              <p:cNvSpPr/>
              <p:nvPr/>
            </p:nvSpPr>
            <p:spPr>
              <a:xfrm>
                <a:off x="9249091" y="1022665"/>
                <a:ext cx="377590" cy="436960"/>
              </a:xfrm>
              <a:prstGeom prst="rect">
                <a:avLst/>
              </a:prstGeom>
              <a:solidFill>
                <a:schemeClr val="bg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119</a:t>
                </a:r>
                <a:b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</a:b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226</a:t>
                </a:r>
                <a:b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</a:b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195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53" name="Прямоугольник 52"/>
              <p:cNvSpPr/>
              <p:nvPr/>
            </p:nvSpPr>
            <p:spPr>
              <a:xfrm>
                <a:off x="9249091" y="3830257"/>
                <a:ext cx="377590" cy="436960"/>
              </a:xfrm>
              <a:prstGeom prst="rect">
                <a:avLst/>
              </a:prstGeom>
              <a:solidFill>
                <a:srgbClr val="2D3287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45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50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135</a:t>
                </a:r>
                <a:endParaRPr lang="ru-RU" sz="98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4" name="Прямоугольник 53"/>
              <p:cNvSpPr/>
              <p:nvPr/>
            </p:nvSpPr>
            <p:spPr>
              <a:xfrm>
                <a:off x="9249091" y="1466152"/>
                <a:ext cx="377590" cy="438150"/>
              </a:xfrm>
              <a:prstGeom prst="rect">
                <a:avLst/>
              </a:prstGeom>
              <a:solidFill>
                <a:schemeClr val="bg1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000000"/>
                    </a:solidFill>
                  </a:rPr>
                  <a:t>255</a:t>
                </a:r>
                <a:endParaRPr lang="ru-RU" sz="980" dirty="0">
                  <a:solidFill>
                    <a:srgbClr val="000000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000000"/>
                    </a:solidFill>
                  </a:rPr>
                  <a:t>255</a:t>
                </a:r>
                <a:endParaRPr lang="ru-RU" sz="980" dirty="0">
                  <a:solidFill>
                    <a:srgbClr val="000000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000000"/>
                    </a:solidFill>
                  </a:rPr>
                  <a:t>255</a:t>
                </a:r>
                <a:endParaRPr lang="ru-RU" sz="98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5" name="Прямоугольник 54"/>
              <p:cNvSpPr/>
              <p:nvPr/>
            </p:nvSpPr>
            <p:spPr>
              <a:xfrm>
                <a:off x="9249091" y="2519364"/>
                <a:ext cx="377590" cy="436959"/>
              </a:xfrm>
              <a:prstGeom prst="rect">
                <a:avLst/>
              </a:prstGeom>
              <a:solidFill>
                <a:srgbClr val="FABE19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250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190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25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62" name="Прямоугольник 61"/>
              <p:cNvSpPr/>
              <p:nvPr/>
            </p:nvSpPr>
            <p:spPr>
              <a:xfrm>
                <a:off x="9249091" y="2956327"/>
                <a:ext cx="377590" cy="436960"/>
              </a:xfrm>
              <a:prstGeom prst="rect">
                <a:avLst/>
              </a:prstGeom>
              <a:solidFill>
                <a:srgbClr val="008CFA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0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ru-RU" sz="980" dirty="0" smtClean="0">
                    <a:solidFill>
                      <a:schemeClr val="bg1"/>
                    </a:solidFill>
                  </a:rPr>
                  <a:t>1</a:t>
                </a:r>
                <a:r>
                  <a:rPr lang="en-US" sz="980" dirty="0" smtClean="0">
                    <a:solidFill>
                      <a:schemeClr val="bg1"/>
                    </a:solidFill>
                  </a:rPr>
                  <a:t>40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250</a:t>
                </a:r>
                <a:endParaRPr lang="ru-RU" sz="98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63" name="Прямоугольник 62"/>
              <p:cNvSpPr/>
              <p:nvPr/>
            </p:nvSpPr>
            <p:spPr>
              <a:xfrm>
                <a:off x="9249091" y="3393282"/>
                <a:ext cx="377590" cy="436959"/>
              </a:xfrm>
              <a:prstGeom prst="rect">
                <a:avLst/>
              </a:prstGeom>
              <a:solidFill>
                <a:srgbClr val="FA786E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250</a:t>
                </a:r>
                <a:endParaRPr lang="ru-RU" sz="98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120</a:t>
                </a:r>
                <a:endParaRPr lang="ru-RU" sz="98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110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64" name="Прямоугольник 63"/>
              <p:cNvSpPr/>
              <p:nvPr/>
            </p:nvSpPr>
            <p:spPr>
              <a:xfrm>
                <a:off x="9249091" y="1916373"/>
                <a:ext cx="377590" cy="438150"/>
              </a:xfrm>
              <a:prstGeom prst="rect">
                <a:avLst/>
              </a:prstGeom>
              <a:solidFill>
                <a:schemeClr val="accent6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224</a:t>
                </a:r>
                <a:br>
                  <a:rPr lang="en-US" sz="980" dirty="0" smtClean="0">
                    <a:solidFill>
                      <a:srgbClr val="FFFFFF"/>
                    </a:solidFill>
                  </a:rPr>
                </a:br>
                <a:r>
                  <a:rPr lang="en-US" sz="980" dirty="0" smtClean="0">
                    <a:solidFill>
                      <a:srgbClr val="FFFFFF"/>
                    </a:solidFill>
                  </a:rPr>
                  <a:t>78</a:t>
                </a:r>
                <a:br>
                  <a:rPr lang="en-US" sz="980" dirty="0" smtClean="0">
                    <a:solidFill>
                      <a:srgbClr val="FFFFFF"/>
                    </a:solidFill>
                  </a:rPr>
                </a:br>
                <a:r>
                  <a:rPr lang="en-US" sz="980" dirty="0" smtClean="0">
                    <a:solidFill>
                      <a:srgbClr val="FFFFFF"/>
                    </a:solidFill>
                  </a:rPr>
                  <a:t>57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65" name="TextBox 64"/>
              <p:cNvSpPr txBox="1"/>
              <p:nvPr/>
            </p:nvSpPr>
            <p:spPr>
              <a:xfrm>
                <a:off x="9101894" y="-42611"/>
                <a:ext cx="618531" cy="1417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1120" dirty="0" smtClean="0">
                    <a:solidFill>
                      <a:schemeClr val="bg1"/>
                    </a:solidFill>
                  </a:rPr>
                  <a:t>Основные</a:t>
                </a:r>
                <a:endParaRPr lang="ru-RU" sz="112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66" name="TextBox 65"/>
              <p:cNvSpPr txBox="1"/>
              <p:nvPr/>
            </p:nvSpPr>
            <p:spPr>
              <a:xfrm>
                <a:off x="9101894" y="2320575"/>
                <a:ext cx="618531" cy="1417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1120" dirty="0" err="1" smtClean="0">
                    <a:solidFill>
                      <a:schemeClr val="bg1"/>
                    </a:solidFill>
                  </a:rPr>
                  <a:t>Доп.цвета</a:t>
                </a:r>
                <a:endParaRPr lang="ru-RU" sz="112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67" name="Прямоугольник 66"/>
              <p:cNvSpPr/>
              <p:nvPr/>
            </p:nvSpPr>
            <p:spPr>
              <a:xfrm>
                <a:off x="9249088" y="4436414"/>
                <a:ext cx="377591" cy="169200"/>
              </a:xfrm>
              <a:prstGeom prst="rect">
                <a:avLst/>
              </a:prstGeom>
              <a:solidFill>
                <a:srgbClr val="4D4D4D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rgbClr val="FFFFFF"/>
                    </a:solidFill>
                  </a:rPr>
                  <a:t>70%</a:t>
                </a:r>
                <a:endParaRPr lang="ru-RU" sz="84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68" name="Прямоугольник 67"/>
              <p:cNvSpPr/>
              <p:nvPr/>
            </p:nvSpPr>
            <p:spPr>
              <a:xfrm>
                <a:off x="9249087" y="4605611"/>
                <a:ext cx="377593" cy="169200"/>
              </a:xfrm>
              <a:prstGeom prst="rect">
                <a:avLst/>
              </a:prstGeom>
              <a:solidFill>
                <a:srgbClr val="7F7F7F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rgbClr val="FFFFFF"/>
                    </a:solidFill>
                  </a:rPr>
                  <a:t>50%</a:t>
                </a:r>
                <a:endParaRPr lang="ru-RU" sz="84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69" name="Прямоугольник 68"/>
              <p:cNvSpPr/>
              <p:nvPr/>
            </p:nvSpPr>
            <p:spPr>
              <a:xfrm>
                <a:off x="9249088" y="4774808"/>
                <a:ext cx="377591" cy="169200"/>
              </a:xfrm>
              <a:prstGeom prst="rect">
                <a:avLst/>
              </a:prstGeom>
              <a:solidFill>
                <a:srgbClr val="B2B2B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rgbClr val="FFFFFF"/>
                    </a:solidFill>
                  </a:rPr>
                  <a:t>30%</a:t>
                </a:r>
                <a:endParaRPr lang="ru-RU" sz="84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70" name="Прямоугольник 69"/>
              <p:cNvSpPr/>
              <p:nvPr/>
            </p:nvSpPr>
            <p:spPr>
              <a:xfrm>
                <a:off x="9249087" y="4944005"/>
                <a:ext cx="377593" cy="169200"/>
              </a:xfrm>
              <a:prstGeom prst="rect">
                <a:avLst/>
              </a:prstGeom>
              <a:solidFill>
                <a:srgbClr val="E5E5E5"/>
              </a:solidFill>
              <a:ln w="3175">
                <a:solidFill>
                  <a:srgbClr val="B2B2B2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chemeClr val="tx1"/>
                    </a:solidFill>
                  </a:rPr>
                  <a:t>10%</a:t>
                </a:r>
                <a:endParaRPr lang="ru-RU" sz="840" dirty="0">
                  <a:solidFill>
                    <a:schemeClr val="tx1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136442348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Обложка 16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Объект 9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697546571"/>
              </p:ext>
            </p:extLst>
          </p:nvPr>
        </p:nvGraphicFramePr>
        <p:xfrm>
          <a:off x="2227" y="2967"/>
          <a:ext cx="2222" cy="29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4389" name="Слайд think-cell" r:id="rId4" imgW="270" imgH="270" progId="TCLayout.ActiveDocument.1">
                  <p:embed/>
                </p:oleObj>
              </mc:Choice>
              <mc:Fallback>
                <p:oleObj name="Слайд think-cell" r:id="rId4" imgW="270" imgH="270" progId="TCLayout.ActiveDocument.1">
                  <p:embed/>
                  <p:pic>
                    <p:nvPicPr>
                      <p:cNvPr id="10" name="Объект 9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27" y="2967"/>
                        <a:ext cx="2222" cy="29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3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477303" y="528710"/>
            <a:ext cx="9476029" cy="2718865"/>
          </a:xfrm>
          <a:effectLst/>
        </p:spPr>
        <p:txBody>
          <a:bodyPr vert="horz" lIns="0" tIns="0" rIns="0" bIns="0" rtlCol="0" anchor="t">
            <a:normAutofit/>
          </a:bodyPr>
          <a:lstStyle>
            <a:lvl1pPr>
              <a:lnSpc>
                <a:spcPct val="85000"/>
              </a:lnSpc>
              <a:defRPr lang="ru-RU" sz="5600" b="0" i="0" u="none" cap="none" spc="0" baseline="0" dirty="0">
                <a:ln>
                  <a:noFill/>
                </a:ln>
                <a:solidFill>
                  <a:schemeClr val="tx2"/>
                </a:solidFill>
                <a:effectLst/>
                <a:ea typeface="+mn-ea"/>
                <a:cs typeface="Arial"/>
              </a:defRPr>
            </a:lvl1pPr>
          </a:lstStyle>
          <a:p>
            <a:pPr lvl="0">
              <a:lnSpc>
                <a:spcPct val="85000"/>
              </a:lnSpc>
            </a:pPr>
            <a:r>
              <a:rPr lang="ru-RU" dirty="0" smtClean="0"/>
              <a:t>Название презентации</a:t>
            </a:r>
            <a:endParaRPr lang="ru-RU" dirty="0"/>
          </a:p>
        </p:txBody>
      </p:sp>
      <p:sp>
        <p:nvSpPr>
          <p:cNvPr id="35" name="Текст 12"/>
          <p:cNvSpPr>
            <a:spLocks noGrp="1"/>
          </p:cNvSpPr>
          <p:nvPr>
            <p:ph type="body" sz="quarter" idx="10" hasCustomPrompt="1"/>
          </p:nvPr>
        </p:nvSpPr>
        <p:spPr>
          <a:xfrm>
            <a:off x="502286" y="4373189"/>
            <a:ext cx="9426067" cy="1960937"/>
          </a:xfrm>
          <a:prstGeom prst="rect">
            <a:avLst/>
          </a:prstGeom>
          <a:effectLst/>
        </p:spPr>
        <p:txBody>
          <a:bodyPr vert="horz" lIns="0" tIns="0" rIns="0" bIns="0" rtlCol="0">
            <a:noAutofit/>
          </a:bodyPr>
          <a:lstStyle>
            <a:lvl1pPr>
              <a:defRPr lang="ru-RU" sz="1680" b="0" baseline="0" dirty="0">
                <a:effectLst/>
              </a:defRPr>
            </a:lvl1pPr>
          </a:lstStyle>
          <a:p>
            <a:pPr lvl="0">
              <a:spcAft>
                <a:spcPts val="0"/>
              </a:spcAft>
            </a:pPr>
            <a:r>
              <a:rPr lang="ru-RU" dirty="0"/>
              <a:t>Имя Фамилия</a:t>
            </a:r>
            <a:br>
              <a:rPr lang="ru-RU" dirty="0"/>
            </a:br>
            <a:r>
              <a:rPr lang="ru-RU" dirty="0"/>
              <a:t>Должность</a:t>
            </a:r>
            <a:br>
              <a:rPr lang="ru-RU" dirty="0"/>
            </a:br>
            <a:r>
              <a:rPr lang="ru-RU" dirty="0"/>
              <a:t>Компания / функция / направление</a:t>
            </a:r>
          </a:p>
        </p:txBody>
      </p:sp>
      <p:sp>
        <p:nvSpPr>
          <p:cNvPr id="36" name="Текст 12"/>
          <p:cNvSpPr>
            <a:spLocks noGrp="1"/>
          </p:cNvSpPr>
          <p:nvPr>
            <p:ph type="body" sz="quarter" idx="11" hasCustomPrompt="1"/>
          </p:nvPr>
        </p:nvSpPr>
        <p:spPr>
          <a:xfrm>
            <a:off x="10663556" y="5688614"/>
            <a:ext cx="1868537" cy="645512"/>
          </a:xfrm>
          <a:prstGeom prst="rect">
            <a:avLst/>
          </a:prstGeom>
          <a:effectLst/>
        </p:spPr>
        <p:txBody>
          <a:bodyPr/>
          <a:lstStyle>
            <a:lvl1pPr>
              <a:spcBef>
                <a:spcPts val="0"/>
              </a:spcBef>
              <a:spcAft>
                <a:spcPts val="0"/>
              </a:spcAft>
              <a:defRPr sz="1400" baseline="0">
                <a:solidFill>
                  <a:schemeClr val="tx2"/>
                </a:solidFill>
                <a:effectLst/>
              </a:defRPr>
            </a:lvl1pPr>
          </a:lstStyle>
          <a:p>
            <a:pPr lvl="0"/>
            <a:r>
              <a:rPr lang="ru-RU" dirty="0" smtClean="0"/>
              <a:t>Место (город)</a:t>
            </a: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Месяц Год</a:t>
            </a:r>
            <a:endParaRPr lang="ru-RU" dirty="0"/>
          </a:p>
          <a:p>
            <a:pPr lvl="0"/>
            <a:endParaRPr lang="ru-RU" dirty="0"/>
          </a:p>
        </p:txBody>
      </p:sp>
      <p:pic>
        <p:nvPicPr>
          <p:cNvPr id="30" name="Picture 29"/>
          <p:cNvPicPr>
            <a:picLocks noChangeAspect="1"/>
          </p:cNvPicPr>
          <p:nvPr/>
        </p:nvPicPr>
        <p:blipFill>
          <a:blip r:embed="rId6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92004" y="664787"/>
            <a:ext cx="1546551" cy="389760"/>
          </a:xfrm>
          <a:prstGeom prst="rect">
            <a:avLst/>
          </a:prstGeom>
        </p:spPr>
      </p:pic>
      <p:sp>
        <p:nvSpPr>
          <p:cNvPr id="13" name="Рисунок 12"/>
          <p:cNvSpPr>
            <a:spLocks noGrp="1"/>
          </p:cNvSpPr>
          <p:nvPr>
            <p:ph type="pic" sz="quarter" idx="12" hasCustomPrompt="1"/>
          </p:nvPr>
        </p:nvSpPr>
        <p:spPr>
          <a:xfrm>
            <a:off x="3" y="6391317"/>
            <a:ext cx="8002257" cy="3198720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  <p:grpSp>
        <p:nvGrpSpPr>
          <p:cNvPr id="3" name="Группа 2"/>
          <p:cNvGrpSpPr>
            <a:grpSpLocks noChangeAspect="1"/>
          </p:cNvGrpSpPr>
          <p:nvPr/>
        </p:nvGrpSpPr>
        <p:grpSpPr>
          <a:xfrm>
            <a:off x="7994699" y="6394076"/>
            <a:ext cx="2404080" cy="3207124"/>
            <a:chOff x="5493178" y="3425398"/>
            <a:chExt cx="1717200" cy="1718102"/>
          </a:xfrm>
        </p:grpSpPr>
        <p:sp>
          <p:nvSpPr>
            <p:cNvPr id="57" name="Прямоугольник 56"/>
            <p:cNvSpPr>
              <a:spLocks noChangeAspect="1"/>
            </p:cNvSpPr>
            <p:nvPr/>
          </p:nvSpPr>
          <p:spPr bwMode="auto">
            <a:xfrm>
              <a:off x="5493178" y="3425398"/>
              <a:ext cx="1717200" cy="1718102"/>
            </a:xfrm>
            <a:prstGeom prst="rect">
              <a:avLst/>
            </a:prstGeom>
            <a:solidFill>
              <a:schemeClr val="bg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128016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252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56" name="Прямоугольник 55"/>
            <p:cNvSpPr>
              <a:spLocks noChangeAspect="1"/>
            </p:cNvSpPr>
            <p:nvPr/>
          </p:nvSpPr>
          <p:spPr bwMode="auto">
            <a:xfrm>
              <a:off x="5494026" y="3426300"/>
              <a:ext cx="1716352" cy="1717200"/>
            </a:xfrm>
            <a:custGeom>
              <a:avLst/>
              <a:gdLst>
                <a:gd name="connsiteX0" fmla="*/ 0 w 2570400"/>
                <a:gd name="connsiteY0" fmla="*/ 0 h 2571750"/>
                <a:gd name="connsiteX1" fmla="*/ 2570400 w 2570400"/>
                <a:gd name="connsiteY1" fmla="*/ 0 h 2571750"/>
                <a:gd name="connsiteX2" fmla="*/ 2570400 w 2570400"/>
                <a:gd name="connsiteY2" fmla="*/ 2571750 h 2571750"/>
                <a:gd name="connsiteX3" fmla="*/ 0 w 2570400"/>
                <a:gd name="connsiteY3" fmla="*/ 2571750 h 2571750"/>
                <a:gd name="connsiteX4" fmla="*/ 0 w 2570400"/>
                <a:gd name="connsiteY4" fmla="*/ 0 h 2571750"/>
                <a:gd name="connsiteX0" fmla="*/ 0 w 2570480"/>
                <a:gd name="connsiteY0" fmla="*/ 0 h 2571750"/>
                <a:gd name="connsiteX1" fmla="*/ 2570400 w 2570480"/>
                <a:gd name="connsiteY1" fmla="*/ 0 h 2571750"/>
                <a:gd name="connsiteX2" fmla="*/ 2570480 w 2570480"/>
                <a:gd name="connsiteY2" fmla="*/ 1285240 h 2571750"/>
                <a:gd name="connsiteX3" fmla="*/ 2570400 w 2570480"/>
                <a:gd name="connsiteY3" fmla="*/ 2571750 h 2571750"/>
                <a:gd name="connsiteX4" fmla="*/ 0 w 2570480"/>
                <a:gd name="connsiteY4" fmla="*/ 2571750 h 2571750"/>
                <a:gd name="connsiteX5" fmla="*/ 0 w 2570480"/>
                <a:gd name="connsiteY5" fmla="*/ 0 h 2571750"/>
                <a:gd name="connsiteX0" fmla="*/ 0 w 2570480"/>
                <a:gd name="connsiteY0" fmla="*/ 0 h 2571750"/>
                <a:gd name="connsiteX1" fmla="*/ 2570480 w 2570480"/>
                <a:gd name="connsiteY1" fmla="*/ 1285240 h 2571750"/>
                <a:gd name="connsiteX2" fmla="*/ 2570400 w 2570480"/>
                <a:gd name="connsiteY2" fmla="*/ 2571750 h 2571750"/>
                <a:gd name="connsiteX3" fmla="*/ 0 w 2570480"/>
                <a:gd name="connsiteY3" fmla="*/ 2571750 h 2571750"/>
                <a:gd name="connsiteX4" fmla="*/ 0 w 2570480"/>
                <a:gd name="connsiteY4" fmla="*/ 0 h 2571750"/>
                <a:gd name="connsiteX0" fmla="*/ 0 w 2570480"/>
                <a:gd name="connsiteY0" fmla="*/ 0 h 2599737"/>
                <a:gd name="connsiteX1" fmla="*/ 2570480 w 2570480"/>
                <a:gd name="connsiteY1" fmla="*/ 1285240 h 2599737"/>
                <a:gd name="connsiteX2" fmla="*/ 0 w 2570480"/>
                <a:gd name="connsiteY2" fmla="*/ 2571750 h 2599737"/>
                <a:gd name="connsiteX3" fmla="*/ 0 w 2570480"/>
                <a:gd name="connsiteY3" fmla="*/ 0 h 2599737"/>
                <a:gd name="connsiteX0" fmla="*/ 0 w 2570480"/>
                <a:gd name="connsiteY0" fmla="*/ 0 h 2605277"/>
                <a:gd name="connsiteX1" fmla="*/ 2570480 w 2570480"/>
                <a:gd name="connsiteY1" fmla="*/ 1285240 h 2605277"/>
                <a:gd name="connsiteX2" fmla="*/ 0 w 2570480"/>
                <a:gd name="connsiteY2" fmla="*/ 2571750 h 2605277"/>
                <a:gd name="connsiteX3" fmla="*/ 0 w 2570480"/>
                <a:gd name="connsiteY3" fmla="*/ 0 h 2605277"/>
                <a:gd name="connsiteX0" fmla="*/ 0 w 2570480"/>
                <a:gd name="connsiteY0" fmla="*/ 0 h 2571750"/>
                <a:gd name="connsiteX1" fmla="*/ 2570480 w 2570480"/>
                <a:gd name="connsiteY1" fmla="*/ 1285240 h 2571750"/>
                <a:gd name="connsiteX2" fmla="*/ 0 w 2570480"/>
                <a:gd name="connsiteY2" fmla="*/ 2571750 h 2571750"/>
                <a:gd name="connsiteX3" fmla="*/ 0 w 2570480"/>
                <a:gd name="connsiteY3" fmla="*/ 0 h 2571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570480" h="2571750">
                  <a:moveTo>
                    <a:pt x="0" y="0"/>
                  </a:moveTo>
                  <a:lnTo>
                    <a:pt x="2570480" y="1285240"/>
                  </a:lnTo>
                  <a:lnTo>
                    <a:pt x="0" y="257175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128016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252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grpSp>
        <p:nvGrpSpPr>
          <p:cNvPr id="58" name="Группа 57"/>
          <p:cNvGrpSpPr>
            <a:grpSpLocks noChangeAspect="1"/>
          </p:cNvGrpSpPr>
          <p:nvPr/>
        </p:nvGrpSpPr>
        <p:grpSpPr>
          <a:xfrm>
            <a:off x="10398782" y="6395760"/>
            <a:ext cx="2402819" cy="3205440"/>
            <a:chOff x="6573600" y="0"/>
            <a:chExt cx="2570400" cy="2571750"/>
          </a:xfrm>
        </p:grpSpPr>
        <p:sp>
          <p:nvSpPr>
            <p:cNvPr id="59" name="Прямоугольник 58"/>
            <p:cNvSpPr/>
            <p:nvPr/>
          </p:nvSpPr>
          <p:spPr bwMode="auto">
            <a:xfrm>
              <a:off x="6573600" y="0"/>
              <a:ext cx="2570400" cy="2571750"/>
            </a:xfrm>
            <a:prstGeom prst="rect">
              <a:avLst/>
            </a:prstGeom>
            <a:solidFill>
              <a:schemeClr val="bg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128016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252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60" name="Полилиния 59"/>
            <p:cNvSpPr>
              <a:spLocks/>
            </p:cNvSpPr>
            <p:nvPr/>
          </p:nvSpPr>
          <p:spPr bwMode="auto">
            <a:xfrm>
              <a:off x="6573600" y="0"/>
              <a:ext cx="2570400" cy="2570400"/>
            </a:xfrm>
            <a:custGeom>
              <a:avLst/>
              <a:gdLst>
                <a:gd name="connsiteX0" fmla="*/ 0 w 5132824"/>
                <a:gd name="connsiteY0" fmla="*/ 4399953 h 5144399"/>
                <a:gd name="connsiteX1" fmla="*/ 505180 w 5132824"/>
                <a:gd name="connsiteY1" fmla="*/ 4891013 h 5144399"/>
                <a:gd name="connsiteX2" fmla="*/ 0 w 5132824"/>
                <a:gd name="connsiteY2" fmla="*/ 5144399 h 5144399"/>
                <a:gd name="connsiteX3" fmla="*/ 0 w 5132824"/>
                <a:gd name="connsiteY3" fmla="*/ 3421556 h 5144399"/>
                <a:gd name="connsiteX4" fmla="*/ 1169120 w 5132824"/>
                <a:gd name="connsiteY4" fmla="*/ 4557997 h 5144399"/>
                <a:gd name="connsiteX5" fmla="*/ 811051 w 5132824"/>
                <a:gd name="connsiteY5" fmla="*/ 4737595 h 5144399"/>
                <a:gd name="connsiteX6" fmla="*/ 0 w 5132824"/>
                <a:gd name="connsiteY6" fmla="*/ 3943515 h 5144399"/>
                <a:gd name="connsiteX7" fmla="*/ 0 w 5132824"/>
                <a:gd name="connsiteY7" fmla="*/ 2443159 h 5144399"/>
                <a:gd name="connsiteX8" fmla="*/ 1833059 w 5132824"/>
                <a:gd name="connsiteY8" fmla="*/ 4224981 h 5144399"/>
                <a:gd name="connsiteX9" fmla="*/ 1476617 w 5132824"/>
                <a:gd name="connsiteY9" fmla="*/ 4403764 h 5144399"/>
                <a:gd name="connsiteX10" fmla="*/ 0 w 5132824"/>
                <a:gd name="connsiteY10" fmla="*/ 2958045 h 5144399"/>
                <a:gd name="connsiteX11" fmla="*/ 4116478 w 5132824"/>
                <a:gd name="connsiteY11" fmla="*/ 2061035 h 5144399"/>
                <a:gd name="connsiteX12" fmla="*/ 5132824 w 5132824"/>
                <a:gd name="connsiteY12" fmla="*/ 2569899 h 5144399"/>
                <a:gd name="connsiteX13" fmla="*/ 4804444 w 5132824"/>
                <a:gd name="connsiteY13" fmla="*/ 2734606 h 5144399"/>
                <a:gd name="connsiteX14" fmla="*/ 0 w 5132824"/>
                <a:gd name="connsiteY14" fmla="*/ 1464763 h 5144399"/>
                <a:gd name="connsiteX15" fmla="*/ 2496999 w 5132824"/>
                <a:gd name="connsiteY15" fmla="*/ 3891965 h 5144399"/>
                <a:gd name="connsiteX16" fmla="*/ 2142183 w 5132824"/>
                <a:gd name="connsiteY16" fmla="*/ 4069932 h 5144399"/>
                <a:gd name="connsiteX17" fmla="*/ 0 w 5132824"/>
                <a:gd name="connsiteY17" fmla="*/ 1972575 h 5144399"/>
                <a:gd name="connsiteX18" fmla="*/ 2056530 w 5132824"/>
                <a:gd name="connsiteY18" fmla="*/ 1029662 h 5144399"/>
                <a:gd name="connsiteX19" fmla="*/ 3119486 w 5132824"/>
                <a:gd name="connsiteY19" fmla="*/ 1561862 h 5144399"/>
                <a:gd name="connsiteX20" fmla="*/ 4488817 w 5132824"/>
                <a:gd name="connsiteY20" fmla="*/ 2892917 h 5144399"/>
                <a:gd name="connsiteX21" fmla="*/ 4138879 w 5132824"/>
                <a:gd name="connsiteY21" fmla="*/ 3068437 h 5144399"/>
                <a:gd name="connsiteX22" fmla="*/ 0 w 5132824"/>
                <a:gd name="connsiteY22" fmla="*/ 486366 h 5144399"/>
                <a:gd name="connsiteX23" fmla="*/ 3160939 w 5132824"/>
                <a:gd name="connsiteY23" fmla="*/ 3558949 h 5144399"/>
                <a:gd name="connsiteX24" fmla="*/ 2807748 w 5132824"/>
                <a:gd name="connsiteY24" fmla="*/ 3736100 h 5144399"/>
                <a:gd name="connsiteX25" fmla="*/ 0 w 5132824"/>
                <a:gd name="connsiteY25" fmla="*/ 987105 h 5144399"/>
                <a:gd name="connsiteX26" fmla="*/ 0 w 5132824"/>
                <a:gd name="connsiteY26" fmla="*/ 0 h 5144399"/>
                <a:gd name="connsiteX27" fmla="*/ 1043834 w 5132824"/>
                <a:gd name="connsiteY27" fmla="*/ 522626 h 5144399"/>
                <a:gd name="connsiteX28" fmla="*/ 3824878 w 5132824"/>
                <a:gd name="connsiteY28" fmla="*/ 3225933 h 5144399"/>
                <a:gd name="connsiteX29" fmla="*/ 3473314 w 5132824"/>
                <a:gd name="connsiteY29" fmla="*/ 3402269 h 5144399"/>
                <a:gd name="connsiteX30" fmla="*/ 0 w 5132824"/>
                <a:gd name="connsiteY30" fmla="*/ 1635 h 51443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5132824" h="5144399">
                  <a:moveTo>
                    <a:pt x="0" y="4399953"/>
                  </a:moveTo>
                  <a:lnTo>
                    <a:pt x="505180" y="4891013"/>
                  </a:lnTo>
                  <a:lnTo>
                    <a:pt x="0" y="5144399"/>
                  </a:lnTo>
                  <a:close/>
                  <a:moveTo>
                    <a:pt x="0" y="3421556"/>
                  </a:moveTo>
                  <a:lnTo>
                    <a:pt x="1169120" y="4557997"/>
                  </a:lnTo>
                  <a:lnTo>
                    <a:pt x="811051" y="4737595"/>
                  </a:lnTo>
                  <a:lnTo>
                    <a:pt x="0" y="3943515"/>
                  </a:lnTo>
                  <a:close/>
                  <a:moveTo>
                    <a:pt x="0" y="2443159"/>
                  </a:moveTo>
                  <a:lnTo>
                    <a:pt x="1833059" y="4224981"/>
                  </a:lnTo>
                  <a:lnTo>
                    <a:pt x="1476617" y="4403764"/>
                  </a:lnTo>
                  <a:lnTo>
                    <a:pt x="0" y="2958045"/>
                  </a:lnTo>
                  <a:close/>
                  <a:moveTo>
                    <a:pt x="4116478" y="2061035"/>
                  </a:moveTo>
                  <a:lnTo>
                    <a:pt x="5132824" y="2569899"/>
                  </a:lnTo>
                  <a:lnTo>
                    <a:pt x="4804444" y="2734606"/>
                  </a:lnTo>
                  <a:close/>
                  <a:moveTo>
                    <a:pt x="0" y="1464763"/>
                  </a:moveTo>
                  <a:lnTo>
                    <a:pt x="2496999" y="3891965"/>
                  </a:lnTo>
                  <a:lnTo>
                    <a:pt x="2142183" y="4069932"/>
                  </a:lnTo>
                  <a:lnTo>
                    <a:pt x="0" y="1972575"/>
                  </a:lnTo>
                  <a:close/>
                  <a:moveTo>
                    <a:pt x="2056530" y="1029662"/>
                  </a:moveTo>
                  <a:lnTo>
                    <a:pt x="3119486" y="1561862"/>
                  </a:lnTo>
                  <a:lnTo>
                    <a:pt x="4488817" y="2892917"/>
                  </a:lnTo>
                  <a:lnTo>
                    <a:pt x="4138879" y="3068437"/>
                  </a:lnTo>
                  <a:close/>
                  <a:moveTo>
                    <a:pt x="0" y="486366"/>
                  </a:moveTo>
                  <a:lnTo>
                    <a:pt x="3160939" y="3558949"/>
                  </a:lnTo>
                  <a:lnTo>
                    <a:pt x="2807748" y="3736100"/>
                  </a:lnTo>
                  <a:lnTo>
                    <a:pt x="0" y="987105"/>
                  </a:lnTo>
                  <a:close/>
                  <a:moveTo>
                    <a:pt x="0" y="0"/>
                  </a:moveTo>
                  <a:lnTo>
                    <a:pt x="1043834" y="522626"/>
                  </a:lnTo>
                  <a:lnTo>
                    <a:pt x="3824878" y="3225933"/>
                  </a:lnTo>
                  <a:lnTo>
                    <a:pt x="3473314" y="3402269"/>
                  </a:lnTo>
                  <a:lnTo>
                    <a:pt x="0" y="1635"/>
                  </a:lnTo>
                  <a:close/>
                </a:path>
              </a:pathLst>
            </a:cu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28016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2520" b="1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61" name="Текст 7"/>
          <p:cNvSpPr>
            <a:spLocks noGrp="1"/>
          </p:cNvSpPr>
          <p:nvPr>
            <p:ph type="body" sz="quarter" idx="15" hasCustomPrompt="1"/>
          </p:nvPr>
        </p:nvSpPr>
        <p:spPr>
          <a:xfrm>
            <a:off x="502286" y="3277550"/>
            <a:ext cx="9426067" cy="906780"/>
          </a:xfrm>
        </p:spPr>
        <p:txBody>
          <a:bodyPr/>
          <a:lstStyle>
            <a:lvl1pPr>
              <a:defRPr baseline="0"/>
            </a:lvl1pPr>
          </a:lstStyle>
          <a:p>
            <a:pPr lvl="0"/>
            <a:r>
              <a:rPr lang="ru-RU" dirty="0" smtClean="0"/>
              <a:t>Подзаголовок (заполняется по необходимости)</a:t>
            </a:r>
          </a:p>
        </p:txBody>
      </p:sp>
      <p:grpSp>
        <p:nvGrpSpPr>
          <p:cNvPr id="40" name="Группа 39"/>
          <p:cNvGrpSpPr/>
          <p:nvPr/>
        </p:nvGrpSpPr>
        <p:grpSpPr>
          <a:xfrm>
            <a:off x="12742652" y="-79539"/>
            <a:ext cx="4006111" cy="9680744"/>
            <a:chOff x="9101894" y="-42611"/>
            <a:chExt cx="2861508" cy="5186113"/>
          </a:xfrm>
        </p:grpSpPr>
        <p:sp>
          <p:nvSpPr>
            <p:cNvPr id="41" name="Прямоугольник 40"/>
            <p:cNvSpPr/>
            <p:nvPr/>
          </p:nvSpPr>
          <p:spPr>
            <a:xfrm>
              <a:off x="9181869" y="3"/>
              <a:ext cx="2781533" cy="514349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wrap="square" lIns="648000">
              <a:noAutofit/>
            </a:bodyPr>
            <a:lstStyle/>
            <a:p>
              <a:r>
                <a:rPr lang="ru-RU" sz="1680" b="0" dirty="0">
                  <a:solidFill>
                    <a:schemeClr val="bg1"/>
                  </a:solidFill>
                </a:rPr>
                <a:t>Рекомендации </a:t>
              </a:r>
              <a:br>
                <a:rPr lang="ru-RU" sz="1680" b="0" dirty="0">
                  <a:solidFill>
                    <a:schemeClr val="bg1"/>
                  </a:solidFill>
                </a:rPr>
              </a:br>
              <a:r>
                <a:rPr lang="ru-RU" sz="168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по оформлению слайдов</a:t>
              </a:r>
            </a:p>
            <a:p>
              <a:pPr marL="0" algn="l" defTabSz="1090821" rtl="0" eaLnBrk="1" latinLnBrk="0" hangingPunct="1"/>
              <a:endParaRPr lang="ru-RU" sz="112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  <a:p>
              <a:pPr marL="255585" indent="-255585" algn="l" defTabSz="1090821" rtl="0" eaLnBrk="1" latinLnBrk="0" hangingPunct="1">
                <a:spcAft>
                  <a:spcPts val="280"/>
                </a:spcAft>
                <a:buFont typeface="+mj-lt"/>
                <a:buAutoNum type="arabicPeriod"/>
              </a:pPr>
              <a:r>
                <a:rPr lang="ru-RU" sz="112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ТЕКСТ</a:t>
              </a: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="0" dirty="0" err="1">
                  <a:solidFill>
                    <a:schemeClr val="bg1"/>
                  </a:solidFill>
                </a:rPr>
                <a:t>Корп.шрифт</a:t>
              </a:r>
              <a:r>
                <a:rPr lang="ru-RU" sz="1120" b="0" dirty="0">
                  <a:solidFill>
                    <a:schemeClr val="bg1"/>
                  </a:solidFill>
                </a:rPr>
                <a:t> для презентаций</a:t>
              </a:r>
              <a:r>
                <a:rPr lang="ru-RU" sz="1120" b="0" baseline="0" dirty="0">
                  <a:solidFill>
                    <a:schemeClr val="bg1"/>
                  </a:solidFill>
                </a:rPr>
                <a:t> </a:t>
              </a:r>
              <a:r>
                <a:rPr lang="ru-RU" sz="1120" baseline="0" dirty="0">
                  <a:solidFill>
                    <a:schemeClr val="bg1"/>
                  </a:solidFill>
                </a:rPr>
                <a:t>–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en-US" sz="1120" b="1" dirty="0">
                  <a:solidFill>
                    <a:schemeClr val="bg1"/>
                  </a:solidFill>
                </a:rPr>
                <a:t>Arial</a:t>
              </a:r>
              <a:r>
                <a:rPr lang="ru-RU" sz="1120" dirty="0">
                  <a:solidFill>
                    <a:schemeClr val="bg1"/>
                  </a:solidFill>
                </a:rPr>
                <a:t> (</a:t>
              </a:r>
              <a:r>
                <a:rPr lang="ru-RU" sz="1120" i="1" dirty="0">
                  <a:solidFill>
                    <a:schemeClr val="bg1"/>
                  </a:solidFill>
                </a:rPr>
                <a:t>д</a:t>
              </a:r>
              <a:r>
                <a:rPr lang="ru-RU" sz="1120" i="1" baseline="0" dirty="0">
                  <a:solidFill>
                    <a:schemeClr val="bg1"/>
                  </a:solidFill>
                </a:rPr>
                <a:t>опустимо:</a:t>
              </a:r>
              <a:r>
                <a:rPr lang="ru-RU" sz="1120" baseline="0" dirty="0">
                  <a:solidFill>
                    <a:schemeClr val="bg1"/>
                  </a:solidFill>
                </a:rPr>
                <a:t> </a:t>
              </a:r>
              <a:r>
                <a:rPr lang="en-US" sz="1120" baseline="0" dirty="0">
                  <a:solidFill>
                    <a:schemeClr val="bg1"/>
                  </a:solidFill>
                </a:rPr>
                <a:t>Arial Narrow</a:t>
              </a:r>
              <a:r>
                <a:rPr lang="ru-RU" sz="1120" baseline="0" dirty="0">
                  <a:solidFill>
                    <a:schemeClr val="bg1"/>
                  </a:solidFill>
                </a:rPr>
                <a:t>)</a:t>
              </a: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Заголовок слайда – 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не ниже 16 </a:t>
              </a:r>
              <a:r>
                <a:rPr lang="ru-RU" sz="1120" b="1" baseline="0" dirty="0" err="1">
                  <a:solidFill>
                    <a:schemeClr val="bg1"/>
                  </a:solidFill>
                </a:rPr>
                <a:t>пт</a:t>
              </a:r>
              <a:endParaRPr lang="ru-RU" sz="1120" b="1" baseline="0" dirty="0">
                <a:solidFill>
                  <a:schemeClr val="bg1"/>
                </a:solidFill>
              </a:endParaRP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Текст на слайде – 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не ниже </a:t>
              </a:r>
              <a:r>
                <a:rPr lang="en-US" sz="1120" b="1" baseline="0" dirty="0">
                  <a:solidFill>
                    <a:schemeClr val="bg1"/>
                  </a:solidFill>
                </a:rPr>
                <a:t>10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 </a:t>
              </a:r>
              <a:r>
                <a:rPr lang="ru-RU" sz="1120" b="1" baseline="0" dirty="0" err="1">
                  <a:solidFill>
                    <a:schemeClr val="bg1"/>
                  </a:solidFill>
                </a:rPr>
                <a:t>пт</a:t>
              </a:r>
              <a:endParaRPr lang="ru-RU" sz="1120" b="1" baseline="0" dirty="0">
                <a:solidFill>
                  <a:schemeClr val="bg1"/>
                </a:solidFill>
              </a:endParaRP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Примечания – 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не ниже </a:t>
              </a:r>
              <a:r>
                <a:rPr lang="en-US" sz="1120" b="1" baseline="0" dirty="0">
                  <a:solidFill>
                    <a:schemeClr val="bg1"/>
                  </a:solidFill>
                </a:rPr>
                <a:t>8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 </a:t>
              </a:r>
              <a:r>
                <a:rPr lang="ru-RU" sz="1120" b="1" baseline="0" dirty="0" err="1">
                  <a:solidFill>
                    <a:schemeClr val="bg1"/>
                  </a:solidFill>
                </a:rPr>
                <a:t>пт</a:t>
              </a:r>
              <a:endParaRPr lang="ru-RU" sz="1120" b="1" baseline="0" dirty="0">
                <a:solidFill>
                  <a:schemeClr val="bg1"/>
                </a:solidFill>
              </a:endParaRPr>
            </a:p>
            <a:p>
              <a:pPr marL="373377" lvl="4" indent="-124459" algn="l">
                <a:spcAft>
                  <a:spcPts val="112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Используйте на слайде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ru-RU" sz="1120" b="1" baseline="0" dirty="0">
                  <a:solidFill>
                    <a:schemeClr val="bg1"/>
                  </a:solidFill>
                </a:rPr>
                <a:t>не более 3 размеров шрифтов</a:t>
              </a:r>
              <a:endParaRPr lang="en-US" sz="1120" b="1" baseline="0" dirty="0">
                <a:solidFill>
                  <a:schemeClr val="bg1"/>
                </a:solidFill>
              </a:endParaRPr>
            </a:p>
            <a:p>
              <a:pPr marL="255585" indent="-255585" algn="l" defTabSz="1090821" rtl="0" eaLnBrk="1" latinLnBrk="0" hangingPunct="1">
                <a:spcBef>
                  <a:spcPts val="420"/>
                </a:spcBef>
                <a:spcAft>
                  <a:spcPts val="280"/>
                </a:spcAft>
                <a:buFont typeface="+mj-lt"/>
                <a:buAutoNum type="arabicPeriod"/>
              </a:pPr>
              <a:r>
                <a:rPr lang="ru-RU" sz="112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ДИАГРАММЫ</a:t>
              </a:r>
            </a:p>
            <a:p>
              <a:pPr marL="373377" lvl="1" indent="-111125" algn="l" defTabSz="1090821" rtl="0" eaLnBrk="1" latinLnBrk="0" hangingPunct="1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единый стиль оформления диаграмм</a:t>
              </a:r>
            </a:p>
            <a:p>
              <a:pPr marL="373377" lvl="1" indent="-111125" algn="l" defTabSz="1090821" rtl="0" eaLnBrk="1" latinLnBrk="0" hangingPunct="1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шрифты одинакового размера в</a:t>
              </a:r>
              <a:r>
                <a:rPr lang="ru-RU" sz="1120" b="0" kern="1200" baseline="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 </a:t>
              </a: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диаграммах, располагающихся на одном слайде</a:t>
              </a:r>
            </a:p>
            <a:p>
              <a:pPr marL="373377" lvl="1" indent="-111125" algn="l" defTabSz="1090821" rtl="0" eaLnBrk="1" latinLnBrk="0" hangingPunct="1">
                <a:spcAft>
                  <a:spcPts val="1120"/>
                </a:spcAft>
                <a:buFont typeface="Arial" panose="020B0604020202020204" pitchFamily="34" charset="0"/>
                <a:buChar char="•"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На одном слайде – не более 4 диаграмм</a:t>
              </a:r>
            </a:p>
            <a:p>
              <a:pPr marL="255585" marR="0" lvl="0" indent="-255585" algn="l" defTabSz="1090821" rtl="0" eaLnBrk="1" fontAlgn="auto" latinLnBrk="0" hangingPunct="1">
                <a:lnSpc>
                  <a:spcPct val="100000"/>
                </a:lnSpc>
                <a:spcBef>
                  <a:spcPts val="420"/>
                </a:spcBef>
                <a:spcAft>
                  <a:spcPts val="28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lang="ru-RU" sz="112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ИКОНКИ</a:t>
              </a:r>
            </a:p>
            <a:p>
              <a:pPr marL="373377" marR="0" lvl="1" indent="-117793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112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dirty="0">
                  <a:solidFill>
                    <a:schemeClr val="bg1"/>
                  </a:solidFill>
                </a:rPr>
                <a:t>Выбирайте оформление</a:t>
              </a:r>
              <a:r>
                <a:rPr lang="ru-RU" sz="1120" baseline="0" dirty="0">
                  <a:solidFill>
                    <a:schemeClr val="bg1"/>
                  </a:solidFill>
                </a:rPr>
                <a:t>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ru-RU" sz="1120" baseline="0" dirty="0">
                  <a:solidFill>
                    <a:schemeClr val="bg1"/>
                  </a:solidFill>
                </a:rPr>
                <a:t>иконок </a:t>
              </a:r>
              <a:r>
                <a:rPr lang="ru-RU" sz="1120" dirty="0">
                  <a:solidFill>
                    <a:schemeClr val="bg1"/>
                  </a:solidFill>
                </a:rPr>
                <a:t>в</a:t>
              </a:r>
              <a:r>
                <a:rPr lang="ru-RU" sz="1120" baseline="0" dirty="0">
                  <a:solidFill>
                    <a:schemeClr val="bg1"/>
                  </a:solidFill>
                </a:rPr>
                <a:t> едином стиле</a:t>
              </a:r>
              <a:endParaRPr lang="ru-RU" sz="112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  <a:p>
              <a:pPr marL="255585" marR="0" lvl="0" indent="-255585" algn="l" defTabSz="1090821" rtl="0" eaLnBrk="1" fontAlgn="auto" latinLnBrk="0" hangingPunct="1">
                <a:lnSpc>
                  <a:spcPct val="100000"/>
                </a:lnSpc>
                <a:spcBef>
                  <a:spcPts val="420"/>
                </a:spcBef>
                <a:spcAft>
                  <a:spcPts val="28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lang="ru-RU" sz="1120" b="1" dirty="0">
                  <a:solidFill>
                    <a:schemeClr val="bg1"/>
                  </a:solidFill>
                </a:rPr>
                <a:t>ИЗОБРАЖЕНИЯ</a:t>
              </a:r>
            </a:p>
            <a:p>
              <a:pPr marL="373377" lvl="1" indent="-117793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dirty="0">
                  <a:solidFill>
                    <a:schemeClr val="bg1"/>
                  </a:solidFill>
                </a:rPr>
                <a:t>Нельзя</a:t>
              </a:r>
              <a:r>
                <a:rPr lang="ru-RU" sz="1120" baseline="0" dirty="0">
                  <a:solidFill>
                    <a:schemeClr val="bg1"/>
                  </a:solidFill>
                </a:rPr>
                <a:t> искажать пропорции</a:t>
              </a:r>
            </a:p>
            <a:p>
              <a:pPr marL="373377" lvl="1" indent="-117793">
                <a:spcAft>
                  <a:spcPts val="1120"/>
                </a:spcAft>
                <a:buFont typeface="Arial" panose="020B0604020202020204" pitchFamily="34" charset="0"/>
                <a:buChar char="•"/>
              </a:pPr>
              <a:r>
                <a:rPr lang="ru-RU" sz="1120" dirty="0">
                  <a:solidFill>
                    <a:schemeClr val="bg1"/>
                  </a:solidFill>
                </a:rPr>
                <a:t>Рекомендуемое разрешение</a:t>
              </a:r>
              <a:r>
                <a:rPr lang="ru-RU" sz="1120" baseline="0" dirty="0">
                  <a:solidFill>
                    <a:schemeClr val="bg1"/>
                  </a:solidFill>
                </a:rPr>
                <a:t> –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ru-RU" sz="1120" baseline="0" dirty="0">
                  <a:solidFill>
                    <a:schemeClr val="bg1"/>
                  </a:solidFill>
                </a:rPr>
                <a:t>не более 150 пикселей на дюйм</a:t>
              </a:r>
              <a:endParaRPr lang="ru-RU" sz="1120" b="1" dirty="0">
                <a:solidFill>
                  <a:schemeClr val="bg1"/>
                </a:solidFill>
              </a:endParaRPr>
            </a:p>
            <a:p>
              <a:pPr marL="255585" marR="0" lvl="0" indent="-255585" algn="l" defTabSz="1090821" rtl="0" eaLnBrk="1" fontAlgn="auto" latinLnBrk="0" hangingPunct="1">
                <a:lnSpc>
                  <a:spcPct val="100000"/>
                </a:lnSpc>
                <a:spcBef>
                  <a:spcPts val="420"/>
                </a:spcBef>
                <a:spcAft>
                  <a:spcPts val="28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kumimoji="0" lang="ru-RU" sz="112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ОБЩИЕ РЕКОМЕНДАЦИИ</a:t>
              </a:r>
            </a:p>
            <a:p>
              <a:pPr marL="373377" marR="0" lvl="1" indent="-12890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8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Скажите «нет» презентациям </a:t>
              </a:r>
              <a:b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</a:b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с большим количеством текста</a:t>
              </a:r>
            </a:p>
            <a:p>
              <a:pPr marL="373377" marR="0" lvl="1" indent="-12890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8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простые схемы </a:t>
              </a:r>
              <a:b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</a:b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 графику</a:t>
              </a:r>
            </a:p>
            <a:p>
              <a:pPr marL="373377" marR="0" lvl="1" indent="-12890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8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Делайте слайды лаконичными</a:t>
              </a:r>
            </a:p>
            <a:p>
              <a:pPr marL="800999" marR="0" lvl="1" indent="-25558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42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endParaRPr lang="ru-RU" sz="112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</p:txBody>
        </p:sp>
        <p:cxnSp>
          <p:nvCxnSpPr>
            <p:cNvPr id="42" name="Прямая соединительная линия 41"/>
            <p:cNvCxnSpPr/>
            <p:nvPr/>
          </p:nvCxnSpPr>
          <p:spPr bwMode="auto">
            <a:xfrm>
              <a:off x="9753602" y="444502"/>
              <a:ext cx="2051050" cy="0"/>
            </a:xfrm>
            <a:prstGeom prst="line">
              <a:avLst/>
            </a:prstGeom>
            <a:solidFill>
              <a:schemeClr val="accent1"/>
            </a:solidFill>
            <a:ln w="317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grpSp>
          <p:nvGrpSpPr>
            <p:cNvPr id="43" name="Группа 42"/>
            <p:cNvGrpSpPr/>
            <p:nvPr/>
          </p:nvGrpSpPr>
          <p:grpSpPr>
            <a:xfrm>
              <a:off x="9101894" y="-42611"/>
              <a:ext cx="618531" cy="5155816"/>
              <a:chOff x="9101894" y="-42611"/>
              <a:chExt cx="618531" cy="5155816"/>
            </a:xfrm>
          </p:grpSpPr>
          <p:sp>
            <p:nvSpPr>
              <p:cNvPr id="44" name="Прямоугольник 43"/>
              <p:cNvSpPr/>
              <p:nvPr/>
            </p:nvSpPr>
            <p:spPr>
              <a:xfrm>
                <a:off x="9249089" y="154103"/>
                <a:ext cx="377590" cy="436959"/>
              </a:xfrm>
              <a:prstGeom prst="rect">
                <a:avLst/>
              </a:prstGeom>
              <a:solidFill>
                <a:srgbClr val="008C95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0</a:t>
                </a:r>
              </a:p>
              <a:p>
                <a:pPr algn="ctr" eaLnBrk="1" hangingPunct="1">
                  <a:defRPr/>
                </a:pPr>
                <a:r>
                  <a:rPr lang="en-US" sz="980" dirty="0">
                    <a:solidFill>
                      <a:srgbClr val="FFFFFF"/>
                    </a:solidFill>
                  </a:rPr>
                  <a:t>140</a:t>
                </a:r>
                <a:endParaRPr lang="ru-RU" sz="98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1</a:t>
                </a:r>
                <a:r>
                  <a:rPr lang="en-US" sz="980" dirty="0">
                    <a:solidFill>
                      <a:srgbClr val="FFFFFF"/>
                    </a:solidFill>
                  </a:rPr>
                  <a:t>49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45" name="Прямоугольник 44"/>
              <p:cNvSpPr/>
              <p:nvPr/>
            </p:nvSpPr>
            <p:spPr>
              <a:xfrm>
                <a:off x="9249089" y="873918"/>
                <a:ext cx="377590" cy="438150"/>
              </a:xfrm>
              <a:prstGeom prst="rect">
                <a:avLst/>
              </a:prstGeom>
              <a:solidFill>
                <a:srgbClr val="D0D0D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208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208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208</a:t>
                </a:r>
              </a:p>
            </p:txBody>
          </p:sp>
          <p:sp>
            <p:nvSpPr>
              <p:cNvPr id="46" name="Прямоугольник 45"/>
              <p:cNvSpPr/>
              <p:nvPr/>
            </p:nvSpPr>
            <p:spPr>
              <a:xfrm>
                <a:off x="9249089" y="3830254"/>
                <a:ext cx="377590" cy="436960"/>
              </a:xfrm>
              <a:prstGeom prst="rect">
                <a:avLst/>
              </a:prstGeom>
              <a:solidFill>
                <a:srgbClr val="E5F2F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229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242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242</a:t>
                </a:r>
              </a:p>
            </p:txBody>
          </p:sp>
          <p:sp>
            <p:nvSpPr>
              <p:cNvPr id="47" name="Прямоугольник 46"/>
              <p:cNvSpPr/>
              <p:nvPr/>
            </p:nvSpPr>
            <p:spPr>
              <a:xfrm>
                <a:off x="9249089" y="2519364"/>
                <a:ext cx="377590" cy="436959"/>
              </a:xfrm>
              <a:prstGeom prst="rect">
                <a:avLst/>
              </a:prstGeom>
              <a:solidFill>
                <a:srgbClr val="B2D2D8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178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210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216</a:t>
                </a:r>
              </a:p>
            </p:txBody>
          </p:sp>
          <p:sp>
            <p:nvSpPr>
              <p:cNvPr id="48" name="Прямоугольник 47"/>
              <p:cNvSpPr/>
              <p:nvPr/>
            </p:nvSpPr>
            <p:spPr>
              <a:xfrm>
                <a:off x="9249089" y="2956327"/>
                <a:ext cx="377590" cy="436960"/>
              </a:xfrm>
              <a:prstGeom prst="rect">
                <a:avLst/>
              </a:prstGeom>
              <a:solidFill>
                <a:srgbClr val="FFC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255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192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0</a:t>
                </a:r>
              </a:p>
            </p:txBody>
          </p:sp>
          <p:sp>
            <p:nvSpPr>
              <p:cNvPr id="49" name="Прямоугольник 48"/>
              <p:cNvSpPr/>
              <p:nvPr/>
            </p:nvSpPr>
            <p:spPr>
              <a:xfrm>
                <a:off x="9249089" y="3393282"/>
                <a:ext cx="377590" cy="436959"/>
              </a:xfrm>
              <a:prstGeom prst="rect">
                <a:avLst/>
              </a:prstGeom>
              <a:solidFill>
                <a:srgbClr val="C00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192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0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0</a:t>
                </a:r>
              </a:p>
            </p:txBody>
          </p:sp>
          <p:sp>
            <p:nvSpPr>
              <p:cNvPr id="50" name="Прямоугольник 49"/>
              <p:cNvSpPr/>
              <p:nvPr/>
            </p:nvSpPr>
            <p:spPr>
              <a:xfrm>
                <a:off x="9249089" y="4267214"/>
                <a:ext cx="377590" cy="169200"/>
              </a:xfrm>
              <a:prstGeom prst="rect">
                <a:avLst/>
              </a:prstGeom>
              <a:solidFill>
                <a:srgbClr val="000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0,0,0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51" name="Прямоугольник 50"/>
              <p:cNvSpPr/>
              <p:nvPr/>
            </p:nvSpPr>
            <p:spPr>
              <a:xfrm>
                <a:off x="9249091" y="588086"/>
                <a:ext cx="377590" cy="438150"/>
              </a:xfrm>
              <a:prstGeom prst="rect">
                <a:avLst/>
              </a:prstGeom>
              <a:solidFill>
                <a:schemeClr val="tx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0</a:t>
                </a:r>
                <a:br>
                  <a:rPr lang="en-US" sz="980" dirty="0" smtClean="0">
                    <a:solidFill>
                      <a:schemeClr val="bg1"/>
                    </a:solidFill>
                  </a:rPr>
                </a:br>
                <a:r>
                  <a:rPr lang="ru-RU" sz="980" dirty="0" smtClean="0">
                    <a:solidFill>
                      <a:schemeClr val="bg1"/>
                    </a:solidFill>
                  </a:rPr>
                  <a:t>49</a:t>
                </a:r>
                <a:br>
                  <a:rPr lang="ru-RU" sz="980" dirty="0" smtClean="0">
                    <a:solidFill>
                      <a:schemeClr val="bg1"/>
                    </a:solidFill>
                  </a:rPr>
                </a:br>
                <a:r>
                  <a:rPr lang="ru-RU" sz="980" dirty="0" smtClean="0">
                    <a:solidFill>
                      <a:schemeClr val="bg1"/>
                    </a:solidFill>
                  </a:rPr>
                  <a:t>60</a:t>
                </a:r>
                <a:endParaRPr lang="ru-RU" sz="98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2" name="Прямоугольник 51"/>
              <p:cNvSpPr/>
              <p:nvPr/>
            </p:nvSpPr>
            <p:spPr>
              <a:xfrm>
                <a:off x="9249091" y="1022665"/>
                <a:ext cx="377590" cy="436960"/>
              </a:xfrm>
              <a:prstGeom prst="rect">
                <a:avLst/>
              </a:prstGeom>
              <a:solidFill>
                <a:schemeClr val="bg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119</a:t>
                </a:r>
                <a:b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</a:b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226</a:t>
                </a:r>
                <a:b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</a:b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195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53" name="Прямоугольник 52"/>
              <p:cNvSpPr/>
              <p:nvPr/>
            </p:nvSpPr>
            <p:spPr>
              <a:xfrm>
                <a:off x="9249091" y="3830257"/>
                <a:ext cx="377590" cy="436960"/>
              </a:xfrm>
              <a:prstGeom prst="rect">
                <a:avLst/>
              </a:prstGeom>
              <a:solidFill>
                <a:srgbClr val="2D3287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45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50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135</a:t>
                </a:r>
                <a:endParaRPr lang="ru-RU" sz="98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4" name="Прямоугольник 53"/>
              <p:cNvSpPr/>
              <p:nvPr/>
            </p:nvSpPr>
            <p:spPr>
              <a:xfrm>
                <a:off x="9249091" y="1466152"/>
                <a:ext cx="377590" cy="438150"/>
              </a:xfrm>
              <a:prstGeom prst="rect">
                <a:avLst/>
              </a:prstGeom>
              <a:solidFill>
                <a:schemeClr val="bg1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000000"/>
                    </a:solidFill>
                  </a:rPr>
                  <a:t>255</a:t>
                </a:r>
                <a:endParaRPr lang="ru-RU" sz="980" dirty="0">
                  <a:solidFill>
                    <a:srgbClr val="000000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000000"/>
                    </a:solidFill>
                  </a:rPr>
                  <a:t>255</a:t>
                </a:r>
                <a:endParaRPr lang="ru-RU" sz="980" dirty="0">
                  <a:solidFill>
                    <a:srgbClr val="000000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000000"/>
                    </a:solidFill>
                  </a:rPr>
                  <a:t>255</a:t>
                </a:r>
                <a:endParaRPr lang="ru-RU" sz="98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5" name="Прямоугольник 54"/>
              <p:cNvSpPr/>
              <p:nvPr/>
            </p:nvSpPr>
            <p:spPr>
              <a:xfrm>
                <a:off x="9249091" y="2519364"/>
                <a:ext cx="377590" cy="436959"/>
              </a:xfrm>
              <a:prstGeom prst="rect">
                <a:avLst/>
              </a:prstGeom>
              <a:solidFill>
                <a:srgbClr val="FABE19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250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190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25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62" name="Прямоугольник 61"/>
              <p:cNvSpPr/>
              <p:nvPr/>
            </p:nvSpPr>
            <p:spPr>
              <a:xfrm>
                <a:off x="9249091" y="2956327"/>
                <a:ext cx="377590" cy="436960"/>
              </a:xfrm>
              <a:prstGeom prst="rect">
                <a:avLst/>
              </a:prstGeom>
              <a:solidFill>
                <a:srgbClr val="008CFA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0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ru-RU" sz="980" dirty="0" smtClean="0">
                    <a:solidFill>
                      <a:schemeClr val="bg1"/>
                    </a:solidFill>
                  </a:rPr>
                  <a:t>1</a:t>
                </a:r>
                <a:r>
                  <a:rPr lang="en-US" sz="980" dirty="0" smtClean="0">
                    <a:solidFill>
                      <a:schemeClr val="bg1"/>
                    </a:solidFill>
                  </a:rPr>
                  <a:t>40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250</a:t>
                </a:r>
                <a:endParaRPr lang="ru-RU" sz="98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63" name="Прямоугольник 62"/>
              <p:cNvSpPr/>
              <p:nvPr/>
            </p:nvSpPr>
            <p:spPr>
              <a:xfrm>
                <a:off x="9249091" y="3393282"/>
                <a:ext cx="377590" cy="436959"/>
              </a:xfrm>
              <a:prstGeom prst="rect">
                <a:avLst/>
              </a:prstGeom>
              <a:solidFill>
                <a:srgbClr val="FA786E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250</a:t>
                </a:r>
                <a:endParaRPr lang="ru-RU" sz="98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120</a:t>
                </a:r>
                <a:endParaRPr lang="ru-RU" sz="98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110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64" name="Прямоугольник 63"/>
              <p:cNvSpPr/>
              <p:nvPr/>
            </p:nvSpPr>
            <p:spPr>
              <a:xfrm>
                <a:off x="9249091" y="1916373"/>
                <a:ext cx="377590" cy="438150"/>
              </a:xfrm>
              <a:prstGeom prst="rect">
                <a:avLst/>
              </a:prstGeom>
              <a:solidFill>
                <a:schemeClr val="accent6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224</a:t>
                </a:r>
                <a:br>
                  <a:rPr lang="en-US" sz="980" dirty="0" smtClean="0">
                    <a:solidFill>
                      <a:srgbClr val="FFFFFF"/>
                    </a:solidFill>
                  </a:rPr>
                </a:br>
                <a:r>
                  <a:rPr lang="en-US" sz="980" dirty="0" smtClean="0">
                    <a:solidFill>
                      <a:srgbClr val="FFFFFF"/>
                    </a:solidFill>
                  </a:rPr>
                  <a:t>78</a:t>
                </a:r>
                <a:br>
                  <a:rPr lang="en-US" sz="980" dirty="0" smtClean="0">
                    <a:solidFill>
                      <a:srgbClr val="FFFFFF"/>
                    </a:solidFill>
                  </a:rPr>
                </a:br>
                <a:r>
                  <a:rPr lang="en-US" sz="980" dirty="0" smtClean="0">
                    <a:solidFill>
                      <a:srgbClr val="FFFFFF"/>
                    </a:solidFill>
                  </a:rPr>
                  <a:t>57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65" name="TextBox 64"/>
              <p:cNvSpPr txBox="1"/>
              <p:nvPr/>
            </p:nvSpPr>
            <p:spPr>
              <a:xfrm>
                <a:off x="9101894" y="-42611"/>
                <a:ext cx="618531" cy="1417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1120" dirty="0" smtClean="0">
                    <a:solidFill>
                      <a:schemeClr val="bg1"/>
                    </a:solidFill>
                  </a:rPr>
                  <a:t>Основные</a:t>
                </a:r>
                <a:endParaRPr lang="ru-RU" sz="112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66" name="TextBox 65"/>
              <p:cNvSpPr txBox="1"/>
              <p:nvPr/>
            </p:nvSpPr>
            <p:spPr>
              <a:xfrm>
                <a:off x="9101894" y="2320575"/>
                <a:ext cx="618531" cy="1417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1120" dirty="0" err="1" smtClean="0">
                    <a:solidFill>
                      <a:schemeClr val="bg1"/>
                    </a:solidFill>
                  </a:rPr>
                  <a:t>Доп.цвета</a:t>
                </a:r>
                <a:endParaRPr lang="ru-RU" sz="112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67" name="Прямоугольник 66"/>
              <p:cNvSpPr/>
              <p:nvPr/>
            </p:nvSpPr>
            <p:spPr>
              <a:xfrm>
                <a:off x="9249088" y="4436414"/>
                <a:ext cx="377591" cy="169200"/>
              </a:xfrm>
              <a:prstGeom prst="rect">
                <a:avLst/>
              </a:prstGeom>
              <a:solidFill>
                <a:srgbClr val="4D4D4D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rgbClr val="FFFFFF"/>
                    </a:solidFill>
                  </a:rPr>
                  <a:t>70%</a:t>
                </a:r>
                <a:endParaRPr lang="ru-RU" sz="84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68" name="Прямоугольник 67"/>
              <p:cNvSpPr/>
              <p:nvPr/>
            </p:nvSpPr>
            <p:spPr>
              <a:xfrm>
                <a:off x="9249087" y="4605611"/>
                <a:ext cx="377593" cy="169200"/>
              </a:xfrm>
              <a:prstGeom prst="rect">
                <a:avLst/>
              </a:prstGeom>
              <a:solidFill>
                <a:srgbClr val="7F7F7F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rgbClr val="FFFFFF"/>
                    </a:solidFill>
                  </a:rPr>
                  <a:t>50%</a:t>
                </a:r>
                <a:endParaRPr lang="ru-RU" sz="84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69" name="Прямоугольник 68"/>
              <p:cNvSpPr/>
              <p:nvPr/>
            </p:nvSpPr>
            <p:spPr>
              <a:xfrm>
                <a:off x="9249088" y="4774808"/>
                <a:ext cx="377591" cy="169200"/>
              </a:xfrm>
              <a:prstGeom prst="rect">
                <a:avLst/>
              </a:prstGeom>
              <a:solidFill>
                <a:srgbClr val="B2B2B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rgbClr val="FFFFFF"/>
                    </a:solidFill>
                  </a:rPr>
                  <a:t>30%</a:t>
                </a:r>
                <a:endParaRPr lang="ru-RU" sz="84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70" name="Прямоугольник 69"/>
              <p:cNvSpPr/>
              <p:nvPr/>
            </p:nvSpPr>
            <p:spPr>
              <a:xfrm>
                <a:off x="9249087" y="4944005"/>
                <a:ext cx="377593" cy="169200"/>
              </a:xfrm>
              <a:prstGeom prst="rect">
                <a:avLst/>
              </a:prstGeom>
              <a:solidFill>
                <a:srgbClr val="E5E5E5"/>
              </a:solidFill>
              <a:ln w="3175">
                <a:solidFill>
                  <a:srgbClr val="B2B2B2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chemeClr val="tx1"/>
                    </a:solidFill>
                  </a:rPr>
                  <a:t>10%</a:t>
                </a:r>
                <a:endParaRPr lang="ru-RU" sz="840" dirty="0">
                  <a:solidFill>
                    <a:schemeClr val="tx1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50824457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Обложка 17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Объект 9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4237527100"/>
              </p:ext>
            </p:extLst>
          </p:nvPr>
        </p:nvGraphicFramePr>
        <p:xfrm>
          <a:off x="2227" y="2967"/>
          <a:ext cx="2222" cy="29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5413" name="Слайд think-cell" r:id="rId4" imgW="270" imgH="270" progId="TCLayout.ActiveDocument.1">
                  <p:embed/>
                </p:oleObj>
              </mc:Choice>
              <mc:Fallback>
                <p:oleObj name="Слайд think-cell" r:id="rId4" imgW="270" imgH="270" progId="TCLayout.ActiveDocument.1">
                  <p:embed/>
                  <p:pic>
                    <p:nvPicPr>
                      <p:cNvPr id="10" name="Объект 9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27" y="2967"/>
                        <a:ext cx="2222" cy="29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7" name="Прямоугольник 56"/>
          <p:cNvSpPr>
            <a:spLocks noChangeAspect="1"/>
          </p:cNvSpPr>
          <p:nvPr/>
        </p:nvSpPr>
        <p:spPr bwMode="auto">
          <a:xfrm>
            <a:off x="10403820" y="6402480"/>
            <a:ext cx="2397780" cy="3198720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128016" tIns="64008" rIns="128016" bIns="64008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128016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52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3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477303" y="558685"/>
            <a:ext cx="9476029" cy="2718865"/>
          </a:xfrm>
          <a:effectLst/>
        </p:spPr>
        <p:txBody>
          <a:bodyPr vert="horz" lIns="0" tIns="0" rIns="0" bIns="0" rtlCol="0" anchor="t">
            <a:normAutofit/>
          </a:bodyPr>
          <a:lstStyle>
            <a:lvl1pPr>
              <a:lnSpc>
                <a:spcPct val="85000"/>
              </a:lnSpc>
              <a:defRPr lang="ru-RU" sz="5600" b="0" i="0" u="none" cap="none" spc="0" baseline="0" dirty="0">
                <a:ln>
                  <a:noFill/>
                </a:ln>
                <a:solidFill>
                  <a:schemeClr val="tx2"/>
                </a:solidFill>
                <a:effectLst/>
                <a:ea typeface="+mn-ea"/>
                <a:cs typeface="Arial"/>
              </a:defRPr>
            </a:lvl1pPr>
          </a:lstStyle>
          <a:p>
            <a:pPr lvl="0">
              <a:lnSpc>
                <a:spcPct val="85000"/>
              </a:lnSpc>
            </a:pPr>
            <a:r>
              <a:rPr lang="ru-RU" dirty="0" smtClean="0"/>
              <a:t>Название презентации</a:t>
            </a:r>
            <a:endParaRPr lang="ru-RU" dirty="0"/>
          </a:p>
        </p:txBody>
      </p:sp>
      <p:sp>
        <p:nvSpPr>
          <p:cNvPr id="35" name="Текст 12"/>
          <p:cNvSpPr>
            <a:spLocks noGrp="1"/>
          </p:cNvSpPr>
          <p:nvPr>
            <p:ph type="body" sz="quarter" idx="10" hasCustomPrompt="1"/>
          </p:nvPr>
        </p:nvSpPr>
        <p:spPr>
          <a:xfrm>
            <a:off x="502286" y="4373189"/>
            <a:ext cx="9426067" cy="1047723"/>
          </a:xfrm>
          <a:prstGeom prst="rect">
            <a:avLst/>
          </a:prstGeom>
          <a:effectLst/>
        </p:spPr>
        <p:txBody>
          <a:bodyPr vert="horz" lIns="0" tIns="0" rIns="0" bIns="0" rtlCol="0">
            <a:noAutofit/>
          </a:bodyPr>
          <a:lstStyle>
            <a:lvl1pPr>
              <a:defRPr lang="ru-RU" sz="1680" b="0" baseline="0" dirty="0">
                <a:effectLst/>
              </a:defRPr>
            </a:lvl1pPr>
          </a:lstStyle>
          <a:p>
            <a:pPr lvl="0">
              <a:spcAft>
                <a:spcPts val="0"/>
              </a:spcAft>
            </a:pPr>
            <a:r>
              <a:rPr lang="ru-RU" dirty="0"/>
              <a:t>Имя Фамилия</a:t>
            </a:r>
            <a:br>
              <a:rPr lang="ru-RU" dirty="0"/>
            </a:br>
            <a:r>
              <a:rPr lang="ru-RU" dirty="0"/>
              <a:t>Должность</a:t>
            </a:r>
            <a:br>
              <a:rPr lang="ru-RU" dirty="0"/>
            </a:br>
            <a:r>
              <a:rPr lang="ru-RU" dirty="0"/>
              <a:t>Компания / функция / направление</a:t>
            </a:r>
          </a:p>
        </p:txBody>
      </p:sp>
      <p:sp>
        <p:nvSpPr>
          <p:cNvPr id="36" name="Текст 12"/>
          <p:cNvSpPr>
            <a:spLocks noGrp="1"/>
          </p:cNvSpPr>
          <p:nvPr>
            <p:ph type="body" sz="quarter" idx="11" hasCustomPrompt="1"/>
          </p:nvPr>
        </p:nvSpPr>
        <p:spPr>
          <a:xfrm>
            <a:off x="502286" y="5688614"/>
            <a:ext cx="9426067" cy="645512"/>
          </a:xfrm>
          <a:prstGeom prst="rect">
            <a:avLst/>
          </a:prstGeom>
          <a:effectLst/>
        </p:spPr>
        <p:txBody>
          <a:bodyPr/>
          <a:lstStyle>
            <a:lvl1pPr>
              <a:spcBef>
                <a:spcPts val="0"/>
              </a:spcBef>
              <a:spcAft>
                <a:spcPts val="0"/>
              </a:spcAft>
              <a:defRPr sz="1400">
                <a:solidFill>
                  <a:schemeClr val="tx2"/>
                </a:solidFill>
                <a:effectLst/>
              </a:defRPr>
            </a:lvl1pPr>
          </a:lstStyle>
          <a:p>
            <a:pPr lvl="0"/>
            <a:r>
              <a:rPr lang="ru-RU" dirty="0"/>
              <a:t>Название мероприятия</a:t>
            </a:r>
            <a:br>
              <a:rPr lang="ru-RU" dirty="0"/>
            </a:br>
            <a:r>
              <a:rPr lang="ru-RU" dirty="0"/>
              <a:t>Дата проведения</a:t>
            </a:r>
          </a:p>
          <a:p>
            <a:pPr lvl="0"/>
            <a:endParaRPr lang="ru-RU" dirty="0"/>
          </a:p>
        </p:txBody>
      </p:sp>
      <p:pic>
        <p:nvPicPr>
          <p:cNvPr id="30" name="Picture 29"/>
          <p:cNvPicPr>
            <a:picLocks noChangeAspect="1"/>
          </p:cNvPicPr>
          <p:nvPr/>
        </p:nvPicPr>
        <p:blipFill>
          <a:blip r:embed="rId6">
            <a:lum bright="10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92004" y="7556715"/>
            <a:ext cx="1546551" cy="38976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561501" y="8103649"/>
            <a:ext cx="2072812" cy="3293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540" dirty="0" smtClean="0">
                <a:solidFill>
                  <a:schemeClr val="bg1"/>
                </a:solidFill>
              </a:rPr>
              <a:t>Партнеры</a:t>
            </a:r>
            <a:r>
              <a:rPr lang="ru-RU" sz="1540" baseline="0" dirty="0" smtClean="0">
                <a:solidFill>
                  <a:schemeClr val="bg1"/>
                </a:solidFill>
              </a:rPr>
              <a:t> для роста</a:t>
            </a:r>
            <a:endParaRPr lang="ru-RU" sz="1540" dirty="0">
              <a:solidFill>
                <a:schemeClr val="bg1"/>
              </a:solidFill>
            </a:endParaRPr>
          </a:p>
        </p:txBody>
      </p:sp>
      <p:sp>
        <p:nvSpPr>
          <p:cNvPr id="13" name="Рисунок 12"/>
          <p:cNvSpPr>
            <a:spLocks noGrp="1"/>
          </p:cNvSpPr>
          <p:nvPr>
            <p:ph type="pic" sz="quarter" idx="12" hasCustomPrompt="1"/>
          </p:nvPr>
        </p:nvSpPr>
        <p:spPr>
          <a:xfrm>
            <a:off x="2" y="6402480"/>
            <a:ext cx="10402556" cy="3198720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  <p:sp>
        <p:nvSpPr>
          <p:cNvPr id="6" name="Рисунок 5"/>
          <p:cNvSpPr>
            <a:spLocks noGrp="1" noChangeAspect="1"/>
          </p:cNvSpPr>
          <p:nvPr>
            <p:ph type="pic" sz="quarter" idx="13" hasCustomPrompt="1"/>
          </p:nvPr>
        </p:nvSpPr>
        <p:spPr>
          <a:xfrm>
            <a:off x="10402560" y="0"/>
            <a:ext cx="2399040" cy="3198720"/>
          </a:xfrm>
        </p:spPr>
        <p:txBody>
          <a:bodyPr vert="horz" lIns="0" tIns="0" rIns="0" bIns="0" rtlCol="0">
            <a:noAutofit/>
          </a:bodyPr>
          <a:lstStyle>
            <a:lvl1pPr>
              <a:defRPr lang="ru-RU" dirty="0"/>
            </a:lvl1pPr>
          </a:lstStyle>
          <a:p>
            <a:pPr lvl="0"/>
            <a:r>
              <a:rPr lang="ru-RU" dirty="0" smtClean="0"/>
              <a:t>Пиктограмма</a:t>
            </a:r>
            <a:endParaRPr lang="ru-RU" dirty="0"/>
          </a:p>
        </p:txBody>
      </p:sp>
      <p:sp>
        <p:nvSpPr>
          <p:cNvPr id="5" name="Рисунок 4"/>
          <p:cNvSpPr>
            <a:spLocks noGrp="1" noChangeAspect="1"/>
          </p:cNvSpPr>
          <p:nvPr>
            <p:ph type="pic" sz="quarter" idx="14" hasCustomPrompt="1"/>
          </p:nvPr>
        </p:nvSpPr>
        <p:spPr>
          <a:xfrm>
            <a:off x="10402562" y="3201240"/>
            <a:ext cx="2399039" cy="3198720"/>
          </a:xfrm>
        </p:spPr>
        <p:txBody>
          <a:bodyPr vert="horz" lIns="0" tIns="0" rIns="0" bIns="0" rtlCol="0">
            <a:noAutofit/>
          </a:bodyPr>
          <a:lstStyle>
            <a:lvl1pPr>
              <a:defRPr lang="ru-RU" dirty="0"/>
            </a:lvl1pPr>
          </a:lstStyle>
          <a:p>
            <a:pPr lvl="0"/>
            <a:r>
              <a:rPr lang="ru-RU" dirty="0" smtClean="0"/>
              <a:t>Пиктограмма</a:t>
            </a:r>
            <a:endParaRPr lang="ru-RU" dirty="0"/>
          </a:p>
        </p:txBody>
      </p:sp>
      <p:sp>
        <p:nvSpPr>
          <p:cNvPr id="56" name="Текст 7"/>
          <p:cNvSpPr>
            <a:spLocks noGrp="1"/>
          </p:cNvSpPr>
          <p:nvPr>
            <p:ph type="body" sz="quarter" idx="15" hasCustomPrompt="1"/>
          </p:nvPr>
        </p:nvSpPr>
        <p:spPr>
          <a:xfrm>
            <a:off x="502286" y="3277550"/>
            <a:ext cx="9426067" cy="906780"/>
          </a:xfrm>
        </p:spPr>
        <p:txBody>
          <a:bodyPr/>
          <a:lstStyle>
            <a:lvl1pPr>
              <a:defRPr baseline="0"/>
            </a:lvl1pPr>
          </a:lstStyle>
          <a:p>
            <a:pPr lvl="0"/>
            <a:r>
              <a:rPr lang="ru-RU" dirty="0" smtClean="0"/>
              <a:t>Подзаголовок (заполняется по необходимости)</a:t>
            </a:r>
          </a:p>
        </p:txBody>
      </p:sp>
      <p:grpSp>
        <p:nvGrpSpPr>
          <p:cNvPr id="38" name="Группа 37"/>
          <p:cNvGrpSpPr/>
          <p:nvPr/>
        </p:nvGrpSpPr>
        <p:grpSpPr>
          <a:xfrm>
            <a:off x="12742652" y="-79539"/>
            <a:ext cx="4006111" cy="9680744"/>
            <a:chOff x="9101894" y="-42611"/>
            <a:chExt cx="2861508" cy="5186113"/>
          </a:xfrm>
        </p:grpSpPr>
        <p:sp>
          <p:nvSpPr>
            <p:cNvPr id="39" name="Прямоугольник 38"/>
            <p:cNvSpPr/>
            <p:nvPr/>
          </p:nvSpPr>
          <p:spPr>
            <a:xfrm>
              <a:off x="9181869" y="3"/>
              <a:ext cx="2781533" cy="514349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wrap="square" lIns="648000">
              <a:noAutofit/>
            </a:bodyPr>
            <a:lstStyle/>
            <a:p>
              <a:r>
                <a:rPr lang="ru-RU" sz="1680" b="0" dirty="0">
                  <a:solidFill>
                    <a:schemeClr val="bg1"/>
                  </a:solidFill>
                </a:rPr>
                <a:t>Рекомендации </a:t>
              </a:r>
              <a:br>
                <a:rPr lang="ru-RU" sz="1680" b="0" dirty="0">
                  <a:solidFill>
                    <a:schemeClr val="bg1"/>
                  </a:solidFill>
                </a:rPr>
              </a:br>
              <a:r>
                <a:rPr lang="ru-RU" sz="168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по оформлению слайдов</a:t>
              </a:r>
            </a:p>
            <a:p>
              <a:pPr marL="0" algn="l" defTabSz="1090821" rtl="0" eaLnBrk="1" latinLnBrk="0" hangingPunct="1"/>
              <a:endParaRPr lang="ru-RU" sz="112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  <a:p>
              <a:pPr marL="255585" indent="-255585" algn="l" defTabSz="1090821" rtl="0" eaLnBrk="1" latinLnBrk="0" hangingPunct="1">
                <a:spcAft>
                  <a:spcPts val="280"/>
                </a:spcAft>
                <a:buFont typeface="+mj-lt"/>
                <a:buAutoNum type="arabicPeriod"/>
              </a:pPr>
              <a:r>
                <a:rPr lang="ru-RU" sz="112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ТЕКСТ</a:t>
              </a: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="0" dirty="0" err="1">
                  <a:solidFill>
                    <a:schemeClr val="bg1"/>
                  </a:solidFill>
                </a:rPr>
                <a:t>Корп.шрифт</a:t>
              </a:r>
              <a:r>
                <a:rPr lang="ru-RU" sz="1120" b="0" dirty="0">
                  <a:solidFill>
                    <a:schemeClr val="bg1"/>
                  </a:solidFill>
                </a:rPr>
                <a:t> для презентаций</a:t>
              </a:r>
              <a:r>
                <a:rPr lang="ru-RU" sz="1120" b="0" baseline="0" dirty="0">
                  <a:solidFill>
                    <a:schemeClr val="bg1"/>
                  </a:solidFill>
                </a:rPr>
                <a:t> </a:t>
              </a:r>
              <a:r>
                <a:rPr lang="ru-RU" sz="1120" baseline="0" dirty="0">
                  <a:solidFill>
                    <a:schemeClr val="bg1"/>
                  </a:solidFill>
                </a:rPr>
                <a:t>–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en-US" sz="1120" b="1" dirty="0">
                  <a:solidFill>
                    <a:schemeClr val="bg1"/>
                  </a:solidFill>
                </a:rPr>
                <a:t>Arial</a:t>
              </a:r>
              <a:r>
                <a:rPr lang="ru-RU" sz="1120" dirty="0">
                  <a:solidFill>
                    <a:schemeClr val="bg1"/>
                  </a:solidFill>
                </a:rPr>
                <a:t> (</a:t>
              </a:r>
              <a:r>
                <a:rPr lang="ru-RU" sz="1120" i="1" dirty="0">
                  <a:solidFill>
                    <a:schemeClr val="bg1"/>
                  </a:solidFill>
                </a:rPr>
                <a:t>д</a:t>
              </a:r>
              <a:r>
                <a:rPr lang="ru-RU" sz="1120" i="1" baseline="0" dirty="0">
                  <a:solidFill>
                    <a:schemeClr val="bg1"/>
                  </a:solidFill>
                </a:rPr>
                <a:t>опустимо:</a:t>
              </a:r>
              <a:r>
                <a:rPr lang="ru-RU" sz="1120" baseline="0" dirty="0">
                  <a:solidFill>
                    <a:schemeClr val="bg1"/>
                  </a:solidFill>
                </a:rPr>
                <a:t> </a:t>
              </a:r>
              <a:r>
                <a:rPr lang="en-US" sz="1120" baseline="0" dirty="0">
                  <a:solidFill>
                    <a:schemeClr val="bg1"/>
                  </a:solidFill>
                </a:rPr>
                <a:t>Arial Narrow</a:t>
              </a:r>
              <a:r>
                <a:rPr lang="ru-RU" sz="1120" baseline="0" dirty="0">
                  <a:solidFill>
                    <a:schemeClr val="bg1"/>
                  </a:solidFill>
                </a:rPr>
                <a:t>)</a:t>
              </a: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Заголовок слайда – 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не ниже 16 </a:t>
              </a:r>
              <a:r>
                <a:rPr lang="ru-RU" sz="1120" b="1" baseline="0" dirty="0" err="1">
                  <a:solidFill>
                    <a:schemeClr val="bg1"/>
                  </a:solidFill>
                </a:rPr>
                <a:t>пт</a:t>
              </a:r>
              <a:endParaRPr lang="ru-RU" sz="1120" b="1" baseline="0" dirty="0">
                <a:solidFill>
                  <a:schemeClr val="bg1"/>
                </a:solidFill>
              </a:endParaRP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Текст на слайде – 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не ниже </a:t>
              </a:r>
              <a:r>
                <a:rPr lang="en-US" sz="1120" b="1" baseline="0" dirty="0">
                  <a:solidFill>
                    <a:schemeClr val="bg1"/>
                  </a:solidFill>
                </a:rPr>
                <a:t>10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 </a:t>
              </a:r>
              <a:r>
                <a:rPr lang="ru-RU" sz="1120" b="1" baseline="0" dirty="0" err="1">
                  <a:solidFill>
                    <a:schemeClr val="bg1"/>
                  </a:solidFill>
                </a:rPr>
                <a:t>пт</a:t>
              </a:r>
              <a:endParaRPr lang="ru-RU" sz="1120" b="1" baseline="0" dirty="0">
                <a:solidFill>
                  <a:schemeClr val="bg1"/>
                </a:solidFill>
              </a:endParaRP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Примечания – 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не ниже </a:t>
              </a:r>
              <a:r>
                <a:rPr lang="en-US" sz="1120" b="1" baseline="0" dirty="0">
                  <a:solidFill>
                    <a:schemeClr val="bg1"/>
                  </a:solidFill>
                </a:rPr>
                <a:t>8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 </a:t>
              </a:r>
              <a:r>
                <a:rPr lang="ru-RU" sz="1120" b="1" baseline="0" dirty="0" err="1">
                  <a:solidFill>
                    <a:schemeClr val="bg1"/>
                  </a:solidFill>
                </a:rPr>
                <a:t>пт</a:t>
              </a:r>
              <a:endParaRPr lang="ru-RU" sz="1120" b="1" baseline="0" dirty="0">
                <a:solidFill>
                  <a:schemeClr val="bg1"/>
                </a:solidFill>
              </a:endParaRPr>
            </a:p>
            <a:p>
              <a:pPr marL="373377" lvl="4" indent="-124459" algn="l">
                <a:spcAft>
                  <a:spcPts val="112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Используйте на слайде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ru-RU" sz="1120" b="1" baseline="0" dirty="0">
                  <a:solidFill>
                    <a:schemeClr val="bg1"/>
                  </a:solidFill>
                </a:rPr>
                <a:t>не более 3 размеров шрифтов</a:t>
              </a:r>
              <a:endParaRPr lang="en-US" sz="1120" b="1" baseline="0" dirty="0">
                <a:solidFill>
                  <a:schemeClr val="bg1"/>
                </a:solidFill>
              </a:endParaRPr>
            </a:p>
            <a:p>
              <a:pPr marL="255585" indent="-255585" algn="l" defTabSz="1090821" rtl="0" eaLnBrk="1" latinLnBrk="0" hangingPunct="1">
                <a:spcBef>
                  <a:spcPts val="420"/>
                </a:spcBef>
                <a:spcAft>
                  <a:spcPts val="280"/>
                </a:spcAft>
                <a:buFont typeface="+mj-lt"/>
                <a:buAutoNum type="arabicPeriod"/>
              </a:pPr>
              <a:r>
                <a:rPr lang="ru-RU" sz="112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ДИАГРАММЫ</a:t>
              </a:r>
            </a:p>
            <a:p>
              <a:pPr marL="373377" lvl="1" indent="-111125" algn="l" defTabSz="1090821" rtl="0" eaLnBrk="1" latinLnBrk="0" hangingPunct="1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единый стиль оформления диаграмм</a:t>
              </a:r>
            </a:p>
            <a:p>
              <a:pPr marL="373377" lvl="1" indent="-111125" algn="l" defTabSz="1090821" rtl="0" eaLnBrk="1" latinLnBrk="0" hangingPunct="1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шрифты одинакового размера в</a:t>
              </a:r>
              <a:r>
                <a:rPr lang="ru-RU" sz="1120" b="0" kern="1200" baseline="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 </a:t>
              </a: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диаграммах, располагающихся на одном слайде</a:t>
              </a:r>
            </a:p>
            <a:p>
              <a:pPr marL="373377" lvl="1" indent="-111125" algn="l" defTabSz="1090821" rtl="0" eaLnBrk="1" latinLnBrk="0" hangingPunct="1">
                <a:spcAft>
                  <a:spcPts val="1120"/>
                </a:spcAft>
                <a:buFont typeface="Arial" panose="020B0604020202020204" pitchFamily="34" charset="0"/>
                <a:buChar char="•"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На одном слайде – не более 4 диаграмм</a:t>
              </a:r>
            </a:p>
            <a:p>
              <a:pPr marL="255585" marR="0" lvl="0" indent="-255585" algn="l" defTabSz="1090821" rtl="0" eaLnBrk="1" fontAlgn="auto" latinLnBrk="0" hangingPunct="1">
                <a:lnSpc>
                  <a:spcPct val="100000"/>
                </a:lnSpc>
                <a:spcBef>
                  <a:spcPts val="420"/>
                </a:spcBef>
                <a:spcAft>
                  <a:spcPts val="28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lang="ru-RU" sz="112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ИКОНКИ</a:t>
              </a:r>
            </a:p>
            <a:p>
              <a:pPr marL="373377" marR="0" lvl="1" indent="-117793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112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dirty="0">
                  <a:solidFill>
                    <a:schemeClr val="bg1"/>
                  </a:solidFill>
                </a:rPr>
                <a:t>Выбирайте оформление</a:t>
              </a:r>
              <a:r>
                <a:rPr lang="ru-RU" sz="1120" baseline="0" dirty="0">
                  <a:solidFill>
                    <a:schemeClr val="bg1"/>
                  </a:solidFill>
                </a:rPr>
                <a:t>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ru-RU" sz="1120" baseline="0" dirty="0">
                  <a:solidFill>
                    <a:schemeClr val="bg1"/>
                  </a:solidFill>
                </a:rPr>
                <a:t>иконок </a:t>
              </a:r>
              <a:r>
                <a:rPr lang="ru-RU" sz="1120" dirty="0">
                  <a:solidFill>
                    <a:schemeClr val="bg1"/>
                  </a:solidFill>
                </a:rPr>
                <a:t>в</a:t>
              </a:r>
              <a:r>
                <a:rPr lang="ru-RU" sz="1120" baseline="0" dirty="0">
                  <a:solidFill>
                    <a:schemeClr val="bg1"/>
                  </a:solidFill>
                </a:rPr>
                <a:t> едином стиле</a:t>
              </a:r>
              <a:endParaRPr lang="ru-RU" sz="112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  <a:p>
              <a:pPr marL="255585" marR="0" lvl="0" indent="-255585" algn="l" defTabSz="1090821" rtl="0" eaLnBrk="1" fontAlgn="auto" latinLnBrk="0" hangingPunct="1">
                <a:lnSpc>
                  <a:spcPct val="100000"/>
                </a:lnSpc>
                <a:spcBef>
                  <a:spcPts val="420"/>
                </a:spcBef>
                <a:spcAft>
                  <a:spcPts val="28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lang="ru-RU" sz="1120" b="1" dirty="0">
                  <a:solidFill>
                    <a:schemeClr val="bg1"/>
                  </a:solidFill>
                </a:rPr>
                <a:t>ИЗОБРАЖЕНИЯ</a:t>
              </a:r>
            </a:p>
            <a:p>
              <a:pPr marL="373377" lvl="1" indent="-117793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dirty="0">
                  <a:solidFill>
                    <a:schemeClr val="bg1"/>
                  </a:solidFill>
                </a:rPr>
                <a:t>Нельзя</a:t>
              </a:r>
              <a:r>
                <a:rPr lang="ru-RU" sz="1120" baseline="0" dirty="0">
                  <a:solidFill>
                    <a:schemeClr val="bg1"/>
                  </a:solidFill>
                </a:rPr>
                <a:t> искажать пропорции</a:t>
              </a:r>
            </a:p>
            <a:p>
              <a:pPr marL="373377" lvl="1" indent="-117793">
                <a:spcAft>
                  <a:spcPts val="1120"/>
                </a:spcAft>
                <a:buFont typeface="Arial" panose="020B0604020202020204" pitchFamily="34" charset="0"/>
                <a:buChar char="•"/>
              </a:pPr>
              <a:r>
                <a:rPr lang="ru-RU" sz="1120" dirty="0">
                  <a:solidFill>
                    <a:schemeClr val="bg1"/>
                  </a:solidFill>
                </a:rPr>
                <a:t>Рекомендуемое разрешение</a:t>
              </a:r>
              <a:r>
                <a:rPr lang="ru-RU" sz="1120" baseline="0" dirty="0">
                  <a:solidFill>
                    <a:schemeClr val="bg1"/>
                  </a:solidFill>
                </a:rPr>
                <a:t> –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ru-RU" sz="1120" baseline="0" dirty="0">
                  <a:solidFill>
                    <a:schemeClr val="bg1"/>
                  </a:solidFill>
                </a:rPr>
                <a:t>не более 150 пикселей на дюйм</a:t>
              </a:r>
              <a:endParaRPr lang="ru-RU" sz="1120" b="1" dirty="0">
                <a:solidFill>
                  <a:schemeClr val="bg1"/>
                </a:solidFill>
              </a:endParaRPr>
            </a:p>
            <a:p>
              <a:pPr marL="255585" marR="0" lvl="0" indent="-255585" algn="l" defTabSz="1090821" rtl="0" eaLnBrk="1" fontAlgn="auto" latinLnBrk="0" hangingPunct="1">
                <a:lnSpc>
                  <a:spcPct val="100000"/>
                </a:lnSpc>
                <a:spcBef>
                  <a:spcPts val="420"/>
                </a:spcBef>
                <a:spcAft>
                  <a:spcPts val="28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kumimoji="0" lang="ru-RU" sz="112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ОБЩИЕ РЕКОМЕНДАЦИИ</a:t>
              </a:r>
            </a:p>
            <a:p>
              <a:pPr marL="373377" marR="0" lvl="1" indent="-12890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8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Скажите «нет» презентациям </a:t>
              </a:r>
              <a:b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</a:b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с большим количеством текста</a:t>
              </a:r>
            </a:p>
            <a:p>
              <a:pPr marL="373377" marR="0" lvl="1" indent="-12890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8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простые схемы </a:t>
              </a:r>
              <a:b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</a:b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 графику</a:t>
              </a:r>
            </a:p>
            <a:p>
              <a:pPr marL="373377" marR="0" lvl="1" indent="-12890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8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Делайте слайды лаконичными</a:t>
              </a:r>
            </a:p>
            <a:p>
              <a:pPr marL="800999" marR="0" lvl="1" indent="-25558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42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endParaRPr lang="ru-RU" sz="112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</p:txBody>
        </p:sp>
        <p:cxnSp>
          <p:nvCxnSpPr>
            <p:cNvPr id="40" name="Прямая соединительная линия 39"/>
            <p:cNvCxnSpPr/>
            <p:nvPr/>
          </p:nvCxnSpPr>
          <p:spPr bwMode="auto">
            <a:xfrm>
              <a:off x="9753602" y="444502"/>
              <a:ext cx="2051050" cy="0"/>
            </a:xfrm>
            <a:prstGeom prst="line">
              <a:avLst/>
            </a:prstGeom>
            <a:solidFill>
              <a:schemeClr val="accent1"/>
            </a:solidFill>
            <a:ln w="317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grpSp>
          <p:nvGrpSpPr>
            <p:cNvPr id="41" name="Группа 40"/>
            <p:cNvGrpSpPr/>
            <p:nvPr/>
          </p:nvGrpSpPr>
          <p:grpSpPr>
            <a:xfrm>
              <a:off x="9101894" y="-42611"/>
              <a:ext cx="618531" cy="5155816"/>
              <a:chOff x="9101894" y="-42611"/>
              <a:chExt cx="618531" cy="5155816"/>
            </a:xfrm>
          </p:grpSpPr>
          <p:sp>
            <p:nvSpPr>
              <p:cNvPr id="42" name="Прямоугольник 41"/>
              <p:cNvSpPr/>
              <p:nvPr/>
            </p:nvSpPr>
            <p:spPr>
              <a:xfrm>
                <a:off x="9249089" y="154103"/>
                <a:ext cx="377590" cy="436959"/>
              </a:xfrm>
              <a:prstGeom prst="rect">
                <a:avLst/>
              </a:prstGeom>
              <a:solidFill>
                <a:srgbClr val="008C95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0</a:t>
                </a:r>
              </a:p>
              <a:p>
                <a:pPr algn="ctr" eaLnBrk="1" hangingPunct="1">
                  <a:defRPr/>
                </a:pPr>
                <a:r>
                  <a:rPr lang="en-US" sz="980" dirty="0">
                    <a:solidFill>
                      <a:srgbClr val="FFFFFF"/>
                    </a:solidFill>
                  </a:rPr>
                  <a:t>140</a:t>
                </a:r>
                <a:endParaRPr lang="ru-RU" sz="98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1</a:t>
                </a:r>
                <a:r>
                  <a:rPr lang="en-US" sz="980" dirty="0">
                    <a:solidFill>
                      <a:srgbClr val="FFFFFF"/>
                    </a:solidFill>
                  </a:rPr>
                  <a:t>49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43" name="Прямоугольник 42"/>
              <p:cNvSpPr/>
              <p:nvPr/>
            </p:nvSpPr>
            <p:spPr>
              <a:xfrm>
                <a:off x="9249089" y="873918"/>
                <a:ext cx="377590" cy="438150"/>
              </a:xfrm>
              <a:prstGeom prst="rect">
                <a:avLst/>
              </a:prstGeom>
              <a:solidFill>
                <a:srgbClr val="D0D0D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208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208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208</a:t>
                </a:r>
              </a:p>
            </p:txBody>
          </p:sp>
          <p:sp>
            <p:nvSpPr>
              <p:cNvPr id="44" name="Прямоугольник 43"/>
              <p:cNvSpPr/>
              <p:nvPr/>
            </p:nvSpPr>
            <p:spPr>
              <a:xfrm>
                <a:off x="9249089" y="3830254"/>
                <a:ext cx="377590" cy="436960"/>
              </a:xfrm>
              <a:prstGeom prst="rect">
                <a:avLst/>
              </a:prstGeom>
              <a:solidFill>
                <a:srgbClr val="E5F2F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229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242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242</a:t>
                </a:r>
              </a:p>
            </p:txBody>
          </p:sp>
          <p:sp>
            <p:nvSpPr>
              <p:cNvPr id="45" name="Прямоугольник 44"/>
              <p:cNvSpPr/>
              <p:nvPr/>
            </p:nvSpPr>
            <p:spPr>
              <a:xfrm>
                <a:off x="9249089" y="2519364"/>
                <a:ext cx="377590" cy="436959"/>
              </a:xfrm>
              <a:prstGeom prst="rect">
                <a:avLst/>
              </a:prstGeom>
              <a:solidFill>
                <a:srgbClr val="B2D2D8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178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210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216</a:t>
                </a:r>
              </a:p>
            </p:txBody>
          </p:sp>
          <p:sp>
            <p:nvSpPr>
              <p:cNvPr id="46" name="Прямоугольник 45"/>
              <p:cNvSpPr/>
              <p:nvPr/>
            </p:nvSpPr>
            <p:spPr>
              <a:xfrm>
                <a:off x="9249089" y="2956327"/>
                <a:ext cx="377590" cy="436960"/>
              </a:xfrm>
              <a:prstGeom prst="rect">
                <a:avLst/>
              </a:prstGeom>
              <a:solidFill>
                <a:srgbClr val="FFC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255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192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0</a:t>
                </a:r>
              </a:p>
            </p:txBody>
          </p:sp>
          <p:sp>
            <p:nvSpPr>
              <p:cNvPr id="47" name="Прямоугольник 46"/>
              <p:cNvSpPr/>
              <p:nvPr/>
            </p:nvSpPr>
            <p:spPr>
              <a:xfrm>
                <a:off x="9249089" y="3393282"/>
                <a:ext cx="377590" cy="436959"/>
              </a:xfrm>
              <a:prstGeom prst="rect">
                <a:avLst/>
              </a:prstGeom>
              <a:solidFill>
                <a:srgbClr val="C00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192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0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0</a:t>
                </a:r>
              </a:p>
            </p:txBody>
          </p:sp>
          <p:sp>
            <p:nvSpPr>
              <p:cNvPr id="48" name="Прямоугольник 47"/>
              <p:cNvSpPr/>
              <p:nvPr/>
            </p:nvSpPr>
            <p:spPr>
              <a:xfrm>
                <a:off x="9249089" y="4267214"/>
                <a:ext cx="377590" cy="169200"/>
              </a:xfrm>
              <a:prstGeom prst="rect">
                <a:avLst/>
              </a:prstGeom>
              <a:solidFill>
                <a:srgbClr val="000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0,0,0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49" name="Прямоугольник 48"/>
              <p:cNvSpPr/>
              <p:nvPr/>
            </p:nvSpPr>
            <p:spPr>
              <a:xfrm>
                <a:off x="9249091" y="588086"/>
                <a:ext cx="377590" cy="438150"/>
              </a:xfrm>
              <a:prstGeom prst="rect">
                <a:avLst/>
              </a:prstGeom>
              <a:solidFill>
                <a:schemeClr val="tx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0</a:t>
                </a:r>
                <a:br>
                  <a:rPr lang="en-US" sz="980" dirty="0" smtClean="0">
                    <a:solidFill>
                      <a:schemeClr val="bg1"/>
                    </a:solidFill>
                  </a:rPr>
                </a:br>
                <a:r>
                  <a:rPr lang="ru-RU" sz="980" dirty="0" smtClean="0">
                    <a:solidFill>
                      <a:schemeClr val="bg1"/>
                    </a:solidFill>
                  </a:rPr>
                  <a:t>49</a:t>
                </a:r>
                <a:br>
                  <a:rPr lang="ru-RU" sz="980" dirty="0" smtClean="0">
                    <a:solidFill>
                      <a:schemeClr val="bg1"/>
                    </a:solidFill>
                  </a:rPr>
                </a:br>
                <a:r>
                  <a:rPr lang="ru-RU" sz="980" dirty="0" smtClean="0">
                    <a:solidFill>
                      <a:schemeClr val="bg1"/>
                    </a:solidFill>
                  </a:rPr>
                  <a:t>60</a:t>
                </a:r>
                <a:endParaRPr lang="ru-RU" sz="98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0" name="Прямоугольник 49"/>
              <p:cNvSpPr/>
              <p:nvPr/>
            </p:nvSpPr>
            <p:spPr>
              <a:xfrm>
                <a:off x="9249091" y="1022665"/>
                <a:ext cx="377590" cy="436960"/>
              </a:xfrm>
              <a:prstGeom prst="rect">
                <a:avLst/>
              </a:prstGeom>
              <a:solidFill>
                <a:schemeClr val="bg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119</a:t>
                </a:r>
                <a:b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</a:b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226</a:t>
                </a:r>
                <a:b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</a:b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195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51" name="Прямоугольник 50"/>
              <p:cNvSpPr/>
              <p:nvPr/>
            </p:nvSpPr>
            <p:spPr>
              <a:xfrm>
                <a:off x="9249091" y="3830257"/>
                <a:ext cx="377590" cy="436960"/>
              </a:xfrm>
              <a:prstGeom prst="rect">
                <a:avLst/>
              </a:prstGeom>
              <a:solidFill>
                <a:srgbClr val="2D3287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45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50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135</a:t>
                </a:r>
                <a:endParaRPr lang="ru-RU" sz="98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2" name="Прямоугольник 51"/>
              <p:cNvSpPr/>
              <p:nvPr/>
            </p:nvSpPr>
            <p:spPr>
              <a:xfrm>
                <a:off x="9249091" y="1466152"/>
                <a:ext cx="377590" cy="438150"/>
              </a:xfrm>
              <a:prstGeom prst="rect">
                <a:avLst/>
              </a:prstGeom>
              <a:solidFill>
                <a:schemeClr val="bg1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000000"/>
                    </a:solidFill>
                  </a:rPr>
                  <a:t>255</a:t>
                </a:r>
                <a:endParaRPr lang="ru-RU" sz="980" dirty="0">
                  <a:solidFill>
                    <a:srgbClr val="000000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000000"/>
                    </a:solidFill>
                  </a:rPr>
                  <a:t>255</a:t>
                </a:r>
                <a:endParaRPr lang="ru-RU" sz="980" dirty="0">
                  <a:solidFill>
                    <a:srgbClr val="000000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000000"/>
                    </a:solidFill>
                  </a:rPr>
                  <a:t>255</a:t>
                </a:r>
                <a:endParaRPr lang="ru-RU" sz="98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3" name="Прямоугольник 52"/>
              <p:cNvSpPr/>
              <p:nvPr/>
            </p:nvSpPr>
            <p:spPr>
              <a:xfrm>
                <a:off x="9249091" y="2519364"/>
                <a:ext cx="377590" cy="436959"/>
              </a:xfrm>
              <a:prstGeom prst="rect">
                <a:avLst/>
              </a:prstGeom>
              <a:solidFill>
                <a:srgbClr val="FABE19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250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190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25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54" name="Прямоугольник 53"/>
              <p:cNvSpPr/>
              <p:nvPr/>
            </p:nvSpPr>
            <p:spPr>
              <a:xfrm>
                <a:off x="9249091" y="2956327"/>
                <a:ext cx="377590" cy="436960"/>
              </a:xfrm>
              <a:prstGeom prst="rect">
                <a:avLst/>
              </a:prstGeom>
              <a:solidFill>
                <a:srgbClr val="008CFA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0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ru-RU" sz="980" dirty="0" smtClean="0">
                    <a:solidFill>
                      <a:schemeClr val="bg1"/>
                    </a:solidFill>
                  </a:rPr>
                  <a:t>1</a:t>
                </a:r>
                <a:r>
                  <a:rPr lang="en-US" sz="980" dirty="0" smtClean="0">
                    <a:solidFill>
                      <a:schemeClr val="bg1"/>
                    </a:solidFill>
                  </a:rPr>
                  <a:t>40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250</a:t>
                </a:r>
                <a:endParaRPr lang="ru-RU" sz="98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5" name="Прямоугольник 54"/>
              <p:cNvSpPr/>
              <p:nvPr/>
            </p:nvSpPr>
            <p:spPr>
              <a:xfrm>
                <a:off x="9249091" y="3393282"/>
                <a:ext cx="377590" cy="436959"/>
              </a:xfrm>
              <a:prstGeom prst="rect">
                <a:avLst/>
              </a:prstGeom>
              <a:solidFill>
                <a:srgbClr val="FA786E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250</a:t>
                </a:r>
                <a:endParaRPr lang="ru-RU" sz="98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120</a:t>
                </a:r>
                <a:endParaRPr lang="ru-RU" sz="98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110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58" name="Прямоугольник 57"/>
              <p:cNvSpPr/>
              <p:nvPr/>
            </p:nvSpPr>
            <p:spPr>
              <a:xfrm>
                <a:off x="9249091" y="1916373"/>
                <a:ext cx="377590" cy="438150"/>
              </a:xfrm>
              <a:prstGeom prst="rect">
                <a:avLst/>
              </a:prstGeom>
              <a:solidFill>
                <a:schemeClr val="accent6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224</a:t>
                </a:r>
                <a:br>
                  <a:rPr lang="en-US" sz="980" dirty="0" smtClean="0">
                    <a:solidFill>
                      <a:srgbClr val="FFFFFF"/>
                    </a:solidFill>
                  </a:rPr>
                </a:br>
                <a:r>
                  <a:rPr lang="en-US" sz="980" dirty="0" smtClean="0">
                    <a:solidFill>
                      <a:srgbClr val="FFFFFF"/>
                    </a:solidFill>
                  </a:rPr>
                  <a:t>78</a:t>
                </a:r>
                <a:br>
                  <a:rPr lang="en-US" sz="980" dirty="0" smtClean="0">
                    <a:solidFill>
                      <a:srgbClr val="FFFFFF"/>
                    </a:solidFill>
                  </a:rPr>
                </a:br>
                <a:r>
                  <a:rPr lang="en-US" sz="980" dirty="0" smtClean="0">
                    <a:solidFill>
                      <a:srgbClr val="FFFFFF"/>
                    </a:solidFill>
                  </a:rPr>
                  <a:t>57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59" name="TextBox 58"/>
              <p:cNvSpPr txBox="1"/>
              <p:nvPr/>
            </p:nvSpPr>
            <p:spPr>
              <a:xfrm>
                <a:off x="9101894" y="-42611"/>
                <a:ext cx="618531" cy="1417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1120" dirty="0" smtClean="0">
                    <a:solidFill>
                      <a:schemeClr val="bg1"/>
                    </a:solidFill>
                  </a:rPr>
                  <a:t>Основные</a:t>
                </a:r>
                <a:endParaRPr lang="ru-RU" sz="112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60" name="TextBox 59"/>
              <p:cNvSpPr txBox="1"/>
              <p:nvPr/>
            </p:nvSpPr>
            <p:spPr>
              <a:xfrm>
                <a:off x="9101894" y="2320575"/>
                <a:ext cx="618531" cy="1417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1120" dirty="0" err="1" smtClean="0">
                    <a:solidFill>
                      <a:schemeClr val="bg1"/>
                    </a:solidFill>
                  </a:rPr>
                  <a:t>Доп.цвета</a:t>
                </a:r>
                <a:endParaRPr lang="ru-RU" sz="112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61" name="Прямоугольник 60"/>
              <p:cNvSpPr/>
              <p:nvPr/>
            </p:nvSpPr>
            <p:spPr>
              <a:xfrm>
                <a:off x="9249088" y="4436414"/>
                <a:ext cx="377591" cy="169200"/>
              </a:xfrm>
              <a:prstGeom prst="rect">
                <a:avLst/>
              </a:prstGeom>
              <a:solidFill>
                <a:srgbClr val="4D4D4D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rgbClr val="FFFFFF"/>
                    </a:solidFill>
                  </a:rPr>
                  <a:t>70%</a:t>
                </a:r>
                <a:endParaRPr lang="ru-RU" sz="84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62" name="Прямоугольник 61"/>
              <p:cNvSpPr/>
              <p:nvPr/>
            </p:nvSpPr>
            <p:spPr>
              <a:xfrm>
                <a:off x="9249087" y="4605611"/>
                <a:ext cx="377593" cy="169200"/>
              </a:xfrm>
              <a:prstGeom prst="rect">
                <a:avLst/>
              </a:prstGeom>
              <a:solidFill>
                <a:srgbClr val="7F7F7F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rgbClr val="FFFFFF"/>
                    </a:solidFill>
                  </a:rPr>
                  <a:t>50%</a:t>
                </a:r>
                <a:endParaRPr lang="ru-RU" sz="84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63" name="Прямоугольник 62"/>
              <p:cNvSpPr/>
              <p:nvPr/>
            </p:nvSpPr>
            <p:spPr>
              <a:xfrm>
                <a:off x="9249088" y="4774808"/>
                <a:ext cx="377591" cy="169200"/>
              </a:xfrm>
              <a:prstGeom prst="rect">
                <a:avLst/>
              </a:prstGeom>
              <a:solidFill>
                <a:srgbClr val="B2B2B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rgbClr val="FFFFFF"/>
                    </a:solidFill>
                  </a:rPr>
                  <a:t>30%</a:t>
                </a:r>
                <a:endParaRPr lang="ru-RU" sz="84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64" name="Прямоугольник 63"/>
              <p:cNvSpPr/>
              <p:nvPr/>
            </p:nvSpPr>
            <p:spPr>
              <a:xfrm>
                <a:off x="9249087" y="4944005"/>
                <a:ext cx="377593" cy="169200"/>
              </a:xfrm>
              <a:prstGeom prst="rect">
                <a:avLst/>
              </a:prstGeom>
              <a:solidFill>
                <a:srgbClr val="E5E5E5"/>
              </a:solidFill>
              <a:ln w="3175">
                <a:solidFill>
                  <a:srgbClr val="B2B2B2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chemeClr val="tx1"/>
                    </a:solidFill>
                  </a:rPr>
                  <a:t>10%</a:t>
                </a:r>
                <a:endParaRPr lang="ru-RU" sz="840" dirty="0">
                  <a:solidFill>
                    <a:schemeClr val="tx1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500547329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Обложка 18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Объект 9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187175653"/>
              </p:ext>
            </p:extLst>
          </p:nvPr>
        </p:nvGraphicFramePr>
        <p:xfrm>
          <a:off x="2227" y="2967"/>
          <a:ext cx="2222" cy="29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6437" name="Слайд think-cell" r:id="rId4" imgW="270" imgH="270" progId="TCLayout.ActiveDocument.1">
                  <p:embed/>
                </p:oleObj>
              </mc:Choice>
              <mc:Fallback>
                <p:oleObj name="Слайд think-cell" r:id="rId4" imgW="270" imgH="270" progId="TCLayout.ActiveDocument.1">
                  <p:embed/>
                  <p:pic>
                    <p:nvPicPr>
                      <p:cNvPr id="10" name="Объект 9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27" y="2967"/>
                        <a:ext cx="2222" cy="29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7" name="Прямоугольник 56"/>
          <p:cNvSpPr>
            <a:spLocks noChangeAspect="1"/>
          </p:cNvSpPr>
          <p:nvPr/>
        </p:nvSpPr>
        <p:spPr bwMode="auto">
          <a:xfrm>
            <a:off x="10397520" y="6394076"/>
            <a:ext cx="2404080" cy="3207124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128016" tIns="64008" rIns="128016" bIns="64008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128016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52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3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452323" y="528710"/>
            <a:ext cx="9476029" cy="2718865"/>
          </a:xfrm>
          <a:effectLst/>
        </p:spPr>
        <p:txBody>
          <a:bodyPr vert="horz" lIns="0" tIns="0" rIns="0" bIns="0" rtlCol="0" anchor="t">
            <a:normAutofit/>
          </a:bodyPr>
          <a:lstStyle>
            <a:lvl1pPr>
              <a:lnSpc>
                <a:spcPct val="85000"/>
              </a:lnSpc>
              <a:defRPr lang="ru-RU" sz="5600" b="0" i="0" u="none" cap="none" spc="0" baseline="0" dirty="0">
                <a:ln>
                  <a:noFill/>
                </a:ln>
                <a:solidFill>
                  <a:schemeClr val="tx2"/>
                </a:solidFill>
                <a:effectLst/>
                <a:ea typeface="+mn-ea"/>
                <a:cs typeface="Arial"/>
              </a:defRPr>
            </a:lvl1pPr>
          </a:lstStyle>
          <a:p>
            <a:pPr lvl="0">
              <a:lnSpc>
                <a:spcPct val="85000"/>
              </a:lnSpc>
            </a:pPr>
            <a:r>
              <a:rPr lang="ru-RU" dirty="0" smtClean="0"/>
              <a:t>Название презентации</a:t>
            </a:r>
            <a:endParaRPr lang="ru-RU" dirty="0"/>
          </a:p>
        </p:txBody>
      </p:sp>
      <p:sp>
        <p:nvSpPr>
          <p:cNvPr id="35" name="Текст 12"/>
          <p:cNvSpPr>
            <a:spLocks noGrp="1"/>
          </p:cNvSpPr>
          <p:nvPr>
            <p:ph type="body" sz="quarter" idx="10" hasCustomPrompt="1"/>
          </p:nvPr>
        </p:nvSpPr>
        <p:spPr>
          <a:xfrm>
            <a:off x="502286" y="4373189"/>
            <a:ext cx="9426067" cy="1047723"/>
          </a:xfrm>
          <a:prstGeom prst="rect">
            <a:avLst/>
          </a:prstGeom>
          <a:effectLst/>
        </p:spPr>
        <p:txBody>
          <a:bodyPr vert="horz" lIns="0" tIns="0" rIns="0" bIns="0" rtlCol="0">
            <a:noAutofit/>
          </a:bodyPr>
          <a:lstStyle>
            <a:lvl1pPr>
              <a:defRPr lang="ru-RU" sz="1680" b="0" baseline="0" dirty="0">
                <a:effectLst/>
              </a:defRPr>
            </a:lvl1pPr>
          </a:lstStyle>
          <a:p>
            <a:pPr lvl="0">
              <a:spcAft>
                <a:spcPts val="0"/>
              </a:spcAft>
            </a:pPr>
            <a:r>
              <a:rPr lang="ru-RU" dirty="0"/>
              <a:t>Имя Фамилия</a:t>
            </a:r>
            <a:br>
              <a:rPr lang="ru-RU" dirty="0"/>
            </a:br>
            <a:r>
              <a:rPr lang="ru-RU" dirty="0"/>
              <a:t>Должность</a:t>
            </a:r>
            <a:br>
              <a:rPr lang="ru-RU" dirty="0"/>
            </a:br>
            <a:r>
              <a:rPr lang="ru-RU" dirty="0"/>
              <a:t>Компания / функция / направление</a:t>
            </a:r>
          </a:p>
        </p:txBody>
      </p:sp>
      <p:sp>
        <p:nvSpPr>
          <p:cNvPr id="36" name="Текст 12"/>
          <p:cNvSpPr>
            <a:spLocks noGrp="1"/>
          </p:cNvSpPr>
          <p:nvPr>
            <p:ph type="body" sz="quarter" idx="11" hasCustomPrompt="1"/>
          </p:nvPr>
        </p:nvSpPr>
        <p:spPr>
          <a:xfrm>
            <a:off x="502286" y="5688614"/>
            <a:ext cx="9426067" cy="645512"/>
          </a:xfrm>
          <a:prstGeom prst="rect">
            <a:avLst/>
          </a:prstGeom>
          <a:effectLst/>
        </p:spPr>
        <p:txBody>
          <a:bodyPr/>
          <a:lstStyle>
            <a:lvl1pPr>
              <a:spcBef>
                <a:spcPts val="0"/>
              </a:spcBef>
              <a:spcAft>
                <a:spcPts val="0"/>
              </a:spcAft>
              <a:defRPr sz="1400">
                <a:solidFill>
                  <a:schemeClr val="tx2"/>
                </a:solidFill>
                <a:effectLst/>
              </a:defRPr>
            </a:lvl1pPr>
          </a:lstStyle>
          <a:p>
            <a:pPr lvl="0"/>
            <a:r>
              <a:rPr lang="ru-RU" dirty="0"/>
              <a:t>Название мероприятия</a:t>
            </a:r>
            <a:br>
              <a:rPr lang="ru-RU" dirty="0"/>
            </a:br>
            <a:r>
              <a:rPr lang="ru-RU" dirty="0"/>
              <a:t>Дата проведения</a:t>
            </a:r>
          </a:p>
          <a:p>
            <a:pPr lvl="0"/>
            <a:endParaRPr lang="ru-RU" dirty="0"/>
          </a:p>
        </p:txBody>
      </p:sp>
      <p:pic>
        <p:nvPicPr>
          <p:cNvPr id="30" name="Picture 29"/>
          <p:cNvPicPr>
            <a:picLocks noChangeAspect="1"/>
          </p:cNvPicPr>
          <p:nvPr/>
        </p:nvPicPr>
        <p:blipFill>
          <a:blip r:embed="rId6">
            <a:lum bright="10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92004" y="7556715"/>
            <a:ext cx="1546551" cy="38976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561501" y="8103649"/>
            <a:ext cx="2072812" cy="3293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540" dirty="0" smtClean="0">
                <a:solidFill>
                  <a:schemeClr val="bg1"/>
                </a:solidFill>
              </a:rPr>
              <a:t>Партнеры</a:t>
            </a:r>
            <a:r>
              <a:rPr lang="ru-RU" sz="1540" baseline="0" dirty="0" smtClean="0">
                <a:solidFill>
                  <a:schemeClr val="bg1"/>
                </a:solidFill>
              </a:rPr>
              <a:t> для роста</a:t>
            </a:r>
            <a:endParaRPr lang="ru-RU" sz="1540" dirty="0">
              <a:solidFill>
                <a:schemeClr val="bg1"/>
              </a:solidFill>
            </a:endParaRPr>
          </a:p>
        </p:txBody>
      </p:sp>
      <p:sp>
        <p:nvSpPr>
          <p:cNvPr id="13" name="Рисунок 12"/>
          <p:cNvSpPr>
            <a:spLocks noGrp="1"/>
          </p:cNvSpPr>
          <p:nvPr>
            <p:ph type="pic" sz="quarter" idx="12" hasCustomPrompt="1"/>
          </p:nvPr>
        </p:nvSpPr>
        <p:spPr>
          <a:xfrm>
            <a:off x="2" y="6394076"/>
            <a:ext cx="10402556" cy="3207124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  <p:sp>
        <p:nvSpPr>
          <p:cNvPr id="58" name="Прямоугольник 57"/>
          <p:cNvSpPr>
            <a:spLocks noChangeAspect="1"/>
          </p:cNvSpPr>
          <p:nvPr/>
        </p:nvSpPr>
        <p:spPr bwMode="auto">
          <a:xfrm>
            <a:off x="10397520" y="3197038"/>
            <a:ext cx="2404080" cy="3207124"/>
          </a:xfrm>
          <a:prstGeom prst="rect">
            <a:avLst/>
          </a:prstGeom>
          <a:solidFill>
            <a:schemeClr val="bg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128016" tIns="64008" rIns="128016" bIns="64008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128016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52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grpSp>
        <p:nvGrpSpPr>
          <p:cNvPr id="60" name="Группа 59"/>
          <p:cNvGrpSpPr>
            <a:grpSpLocks noChangeAspect="1"/>
          </p:cNvGrpSpPr>
          <p:nvPr/>
        </p:nvGrpSpPr>
        <p:grpSpPr>
          <a:xfrm>
            <a:off x="10398782" y="0"/>
            <a:ext cx="2402819" cy="3205440"/>
            <a:chOff x="6573600" y="0"/>
            <a:chExt cx="2570400" cy="2571750"/>
          </a:xfrm>
        </p:grpSpPr>
        <p:sp>
          <p:nvSpPr>
            <p:cNvPr id="61" name="Прямоугольник 60"/>
            <p:cNvSpPr/>
            <p:nvPr/>
          </p:nvSpPr>
          <p:spPr bwMode="auto">
            <a:xfrm>
              <a:off x="6573600" y="0"/>
              <a:ext cx="2570400" cy="2571750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128016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252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62" name="Полилиния 61"/>
            <p:cNvSpPr>
              <a:spLocks/>
            </p:cNvSpPr>
            <p:nvPr/>
          </p:nvSpPr>
          <p:spPr bwMode="auto">
            <a:xfrm>
              <a:off x="6573600" y="0"/>
              <a:ext cx="2570400" cy="2570400"/>
            </a:xfrm>
            <a:custGeom>
              <a:avLst/>
              <a:gdLst>
                <a:gd name="connsiteX0" fmla="*/ 0 w 5132824"/>
                <a:gd name="connsiteY0" fmla="*/ 4399953 h 5144399"/>
                <a:gd name="connsiteX1" fmla="*/ 505180 w 5132824"/>
                <a:gd name="connsiteY1" fmla="*/ 4891013 h 5144399"/>
                <a:gd name="connsiteX2" fmla="*/ 0 w 5132824"/>
                <a:gd name="connsiteY2" fmla="*/ 5144399 h 5144399"/>
                <a:gd name="connsiteX3" fmla="*/ 0 w 5132824"/>
                <a:gd name="connsiteY3" fmla="*/ 3421556 h 5144399"/>
                <a:gd name="connsiteX4" fmla="*/ 1169120 w 5132824"/>
                <a:gd name="connsiteY4" fmla="*/ 4557997 h 5144399"/>
                <a:gd name="connsiteX5" fmla="*/ 811051 w 5132824"/>
                <a:gd name="connsiteY5" fmla="*/ 4737595 h 5144399"/>
                <a:gd name="connsiteX6" fmla="*/ 0 w 5132824"/>
                <a:gd name="connsiteY6" fmla="*/ 3943515 h 5144399"/>
                <a:gd name="connsiteX7" fmla="*/ 0 w 5132824"/>
                <a:gd name="connsiteY7" fmla="*/ 2443159 h 5144399"/>
                <a:gd name="connsiteX8" fmla="*/ 1833059 w 5132824"/>
                <a:gd name="connsiteY8" fmla="*/ 4224981 h 5144399"/>
                <a:gd name="connsiteX9" fmla="*/ 1476617 w 5132824"/>
                <a:gd name="connsiteY9" fmla="*/ 4403764 h 5144399"/>
                <a:gd name="connsiteX10" fmla="*/ 0 w 5132824"/>
                <a:gd name="connsiteY10" fmla="*/ 2958045 h 5144399"/>
                <a:gd name="connsiteX11" fmla="*/ 4116478 w 5132824"/>
                <a:gd name="connsiteY11" fmla="*/ 2061035 h 5144399"/>
                <a:gd name="connsiteX12" fmla="*/ 5132824 w 5132824"/>
                <a:gd name="connsiteY12" fmla="*/ 2569899 h 5144399"/>
                <a:gd name="connsiteX13" fmla="*/ 4804444 w 5132824"/>
                <a:gd name="connsiteY13" fmla="*/ 2734606 h 5144399"/>
                <a:gd name="connsiteX14" fmla="*/ 0 w 5132824"/>
                <a:gd name="connsiteY14" fmla="*/ 1464763 h 5144399"/>
                <a:gd name="connsiteX15" fmla="*/ 2496999 w 5132824"/>
                <a:gd name="connsiteY15" fmla="*/ 3891965 h 5144399"/>
                <a:gd name="connsiteX16" fmla="*/ 2142183 w 5132824"/>
                <a:gd name="connsiteY16" fmla="*/ 4069932 h 5144399"/>
                <a:gd name="connsiteX17" fmla="*/ 0 w 5132824"/>
                <a:gd name="connsiteY17" fmla="*/ 1972575 h 5144399"/>
                <a:gd name="connsiteX18" fmla="*/ 2056530 w 5132824"/>
                <a:gd name="connsiteY18" fmla="*/ 1029662 h 5144399"/>
                <a:gd name="connsiteX19" fmla="*/ 3119486 w 5132824"/>
                <a:gd name="connsiteY19" fmla="*/ 1561862 h 5144399"/>
                <a:gd name="connsiteX20" fmla="*/ 4488817 w 5132824"/>
                <a:gd name="connsiteY20" fmla="*/ 2892917 h 5144399"/>
                <a:gd name="connsiteX21" fmla="*/ 4138879 w 5132824"/>
                <a:gd name="connsiteY21" fmla="*/ 3068437 h 5144399"/>
                <a:gd name="connsiteX22" fmla="*/ 0 w 5132824"/>
                <a:gd name="connsiteY22" fmla="*/ 486366 h 5144399"/>
                <a:gd name="connsiteX23" fmla="*/ 3160939 w 5132824"/>
                <a:gd name="connsiteY23" fmla="*/ 3558949 h 5144399"/>
                <a:gd name="connsiteX24" fmla="*/ 2807748 w 5132824"/>
                <a:gd name="connsiteY24" fmla="*/ 3736100 h 5144399"/>
                <a:gd name="connsiteX25" fmla="*/ 0 w 5132824"/>
                <a:gd name="connsiteY25" fmla="*/ 987105 h 5144399"/>
                <a:gd name="connsiteX26" fmla="*/ 0 w 5132824"/>
                <a:gd name="connsiteY26" fmla="*/ 0 h 5144399"/>
                <a:gd name="connsiteX27" fmla="*/ 1043834 w 5132824"/>
                <a:gd name="connsiteY27" fmla="*/ 522626 h 5144399"/>
                <a:gd name="connsiteX28" fmla="*/ 3824878 w 5132824"/>
                <a:gd name="connsiteY28" fmla="*/ 3225933 h 5144399"/>
                <a:gd name="connsiteX29" fmla="*/ 3473314 w 5132824"/>
                <a:gd name="connsiteY29" fmla="*/ 3402269 h 5144399"/>
                <a:gd name="connsiteX30" fmla="*/ 0 w 5132824"/>
                <a:gd name="connsiteY30" fmla="*/ 1635 h 51443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5132824" h="5144399">
                  <a:moveTo>
                    <a:pt x="0" y="4399953"/>
                  </a:moveTo>
                  <a:lnTo>
                    <a:pt x="505180" y="4891013"/>
                  </a:lnTo>
                  <a:lnTo>
                    <a:pt x="0" y="5144399"/>
                  </a:lnTo>
                  <a:close/>
                  <a:moveTo>
                    <a:pt x="0" y="3421556"/>
                  </a:moveTo>
                  <a:lnTo>
                    <a:pt x="1169120" y="4557997"/>
                  </a:lnTo>
                  <a:lnTo>
                    <a:pt x="811051" y="4737595"/>
                  </a:lnTo>
                  <a:lnTo>
                    <a:pt x="0" y="3943515"/>
                  </a:lnTo>
                  <a:close/>
                  <a:moveTo>
                    <a:pt x="0" y="2443159"/>
                  </a:moveTo>
                  <a:lnTo>
                    <a:pt x="1833059" y="4224981"/>
                  </a:lnTo>
                  <a:lnTo>
                    <a:pt x="1476617" y="4403764"/>
                  </a:lnTo>
                  <a:lnTo>
                    <a:pt x="0" y="2958045"/>
                  </a:lnTo>
                  <a:close/>
                  <a:moveTo>
                    <a:pt x="4116478" y="2061035"/>
                  </a:moveTo>
                  <a:lnTo>
                    <a:pt x="5132824" y="2569899"/>
                  </a:lnTo>
                  <a:lnTo>
                    <a:pt x="4804444" y="2734606"/>
                  </a:lnTo>
                  <a:close/>
                  <a:moveTo>
                    <a:pt x="0" y="1464763"/>
                  </a:moveTo>
                  <a:lnTo>
                    <a:pt x="2496999" y="3891965"/>
                  </a:lnTo>
                  <a:lnTo>
                    <a:pt x="2142183" y="4069932"/>
                  </a:lnTo>
                  <a:lnTo>
                    <a:pt x="0" y="1972575"/>
                  </a:lnTo>
                  <a:close/>
                  <a:moveTo>
                    <a:pt x="2056530" y="1029662"/>
                  </a:moveTo>
                  <a:lnTo>
                    <a:pt x="3119486" y="1561862"/>
                  </a:lnTo>
                  <a:lnTo>
                    <a:pt x="4488817" y="2892917"/>
                  </a:lnTo>
                  <a:lnTo>
                    <a:pt x="4138879" y="3068437"/>
                  </a:lnTo>
                  <a:close/>
                  <a:moveTo>
                    <a:pt x="0" y="486366"/>
                  </a:moveTo>
                  <a:lnTo>
                    <a:pt x="3160939" y="3558949"/>
                  </a:lnTo>
                  <a:lnTo>
                    <a:pt x="2807748" y="3736100"/>
                  </a:lnTo>
                  <a:lnTo>
                    <a:pt x="0" y="987105"/>
                  </a:lnTo>
                  <a:close/>
                  <a:moveTo>
                    <a:pt x="0" y="0"/>
                  </a:moveTo>
                  <a:lnTo>
                    <a:pt x="1043834" y="522626"/>
                  </a:lnTo>
                  <a:lnTo>
                    <a:pt x="3824878" y="3225933"/>
                  </a:lnTo>
                  <a:lnTo>
                    <a:pt x="3473314" y="3402269"/>
                  </a:lnTo>
                  <a:lnTo>
                    <a:pt x="0" y="1635"/>
                  </a:lnTo>
                  <a:close/>
                </a:path>
              </a:pathLst>
            </a:custGeom>
            <a:solidFill>
              <a:schemeClr val="bg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28016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2520" b="1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56" name="Текст 7"/>
          <p:cNvSpPr>
            <a:spLocks noGrp="1"/>
          </p:cNvSpPr>
          <p:nvPr>
            <p:ph type="body" sz="quarter" idx="15" hasCustomPrompt="1"/>
          </p:nvPr>
        </p:nvSpPr>
        <p:spPr>
          <a:xfrm>
            <a:off x="502286" y="3277550"/>
            <a:ext cx="9426067" cy="906780"/>
          </a:xfrm>
        </p:spPr>
        <p:txBody>
          <a:bodyPr/>
          <a:lstStyle>
            <a:lvl1pPr>
              <a:defRPr baseline="0"/>
            </a:lvl1pPr>
          </a:lstStyle>
          <a:p>
            <a:pPr lvl="0"/>
            <a:r>
              <a:rPr lang="ru-RU" dirty="0" smtClean="0"/>
              <a:t>Подзаголовок (заполняется по необходимости)</a:t>
            </a:r>
          </a:p>
        </p:txBody>
      </p:sp>
      <p:grpSp>
        <p:nvGrpSpPr>
          <p:cNvPr id="40" name="Группа 39"/>
          <p:cNvGrpSpPr/>
          <p:nvPr/>
        </p:nvGrpSpPr>
        <p:grpSpPr>
          <a:xfrm>
            <a:off x="12742652" y="-79539"/>
            <a:ext cx="4006111" cy="9680744"/>
            <a:chOff x="9101894" y="-42611"/>
            <a:chExt cx="2861508" cy="5186113"/>
          </a:xfrm>
        </p:grpSpPr>
        <p:sp>
          <p:nvSpPr>
            <p:cNvPr id="41" name="Прямоугольник 40"/>
            <p:cNvSpPr/>
            <p:nvPr/>
          </p:nvSpPr>
          <p:spPr>
            <a:xfrm>
              <a:off x="9181869" y="3"/>
              <a:ext cx="2781533" cy="514349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wrap="square" lIns="648000">
              <a:noAutofit/>
            </a:bodyPr>
            <a:lstStyle/>
            <a:p>
              <a:r>
                <a:rPr lang="ru-RU" sz="1680" b="0" dirty="0">
                  <a:solidFill>
                    <a:schemeClr val="bg1"/>
                  </a:solidFill>
                </a:rPr>
                <a:t>Рекомендации </a:t>
              </a:r>
              <a:br>
                <a:rPr lang="ru-RU" sz="1680" b="0" dirty="0">
                  <a:solidFill>
                    <a:schemeClr val="bg1"/>
                  </a:solidFill>
                </a:rPr>
              </a:br>
              <a:r>
                <a:rPr lang="ru-RU" sz="168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по оформлению слайдов</a:t>
              </a:r>
            </a:p>
            <a:p>
              <a:pPr marL="0" algn="l" defTabSz="1090821" rtl="0" eaLnBrk="1" latinLnBrk="0" hangingPunct="1"/>
              <a:endParaRPr lang="ru-RU" sz="112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  <a:p>
              <a:pPr marL="255585" indent="-255585" algn="l" defTabSz="1090821" rtl="0" eaLnBrk="1" latinLnBrk="0" hangingPunct="1">
                <a:spcAft>
                  <a:spcPts val="280"/>
                </a:spcAft>
                <a:buFont typeface="+mj-lt"/>
                <a:buAutoNum type="arabicPeriod"/>
              </a:pPr>
              <a:r>
                <a:rPr lang="ru-RU" sz="112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ТЕКСТ</a:t>
              </a: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="0" dirty="0" err="1">
                  <a:solidFill>
                    <a:schemeClr val="bg1"/>
                  </a:solidFill>
                </a:rPr>
                <a:t>Корп.шрифт</a:t>
              </a:r>
              <a:r>
                <a:rPr lang="ru-RU" sz="1120" b="0" dirty="0">
                  <a:solidFill>
                    <a:schemeClr val="bg1"/>
                  </a:solidFill>
                </a:rPr>
                <a:t> для презентаций</a:t>
              </a:r>
              <a:r>
                <a:rPr lang="ru-RU" sz="1120" b="0" baseline="0" dirty="0">
                  <a:solidFill>
                    <a:schemeClr val="bg1"/>
                  </a:solidFill>
                </a:rPr>
                <a:t> </a:t>
              </a:r>
              <a:r>
                <a:rPr lang="ru-RU" sz="1120" baseline="0" dirty="0">
                  <a:solidFill>
                    <a:schemeClr val="bg1"/>
                  </a:solidFill>
                </a:rPr>
                <a:t>–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en-US" sz="1120" b="1" dirty="0">
                  <a:solidFill>
                    <a:schemeClr val="bg1"/>
                  </a:solidFill>
                </a:rPr>
                <a:t>Arial</a:t>
              </a:r>
              <a:r>
                <a:rPr lang="ru-RU" sz="1120" dirty="0">
                  <a:solidFill>
                    <a:schemeClr val="bg1"/>
                  </a:solidFill>
                </a:rPr>
                <a:t> (</a:t>
              </a:r>
              <a:r>
                <a:rPr lang="ru-RU" sz="1120" i="1" dirty="0">
                  <a:solidFill>
                    <a:schemeClr val="bg1"/>
                  </a:solidFill>
                </a:rPr>
                <a:t>д</a:t>
              </a:r>
              <a:r>
                <a:rPr lang="ru-RU" sz="1120" i="1" baseline="0" dirty="0">
                  <a:solidFill>
                    <a:schemeClr val="bg1"/>
                  </a:solidFill>
                </a:rPr>
                <a:t>опустимо:</a:t>
              </a:r>
              <a:r>
                <a:rPr lang="ru-RU" sz="1120" baseline="0" dirty="0">
                  <a:solidFill>
                    <a:schemeClr val="bg1"/>
                  </a:solidFill>
                </a:rPr>
                <a:t> </a:t>
              </a:r>
              <a:r>
                <a:rPr lang="en-US" sz="1120" baseline="0" dirty="0">
                  <a:solidFill>
                    <a:schemeClr val="bg1"/>
                  </a:solidFill>
                </a:rPr>
                <a:t>Arial Narrow</a:t>
              </a:r>
              <a:r>
                <a:rPr lang="ru-RU" sz="1120" baseline="0" dirty="0">
                  <a:solidFill>
                    <a:schemeClr val="bg1"/>
                  </a:solidFill>
                </a:rPr>
                <a:t>)</a:t>
              </a: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Заголовок слайда – 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не ниже 16 </a:t>
              </a:r>
              <a:r>
                <a:rPr lang="ru-RU" sz="1120" b="1" baseline="0" dirty="0" err="1">
                  <a:solidFill>
                    <a:schemeClr val="bg1"/>
                  </a:solidFill>
                </a:rPr>
                <a:t>пт</a:t>
              </a:r>
              <a:endParaRPr lang="ru-RU" sz="1120" b="1" baseline="0" dirty="0">
                <a:solidFill>
                  <a:schemeClr val="bg1"/>
                </a:solidFill>
              </a:endParaRP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Текст на слайде – 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не ниже </a:t>
              </a:r>
              <a:r>
                <a:rPr lang="en-US" sz="1120" b="1" baseline="0" dirty="0">
                  <a:solidFill>
                    <a:schemeClr val="bg1"/>
                  </a:solidFill>
                </a:rPr>
                <a:t>10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 </a:t>
              </a:r>
              <a:r>
                <a:rPr lang="ru-RU" sz="1120" b="1" baseline="0" dirty="0" err="1">
                  <a:solidFill>
                    <a:schemeClr val="bg1"/>
                  </a:solidFill>
                </a:rPr>
                <a:t>пт</a:t>
              </a:r>
              <a:endParaRPr lang="ru-RU" sz="1120" b="1" baseline="0" dirty="0">
                <a:solidFill>
                  <a:schemeClr val="bg1"/>
                </a:solidFill>
              </a:endParaRP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Примечания – 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не ниже </a:t>
              </a:r>
              <a:r>
                <a:rPr lang="en-US" sz="1120" b="1" baseline="0" dirty="0">
                  <a:solidFill>
                    <a:schemeClr val="bg1"/>
                  </a:solidFill>
                </a:rPr>
                <a:t>8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 </a:t>
              </a:r>
              <a:r>
                <a:rPr lang="ru-RU" sz="1120" b="1" baseline="0" dirty="0" err="1">
                  <a:solidFill>
                    <a:schemeClr val="bg1"/>
                  </a:solidFill>
                </a:rPr>
                <a:t>пт</a:t>
              </a:r>
              <a:endParaRPr lang="ru-RU" sz="1120" b="1" baseline="0" dirty="0">
                <a:solidFill>
                  <a:schemeClr val="bg1"/>
                </a:solidFill>
              </a:endParaRPr>
            </a:p>
            <a:p>
              <a:pPr marL="373377" lvl="4" indent="-124459" algn="l">
                <a:spcAft>
                  <a:spcPts val="112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Используйте на слайде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ru-RU" sz="1120" b="1" baseline="0" dirty="0">
                  <a:solidFill>
                    <a:schemeClr val="bg1"/>
                  </a:solidFill>
                </a:rPr>
                <a:t>не более 3 размеров шрифтов</a:t>
              </a:r>
              <a:endParaRPr lang="en-US" sz="1120" b="1" baseline="0" dirty="0">
                <a:solidFill>
                  <a:schemeClr val="bg1"/>
                </a:solidFill>
              </a:endParaRPr>
            </a:p>
            <a:p>
              <a:pPr marL="255585" indent="-255585" algn="l" defTabSz="1090821" rtl="0" eaLnBrk="1" latinLnBrk="0" hangingPunct="1">
                <a:spcBef>
                  <a:spcPts val="420"/>
                </a:spcBef>
                <a:spcAft>
                  <a:spcPts val="280"/>
                </a:spcAft>
                <a:buFont typeface="+mj-lt"/>
                <a:buAutoNum type="arabicPeriod"/>
              </a:pPr>
              <a:r>
                <a:rPr lang="ru-RU" sz="112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ДИАГРАММЫ</a:t>
              </a:r>
            </a:p>
            <a:p>
              <a:pPr marL="373377" lvl="1" indent="-111125" algn="l" defTabSz="1090821" rtl="0" eaLnBrk="1" latinLnBrk="0" hangingPunct="1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единый стиль оформления диаграмм</a:t>
              </a:r>
            </a:p>
            <a:p>
              <a:pPr marL="373377" lvl="1" indent="-111125" algn="l" defTabSz="1090821" rtl="0" eaLnBrk="1" latinLnBrk="0" hangingPunct="1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шрифты одинакового размера в</a:t>
              </a:r>
              <a:r>
                <a:rPr lang="ru-RU" sz="1120" b="0" kern="1200" baseline="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 </a:t>
              </a: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диаграммах, располагающихся на одном слайде</a:t>
              </a:r>
            </a:p>
            <a:p>
              <a:pPr marL="373377" lvl="1" indent="-111125" algn="l" defTabSz="1090821" rtl="0" eaLnBrk="1" latinLnBrk="0" hangingPunct="1">
                <a:spcAft>
                  <a:spcPts val="1120"/>
                </a:spcAft>
                <a:buFont typeface="Arial" panose="020B0604020202020204" pitchFamily="34" charset="0"/>
                <a:buChar char="•"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На одном слайде – не более 4 диаграмм</a:t>
              </a:r>
            </a:p>
            <a:p>
              <a:pPr marL="255585" marR="0" lvl="0" indent="-255585" algn="l" defTabSz="1090821" rtl="0" eaLnBrk="1" fontAlgn="auto" latinLnBrk="0" hangingPunct="1">
                <a:lnSpc>
                  <a:spcPct val="100000"/>
                </a:lnSpc>
                <a:spcBef>
                  <a:spcPts val="420"/>
                </a:spcBef>
                <a:spcAft>
                  <a:spcPts val="28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lang="ru-RU" sz="112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ИКОНКИ</a:t>
              </a:r>
            </a:p>
            <a:p>
              <a:pPr marL="373377" marR="0" lvl="1" indent="-117793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112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dirty="0">
                  <a:solidFill>
                    <a:schemeClr val="bg1"/>
                  </a:solidFill>
                </a:rPr>
                <a:t>Выбирайте оформление</a:t>
              </a:r>
              <a:r>
                <a:rPr lang="ru-RU" sz="1120" baseline="0" dirty="0">
                  <a:solidFill>
                    <a:schemeClr val="bg1"/>
                  </a:solidFill>
                </a:rPr>
                <a:t>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ru-RU" sz="1120" baseline="0" dirty="0">
                  <a:solidFill>
                    <a:schemeClr val="bg1"/>
                  </a:solidFill>
                </a:rPr>
                <a:t>иконок </a:t>
              </a:r>
              <a:r>
                <a:rPr lang="ru-RU" sz="1120" dirty="0">
                  <a:solidFill>
                    <a:schemeClr val="bg1"/>
                  </a:solidFill>
                </a:rPr>
                <a:t>в</a:t>
              </a:r>
              <a:r>
                <a:rPr lang="ru-RU" sz="1120" baseline="0" dirty="0">
                  <a:solidFill>
                    <a:schemeClr val="bg1"/>
                  </a:solidFill>
                </a:rPr>
                <a:t> едином стиле</a:t>
              </a:r>
              <a:endParaRPr lang="ru-RU" sz="112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  <a:p>
              <a:pPr marL="255585" marR="0" lvl="0" indent="-255585" algn="l" defTabSz="1090821" rtl="0" eaLnBrk="1" fontAlgn="auto" latinLnBrk="0" hangingPunct="1">
                <a:lnSpc>
                  <a:spcPct val="100000"/>
                </a:lnSpc>
                <a:spcBef>
                  <a:spcPts val="420"/>
                </a:spcBef>
                <a:spcAft>
                  <a:spcPts val="28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lang="ru-RU" sz="1120" b="1" dirty="0">
                  <a:solidFill>
                    <a:schemeClr val="bg1"/>
                  </a:solidFill>
                </a:rPr>
                <a:t>ИЗОБРАЖЕНИЯ</a:t>
              </a:r>
            </a:p>
            <a:p>
              <a:pPr marL="373377" lvl="1" indent="-117793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dirty="0">
                  <a:solidFill>
                    <a:schemeClr val="bg1"/>
                  </a:solidFill>
                </a:rPr>
                <a:t>Нельзя</a:t>
              </a:r>
              <a:r>
                <a:rPr lang="ru-RU" sz="1120" baseline="0" dirty="0">
                  <a:solidFill>
                    <a:schemeClr val="bg1"/>
                  </a:solidFill>
                </a:rPr>
                <a:t> искажать пропорции</a:t>
              </a:r>
            </a:p>
            <a:p>
              <a:pPr marL="373377" lvl="1" indent="-117793">
                <a:spcAft>
                  <a:spcPts val="1120"/>
                </a:spcAft>
                <a:buFont typeface="Arial" panose="020B0604020202020204" pitchFamily="34" charset="0"/>
                <a:buChar char="•"/>
              </a:pPr>
              <a:r>
                <a:rPr lang="ru-RU" sz="1120" dirty="0">
                  <a:solidFill>
                    <a:schemeClr val="bg1"/>
                  </a:solidFill>
                </a:rPr>
                <a:t>Рекомендуемое разрешение</a:t>
              </a:r>
              <a:r>
                <a:rPr lang="ru-RU" sz="1120" baseline="0" dirty="0">
                  <a:solidFill>
                    <a:schemeClr val="bg1"/>
                  </a:solidFill>
                </a:rPr>
                <a:t> –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ru-RU" sz="1120" baseline="0" dirty="0">
                  <a:solidFill>
                    <a:schemeClr val="bg1"/>
                  </a:solidFill>
                </a:rPr>
                <a:t>не более 150 пикселей на дюйм</a:t>
              </a:r>
              <a:endParaRPr lang="ru-RU" sz="1120" b="1" dirty="0">
                <a:solidFill>
                  <a:schemeClr val="bg1"/>
                </a:solidFill>
              </a:endParaRPr>
            </a:p>
            <a:p>
              <a:pPr marL="255585" marR="0" lvl="0" indent="-255585" algn="l" defTabSz="1090821" rtl="0" eaLnBrk="1" fontAlgn="auto" latinLnBrk="0" hangingPunct="1">
                <a:lnSpc>
                  <a:spcPct val="100000"/>
                </a:lnSpc>
                <a:spcBef>
                  <a:spcPts val="420"/>
                </a:spcBef>
                <a:spcAft>
                  <a:spcPts val="28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kumimoji="0" lang="ru-RU" sz="112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ОБЩИЕ РЕКОМЕНДАЦИИ</a:t>
              </a:r>
            </a:p>
            <a:p>
              <a:pPr marL="373377" marR="0" lvl="1" indent="-12890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8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Скажите «нет» презентациям </a:t>
              </a:r>
              <a:b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</a:b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с большим количеством текста</a:t>
              </a:r>
            </a:p>
            <a:p>
              <a:pPr marL="373377" marR="0" lvl="1" indent="-12890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8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простые схемы </a:t>
              </a:r>
              <a:b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</a:b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 графику</a:t>
              </a:r>
            </a:p>
            <a:p>
              <a:pPr marL="373377" marR="0" lvl="1" indent="-12890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8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Делайте слайды лаконичными</a:t>
              </a:r>
            </a:p>
            <a:p>
              <a:pPr marL="800999" marR="0" lvl="1" indent="-25558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42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endParaRPr lang="ru-RU" sz="112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</p:txBody>
        </p:sp>
        <p:cxnSp>
          <p:nvCxnSpPr>
            <p:cNvPr id="42" name="Прямая соединительная линия 41"/>
            <p:cNvCxnSpPr/>
            <p:nvPr/>
          </p:nvCxnSpPr>
          <p:spPr bwMode="auto">
            <a:xfrm>
              <a:off x="9753602" y="444502"/>
              <a:ext cx="2051050" cy="0"/>
            </a:xfrm>
            <a:prstGeom prst="line">
              <a:avLst/>
            </a:prstGeom>
            <a:solidFill>
              <a:schemeClr val="accent1"/>
            </a:solidFill>
            <a:ln w="317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grpSp>
          <p:nvGrpSpPr>
            <p:cNvPr id="43" name="Группа 42"/>
            <p:cNvGrpSpPr/>
            <p:nvPr/>
          </p:nvGrpSpPr>
          <p:grpSpPr>
            <a:xfrm>
              <a:off x="9101894" y="-42611"/>
              <a:ext cx="618531" cy="5155816"/>
              <a:chOff x="9101894" y="-42611"/>
              <a:chExt cx="618531" cy="5155816"/>
            </a:xfrm>
          </p:grpSpPr>
          <p:sp>
            <p:nvSpPr>
              <p:cNvPr id="44" name="Прямоугольник 43"/>
              <p:cNvSpPr/>
              <p:nvPr/>
            </p:nvSpPr>
            <p:spPr>
              <a:xfrm>
                <a:off x="9249089" y="154103"/>
                <a:ext cx="377590" cy="436959"/>
              </a:xfrm>
              <a:prstGeom prst="rect">
                <a:avLst/>
              </a:prstGeom>
              <a:solidFill>
                <a:srgbClr val="008C95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0</a:t>
                </a:r>
              </a:p>
              <a:p>
                <a:pPr algn="ctr" eaLnBrk="1" hangingPunct="1">
                  <a:defRPr/>
                </a:pPr>
                <a:r>
                  <a:rPr lang="en-US" sz="980" dirty="0">
                    <a:solidFill>
                      <a:srgbClr val="FFFFFF"/>
                    </a:solidFill>
                  </a:rPr>
                  <a:t>140</a:t>
                </a:r>
                <a:endParaRPr lang="ru-RU" sz="98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1</a:t>
                </a:r>
                <a:r>
                  <a:rPr lang="en-US" sz="980" dirty="0">
                    <a:solidFill>
                      <a:srgbClr val="FFFFFF"/>
                    </a:solidFill>
                  </a:rPr>
                  <a:t>49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45" name="Прямоугольник 44"/>
              <p:cNvSpPr/>
              <p:nvPr/>
            </p:nvSpPr>
            <p:spPr>
              <a:xfrm>
                <a:off x="9249089" y="873918"/>
                <a:ext cx="377590" cy="438150"/>
              </a:xfrm>
              <a:prstGeom prst="rect">
                <a:avLst/>
              </a:prstGeom>
              <a:solidFill>
                <a:srgbClr val="D0D0D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208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208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208</a:t>
                </a:r>
              </a:p>
            </p:txBody>
          </p:sp>
          <p:sp>
            <p:nvSpPr>
              <p:cNvPr id="46" name="Прямоугольник 45"/>
              <p:cNvSpPr/>
              <p:nvPr/>
            </p:nvSpPr>
            <p:spPr>
              <a:xfrm>
                <a:off x="9249089" y="3830254"/>
                <a:ext cx="377590" cy="436960"/>
              </a:xfrm>
              <a:prstGeom prst="rect">
                <a:avLst/>
              </a:prstGeom>
              <a:solidFill>
                <a:srgbClr val="E5F2F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229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242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242</a:t>
                </a:r>
              </a:p>
            </p:txBody>
          </p:sp>
          <p:sp>
            <p:nvSpPr>
              <p:cNvPr id="47" name="Прямоугольник 46"/>
              <p:cNvSpPr/>
              <p:nvPr/>
            </p:nvSpPr>
            <p:spPr>
              <a:xfrm>
                <a:off x="9249089" y="2519364"/>
                <a:ext cx="377590" cy="436959"/>
              </a:xfrm>
              <a:prstGeom prst="rect">
                <a:avLst/>
              </a:prstGeom>
              <a:solidFill>
                <a:srgbClr val="B2D2D8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178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210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216</a:t>
                </a:r>
              </a:p>
            </p:txBody>
          </p:sp>
          <p:sp>
            <p:nvSpPr>
              <p:cNvPr id="48" name="Прямоугольник 47"/>
              <p:cNvSpPr/>
              <p:nvPr/>
            </p:nvSpPr>
            <p:spPr>
              <a:xfrm>
                <a:off x="9249089" y="2956327"/>
                <a:ext cx="377590" cy="436960"/>
              </a:xfrm>
              <a:prstGeom prst="rect">
                <a:avLst/>
              </a:prstGeom>
              <a:solidFill>
                <a:srgbClr val="FFC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255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192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0</a:t>
                </a:r>
              </a:p>
            </p:txBody>
          </p:sp>
          <p:sp>
            <p:nvSpPr>
              <p:cNvPr id="49" name="Прямоугольник 48"/>
              <p:cNvSpPr/>
              <p:nvPr/>
            </p:nvSpPr>
            <p:spPr>
              <a:xfrm>
                <a:off x="9249089" y="3393282"/>
                <a:ext cx="377590" cy="436959"/>
              </a:xfrm>
              <a:prstGeom prst="rect">
                <a:avLst/>
              </a:prstGeom>
              <a:solidFill>
                <a:srgbClr val="C00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192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0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0</a:t>
                </a:r>
              </a:p>
            </p:txBody>
          </p:sp>
          <p:sp>
            <p:nvSpPr>
              <p:cNvPr id="50" name="Прямоугольник 49"/>
              <p:cNvSpPr/>
              <p:nvPr/>
            </p:nvSpPr>
            <p:spPr>
              <a:xfrm>
                <a:off x="9249089" y="4267214"/>
                <a:ext cx="377590" cy="169200"/>
              </a:xfrm>
              <a:prstGeom prst="rect">
                <a:avLst/>
              </a:prstGeom>
              <a:solidFill>
                <a:srgbClr val="000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0,0,0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51" name="Прямоугольник 50"/>
              <p:cNvSpPr/>
              <p:nvPr/>
            </p:nvSpPr>
            <p:spPr>
              <a:xfrm>
                <a:off x="9249091" y="588086"/>
                <a:ext cx="377590" cy="438150"/>
              </a:xfrm>
              <a:prstGeom prst="rect">
                <a:avLst/>
              </a:prstGeom>
              <a:solidFill>
                <a:schemeClr val="tx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0</a:t>
                </a:r>
                <a:br>
                  <a:rPr lang="en-US" sz="980" dirty="0" smtClean="0">
                    <a:solidFill>
                      <a:schemeClr val="bg1"/>
                    </a:solidFill>
                  </a:rPr>
                </a:br>
                <a:r>
                  <a:rPr lang="ru-RU" sz="980" dirty="0" smtClean="0">
                    <a:solidFill>
                      <a:schemeClr val="bg1"/>
                    </a:solidFill>
                  </a:rPr>
                  <a:t>49</a:t>
                </a:r>
                <a:br>
                  <a:rPr lang="ru-RU" sz="980" dirty="0" smtClean="0">
                    <a:solidFill>
                      <a:schemeClr val="bg1"/>
                    </a:solidFill>
                  </a:rPr>
                </a:br>
                <a:r>
                  <a:rPr lang="ru-RU" sz="980" dirty="0" smtClean="0">
                    <a:solidFill>
                      <a:schemeClr val="bg1"/>
                    </a:solidFill>
                  </a:rPr>
                  <a:t>60</a:t>
                </a:r>
                <a:endParaRPr lang="ru-RU" sz="98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2" name="Прямоугольник 51"/>
              <p:cNvSpPr/>
              <p:nvPr/>
            </p:nvSpPr>
            <p:spPr>
              <a:xfrm>
                <a:off x="9249091" y="1022665"/>
                <a:ext cx="377590" cy="436960"/>
              </a:xfrm>
              <a:prstGeom prst="rect">
                <a:avLst/>
              </a:prstGeom>
              <a:solidFill>
                <a:schemeClr val="bg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119</a:t>
                </a:r>
                <a:b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</a:b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226</a:t>
                </a:r>
                <a:b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</a:b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195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53" name="Прямоугольник 52"/>
              <p:cNvSpPr/>
              <p:nvPr/>
            </p:nvSpPr>
            <p:spPr>
              <a:xfrm>
                <a:off x="9249091" y="3830257"/>
                <a:ext cx="377590" cy="436960"/>
              </a:xfrm>
              <a:prstGeom prst="rect">
                <a:avLst/>
              </a:prstGeom>
              <a:solidFill>
                <a:srgbClr val="2D3287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45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50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135</a:t>
                </a:r>
                <a:endParaRPr lang="ru-RU" sz="98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4" name="Прямоугольник 53"/>
              <p:cNvSpPr/>
              <p:nvPr/>
            </p:nvSpPr>
            <p:spPr>
              <a:xfrm>
                <a:off x="9249091" y="1466152"/>
                <a:ext cx="377590" cy="438150"/>
              </a:xfrm>
              <a:prstGeom prst="rect">
                <a:avLst/>
              </a:prstGeom>
              <a:solidFill>
                <a:schemeClr val="bg1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000000"/>
                    </a:solidFill>
                  </a:rPr>
                  <a:t>255</a:t>
                </a:r>
                <a:endParaRPr lang="ru-RU" sz="980" dirty="0">
                  <a:solidFill>
                    <a:srgbClr val="000000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000000"/>
                    </a:solidFill>
                  </a:rPr>
                  <a:t>255</a:t>
                </a:r>
                <a:endParaRPr lang="ru-RU" sz="980" dirty="0">
                  <a:solidFill>
                    <a:srgbClr val="000000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000000"/>
                    </a:solidFill>
                  </a:rPr>
                  <a:t>255</a:t>
                </a:r>
                <a:endParaRPr lang="ru-RU" sz="98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5" name="Прямоугольник 54"/>
              <p:cNvSpPr/>
              <p:nvPr/>
            </p:nvSpPr>
            <p:spPr>
              <a:xfrm>
                <a:off x="9249091" y="2519364"/>
                <a:ext cx="377590" cy="436959"/>
              </a:xfrm>
              <a:prstGeom prst="rect">
                <a:avLst/>
              </a:prstGeom>
              <a:solidFill>
                <a:srgbClr val="FABE19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250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190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25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59" name="Прямоугольник 58"/>
              <p:cNvSpPr/>
              <p:nvPr/>
            </p:nvSpPr>
            <p:spPr>
              <a:xfrm>
                <a:off x="9249091" y="2956327"/>
                <a:ext cx="377590" cy="436960"/>
              </a:xfrm>
              <a:prstGeom prst="rect">
                <a:avLst/>
              </a:prstGeom>
              <a:solidFill>
                <a:srgbClr val="008CFA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0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ru-RU" sz="980" dirty="0" smtClean="0">
                    <a:solidFill>
                      <a:schemeClr val="bg1"/>
                    </a:solidFill>
                  </a:rPr>
                  <a:t>1</a:t>
                </a:r>
                <a:r>
                  <a:rPr lang="en-US" sz="980" dirty="0" smtClean="0">
                    <a:solidFill>
                      <a:schemeClr val="bg1"/>
                    </a:solidFill>
                  </a:rPr>
                  <a:t>40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250</a:t>
                </a:r>
                <a:endParaRPr lang="ru-RU" sz="98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63" name="Прямоугольник 62"/>
              <p:cNvSpPr/>
              <p:nvPr/>
            </p:nvSpPr>
            <p:spPr>
              <a:xfrm>
                <a:off x="9249091" y="3393282"/>
                <a:ext cx="377590" cy="436959"/>
              </a:xfrm>
              <a:prstGeom prst="rect">
                <a:avLst/>
              </a:prstGeom>
              <a:solidFill>
                <a:srgbClr val="FA786E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250</a:t>
                </a:r>
                <a:endParaRPr lang="ru-RU" sz="98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120</a:t>
                </a:r>
                <a:endParaRPr lang="ru-RU" sz="98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110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64" name="Прямоугольник 63"/>
              <p:cNvSpPr/>
              <p:nvPr/>
            </p:nvSpPr>
            <p:spPr>
              <a:xfrm>
                <a:off x="9249091" y="1916373"/>
                <a:ext cx="377590" cy="438150"/>
              </a:xfrm>
              <a:prstGeom prst="rect">
                <a:avLst/>
              </a:prstGeom>
              <a:solidFill>
                <a:schemeClr val="accent6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224</a:t>
                </a:r>
                <a:br>
                  <a:rPr lang="en-US" sz="980" dirty="0" smtClean="0">
                    <a:solidFill>
                      <a:srgbClr val="FFFFFF"/>
                    </a:solidFill>
                  </a:rPr>
                </a:br>
                <a:r>
                  <a:rPr lang="en-US" sz="980" dirty="0" smtClean="0">
                    <a:solidFill>
                      <a:srgbClr val="FFFFFF"/>
                    </a:solidFill>
                  </a:rPr>
                  <a:t>78</a:t>
                </a:r>
                <a:br>
                  <a:rPr lang="en-US" sz="980" dirty="0" smtClean="0">
                    <a:solidFill>
                      <a:srgbClr val="FFFFFF"/>
                    </a:solidFill>
                  </a:rPr>
                </a:br>
                <a:r>
                  <a:rPr lang="en-US" sz="980" dirty="0" smtClean="0">
                    <a:solidFill>
                      <a:srgbClr val="FFFFFF"/>
                    </a:solidFill>
                  </a:rPr>
                  <a:t>57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65" name="TextBox 64"/>
              <p:cNvSpPr txBox="1"/>
              <p:nvPr/>
            </p:nvSpPr>
            <p:spPr>
              <a:xfrm>
                <a:off x="9101894" y="-42611"/>
                <a:ext cx="618531" cy="1417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1120" dirty="0" smtClean="0">
                    <a:solidFill>
                      <a:schemeClr val="bg1"/>
                    </a:solidFill>
                  </a:rPr>
                  <a:t>Основные</a:t>
                </a:r>
                <a:endParaRPr lang="ru-RU" sz="112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66" name="TextBox 65"/>
              <p:cNvSpPr txBox="1"/>
              <p:nvPr/>
            </p:nvSpPr>
            <p:spPr>
              <a:xfrm>
                <a:off x="9101894" y="2320575"/>
                <a:ext cx="618531" cy="1417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1120" dirty="0" err="1" smtClean="0">
                    <a:solidFill>
                      <a:schemeClr val="bg1"/>
                    </a:solidFill>
                  </a:rPr>
                  <a:t>Доп.цвета</a:t>
                </a:r>
                <a:endParaRPr lang="ru-RU" sz="112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67" name="Прямоугольник 66"/>
              <p:cNvSpPr/>
              <p:nvPr/>
            </p:nvSpPr>
            <p:spPr>
              <a:xfrm>
                <a:off x="9249088" y="4436414"/>
                <a:ext cx="377591" cy="169200"/>
              </a:xfrm>
              <a:prstGeom prst="rect">
                <a:avLst/>
              </a:prstGeom>
              <a:solidFill>
                <a:srgbClr val="4D4D4D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rgbClr val="FFFFFF"/>
                    </a:solidFill>
                  </a:rPr>
                  <a:t>70%</a:t>
                </a:r>
                <a:endParaRPr lang="ru-RU" sz="84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68" name="Прямоугольник 67"/>
              <p:cNvSpPr/>
              <p:nvPr/>
            </p:nvSpPr>
            <p:spPr>
              <a:xfrm>
                <a:off x="9249087" y="4605611"/>
                <a:ext cx="377593" cy="169200"/>
              </a:xfrm>
              <a:prstGeom prst="rect">
                <a:avLst/>
              </a:prstGeom>
              <a:solidFill>
                <a:srgbClr val="7F7F7F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rgbClr val="FFFFFF"/>
                    </a:solidFill>
                  </a:rPr>
                  <a:t>50%</a:t>
                </a:r>
                <a:endParaRPr lang="ru-RU" sz="84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69" name="Прямоугольник 68"/>
              <p:cNvSpPr/>
              <p:nvPr/>
            </p:nvSpPr>
            <p:spPr>
              <a:xfrm>
                <a:off x="9249088" y="4774808"/>
                <a:ext cx="377591" cy="169200"/>
              </a:xfrm>
              <a:prstGeom prst="rect">
                <a:avLst/>
              </a:prstGeom>
              <a:solidFill>
                <a:srgbClr val="B2B2B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rgbClr val="FFFFFF"/>
                    </a:solidFill>
                  </a:rPr>
                  <a:t>30%</a:t>
                </a:r>
                <a:endParaRPr lang="ru-RU" sz="84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70" name="Прямоугольник 69"/>
              <p:cNvSpPr/>
              <p:nvPr/>
            </p:nvSpPr>
            <p:spPr>
              <a:xfrm>
                <a:off x="9249087" y="4944005"/>
                <a:ext cx="377593" cy="169200"/>
              </a:xfrm>
              <a:prstGeom prst="rect">
                <a:avLst/>
              </a:prstGeom>
              <a:solidFill>
                <a:srgbClr val="E5E5E5"/>
              </a:solidFill>
              <a:ln w="3175">
                <a:solidFill>
                  <a:srgbClr val="B2B2B2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chemeClr val="tx1"/>
                    </a:solidFill>
                  </a:rPr>
                  <a:t>10%</a:t>
                </a:r>
                <a:endParaRPr lang="ru-RU" sz="840" dirty="0">
                  <a:solidFill>
                    <a:schemeClr val="tx1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642861046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Обложка 19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Объект 9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017310294"/>
              </p:ext>
            </p:extLst>
          </p:nvPr>
        </p:nvGraphicFramePr>
        <p:xfrm>
          <a:off x="2227" y="2967"/>
          <a:ext cx="2222" cy="29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7461" name="Слайд think-cell" r:id="rId4" imgW="270" imgH="270" progId="TCLayout.ActiveDocument.1">
                  <p:embed/>
                </p:oleObj>
              </mc:Choice>
              <mc:Fallback>
                <p:oleObj name="Слайд think-cell" r:id="rId4" imgW="270" imgH="270" progId="TCLayout.ActiveDocument.1">
                  <p:embed/>
                  <p:pic>
                    <p:nvPicPr>
                      <p:cNvPr id="10" name="Объект 9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27" y="2967"/>
                        <a:ext cx="2222" cy="29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7" name="Прямоугольник 56"/>
          <p:cNvSpPr>
            <a:spLocks noChangeAspect="1"/>
          </p:cNvSpPr>
          <p:nvPr/>
        </p:nvSpPr>
        <p:spPr bwMode="auto">
          <a:xfrm>
            <a:off x="10403820" y="6402480"/>
            <a:ext cx="2397780" cy="3198720"/>
          </a:xfrm>
          <a:prstGeom prst="rect">
            <a:avLst/>
          </a:prstGeom>
          <a:solidFill>
            <a:schemeClr val="tx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128016" tIns="64008" rIns="128016" bIns="64008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128016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52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3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452323" y="524508"/>
            <a:ext cx="9476029" cy="2718865"/>
          </a:xfrm>
          <a:effectLst/>
        </p:spPr>
        <p:txBody>
          <a:bodyPr vert="horz" lIns="0" tIns="0" rIns="0" bIns="0" rtlCol="0" anchor="t">
            <a:normAutofit/>
          </a:bodyPr>
          <a:lstStyle>
            <a:lvl1pPr>
              <a:lnSpc>
                <a:spcPct val="85000"/>
              </a:lnSpc>
              <a:defRPr lang="ru-RU" sz="5600" b="0" i="0" u="none" cap="none" spc="0" baseline="0" dirty="0">
                <a:ln>
                  <a:noFill/>
                </a:ln>
                <a:solidFill>
                  <a:schemeClr val="tx2"/>
                </a:solidFill>
                <a:effectLst/>
                <a:ea typeface="+mn-ea"/>
                <a:cs typeface="Arial"/>
              </a:defRPr>
            </a:lvl1pPr>
          </a:lstStyle>
          <a:p>
            <a:pPr lvl="0">
              <a:lnSpc>
                <a:spcPct val="85000"/>
              </a:lnSpc>
            </a:pPr>
            <a:r>
              <a:rPr lang="ru-RU" dirty="0" smtClean="0"/>
              <a:t>Название презентации</a:t>
            </a:r>
            <a:endParaRPr lang="ru-RU" dirty="0"/>
          </a:p>
        </p:txBody>
      </p:sp>
      <p:sp>
        <p:nvSpPr>
          <p:cNvPr id="35" name="Текст 12"/>
          <p:cNvSpPr>
            <a:spLocks noGrp="1"/>
          </p:cNvSpPr>
          <p:nvPr>
            <p:ph type="body" sz="quarter" idx="10" hasCustomPrompt="1"/>
          </p:nvPr>
        </p:nvSpPr>
        <p:spPr>
          <a:xfrm>
            <a:off x="502286" y="4373189"/>
            <a:ext cx="9426067" cy="1047723"/>
          </a:xfrm>
          <a:prstGeom prst="rect">
            <a:avLst/>
          </a:prstGeom>
          <a:effectLst/>
        </p:spPr>
        <p:txBody>
          <a:bodyPr vert="horz" lIns="0" tIns="0" rIns="0" bIns="0" rtlCol="0">
            <a:noAutofit/>
          </a:bodyPr>
          <a:lstStyle>
            <a:lvl1pPr>
              <a:defRPr lang="ru-RU" sz="1680" b="0" baseline="0" dirty="0">
                <a:effectLst/>
              </a:defRPr>
            </a:lvl1pPr>
          </a:lstStyle>
          <a:p>
            <a:pPr lvl="0">
              <a:spcAft>
                <a:spcPts val="0"/>
              </a:spcAft>
            </a:pPr>
            <a:r>
              <a:rPr lang="ru-RU" dirty="0"/>
              <a:t>Имя Фамилия</a:t>
            </a:r>
            <a:br>
              <a:rPr lang="ru-RU" dirty="0"/>
            </a:br>
            <a:r>
              <a:rPr lang="ru-RU" dirty="0"/>
              <a:t>Должность</a:t>
            </a:r>
            <a:br>
              <a:rPr lang="ru-RU" dirty="0"/>
            </a:br>
            <a:r>
              <a:rPr lang="ru-RU" dirty="0"/>
              <a:t>Компания / функция / направление</a:t>
            </a:r>
          </a:p>
        </p:txBody>
      </p:sp>
      <p:sp>
        <p:nvSpPr>
          <p:cNvPr id="36" name="Текст 12"/>
          <p:cNvSpPr>
            <a:spLocks noGrp="1"/>
          </p:cNvSpPr>
          <p:nvPr>
            <p:ph type="body" sz="quarter" idx="11" hasCustomPrompt="1"/>
          </p:nvPr>
        </p:nvSpPr>
        <p:spPr>
          <a:xfrm>
            <a:off x="502286" y="5688614"/>
            <a:ext cx="9426067" cy="645512"/>
          </a:xfrm>
          <a:prstGeom prst="rect">
            <a:avLst/>
          </a:prstGeom>
          <a:effectLst/>
        </p:spPr>
        <p:txBody>
          <a:bodyPr/>
          <a:lstStyle>
            <a:lvl1pPr>
              <a:spcBef>
                <a:spcPts val="0"/>
              </a:spcBef>
              <a:spcAft>
                <a:spcPts val="0"/>
              </a:spcAft>
              <a:defRPr sz="1400">
                <a:solidFill>
                  <a:schemeClr val="tx2"/>
                </a:solidFill>
                <a:effectLst/>
              </a:defRPr>
            </a:lvl1pPr>
          </a:lstStyle>
          <a:p>
            <a:pPr lvl="0"/>
            <a:r>
              <a:rPr lang="ru-RU" dirty="0"/>
              <a:t>Название мероприятия</a:t>
            </a:r>
            <a:br>
              <a:rPr lang="ru-RU" dirty="0"/>
            </a:br>
            <a:r>
              <a:rPr lang="ru-RU" dirty="0"/>
              <a:t>Дата проведения</a:t>
            </a:r>
          </a:p>
          <a:p>
            <a:pPr lvl="0"/>
            <a:endParaRPr lang="ru-RU" dirty="0"/>
          </a:p>
        </p:txBody>
      </p:sp>
      <p:pic>
        <p:nvPicPr>
          <p:cNvPr id="30" name="Picture 29"/>
          <p:cNvPicPr>
            <a:picLocks noChangeAspect="1"/>
          </p:cNvPicPr>
          <p:nvPr/>
        </p:nvPicPr>
        <p:blipFill>
          <a:blip r:embed="rId6">
            <a:lum bright="10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92004" y="7556715"/>
            <a:ext cx="1546551" cy="38976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561501" y="8103649"/>
            <a:ext cx="2072812" cy="3293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540" dirty="0" smtClean="0">
                <a:solidFill>
                  <a:schemeClr val="bg1"/>
                </a:solidFill>
              </a:rPr>
              <a:t>Партнеры</a:t>
            </a:r>
            <a:r>
              <a:rPr lang="ru-RU" sz="1540" baseline="0" dirty="0" smtClean="0">
                <a:solidFill>
                  <a:schemeClr val="bg1"/>
                </a:solidFill>
              </a:rPr>
              <a:t> для роста</a:t>
            </a:r>
            <a:endParaRPr lang="ru-RU" sz="1540" dirty="0">
              <a:solidFill>
                <a:schemeClr val="bg1"/>
              </a:solidFill>
            </a:endParaRPr>
          </a:p>
        </p:txBody>
      </p:sp>
      <p:sp>
        <p:nvSpPr>
          <p:cNvPr id="13" name="Рисунок 12"/>
          <p:cNvSpPr>
            <a:spLocks noGrp="1"/>
          </p:cNvSpPr>
          <p:nvPr>
            <p:ph type="pic" sz="quarter" idx="12" hasCustomPrompt="1"/>
          </p:nvPr>
        </p:nvSpPr>
        <p:spPr>
          <a:xfrm>
            <a:off x="2" y="6402480"/>
            <a:ext cx="10402556" cy="3198720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  <p:sp>
        <p:nvSpPr>
          <p:cNvPr id="6" name="Рисунок 5"/>
          <p:cNvSpPr>
            <a:spLocks noGrp="1" noChangeAspect="1"/>
          </p:cNvSpPr>
          <p:nvPr>
            <p:ph type="pic" sz="quarter" idx="13" hasCustomPrompt="1"/>
          </p:nvPr>
        </p:nvSpPr>
        <p:spPr>
          <a:xfrm>
            <a:off x="10402560" y="0"/>
            <a:ext cx="2399040" cy="3198720"/>
          </a:xfrm>
        </p:spPr>
        <p:txBody>
          <a:bodyPr vert="horz" lIns="0" tIns="0" rIns="0" bIns="0" rtlCol="0">
            <a:noAutofit/>
          </a:bodyPr>
          <a:lstStyle>
            <a:lvl1pPr>
              <a:defRPr lang="ru-RU" dirty="0"/>
            </a:lvl1pPr>
          </a:lstStyle>
          <a:p>
            <a:pPr lvl="0"/>
            <a:r>
              <a:rPr lang="ru-RU" dirty="0" smtClean="0"/>
              <a:t>Пиктограмма</a:t>
            </a:r>
            <a:endParaRPr lang="ru-RU" dirty="0"/>
          </a:p>
        </p:txBody>
      </p:sp>
      <p:sp>
        <p:nvSpPr>
          <p:cNvPr id="5" name="Рисунок 4"/>
          <p:cNvSpPr>
            <a:spLocks noGrp="1" noChangeAspect="1"/>
          </p:cNvSpPr>
          <p:nvPr>
            <p:ph type="pic" sz="quarter" idx="14" hasCustomPrompt="1"/>
          </p:nvPr>
        </p:nvSpPr>
        <p:spPr>
          <a:xfrm>
            <a:off x="10402562" y="3201240"/>
            <a:ext cx="2399039" cy="3198720"/>
          </a:xfrm>
        </p:spPr>
        <p:txBody>
          <a:bodyPr vert="horz" lIns="0" tIns="0" rIns="0" bIns="0" rtlCol="0">
            <a:noAutofit/>
          </a:bodyPr>
          <a:lstStyle>
            <a:lvl1pPr>
              <a:defRPr lang="ru-RU" dirty="0"/>
            </a:lvl1pPr>
          </a:lstStyle>
          <a:p>
            <a:pPr lvl="0"/>
            <a:r>
              <a:rPr lang="ru-RU" dirty="0" smtClean="0"/>
              <a:t>Пиктограмма</a:t>
            </a:r>
            <a:endParaRPr lang="ru-RU" dirty="0"/>
          </a:p>
        </p:txBody>
      </p:sp>
      <p:sp>
        <p:nvSpPr>
          <p:cNvPr id="56" name="Текст 7"/>
          <p:cNvSpPr>
            <a:spLocks noGrp="1"/>
          </p:cNvSpPr>
          <p:nvPr>
            <p:ph type="body" sz="quarter" idx="15" hasCustomPrompt="1"/>
          </p:nvPr>
        </p:nvSpPr>
        <p:spPr>
          <a:xfrm>
            <a:off x="502286" y="3277550"/>
            <a:ext cx="9426067" cy="906780"/>
          </a:xfrm>
        </p:spPr>
        <p:txBody>
          <a:bodyPr/>
          <a:lstStyle>
            <a:lvl1pPr>
              <a:defRPr baseline="0"/>
            </a:lvl1pPr>
          </a:lstStyle>
          <a:p>
            <a:pPr lvl="0"/>
            <a:r>
              <a:rPr lang="ru-RU" dirty="0" smtClean="0"/>
              <a:t>Подзаголовок (заполняется по необходимости)</a:t>
            </a:r>
          </a:p>
        </p:txBody>
      </p:sp>
      <p:grpSp>
        <p:nvGrpSpPr>
          <p:cNvPr id="38" name="Группа 37"/>
          <p:cNvGrpSpPr/>
          <p:nvPr/>
        </p:nvGrpSpPr>
        <p:grpSpPr>
          <a:xfrm>
            <a:off x="12742652" y="-79539"/>
            <a:ext cx="4006111" cy="9680744"/>
            <a:chOff x="9101894" y="-42611"/>
            <a:chExt cx="2861508" cy="5186113"/>
          </a:xfrm>
        </p:grpSpPr>
        <p:sp>
          <p:nvSpPr>
            <p:cNvPr id="39" name="Прямоугольник 38"/>
            <p:cNvSpPr/>
            <p:nvPr/>
          </p:nvSpPr>
          <p:spPr>
            <a:xfrm>
              <a:off x="9181869" y="3"/>
              <a:ext cx="2781533" cy="514349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wrap="square" lIns="648000">
              <a:noAutofit/>
            </a:bodyPr>
            <a:lstStyle/>
            <a:p>
              <a:r>
                <a:rPr lang="ru-RU" sz="1680" b="0" dirty="0">
                  <a:solidFill>
                    <a:schemeClr val="bg1"/>
                  </a:solidFill>
                </a:rPr>
                <a:t>Рекомендации </a:t>
              </a:r>
              <a:br>
                <a:rPr lang="ru-RU" sz="1680" b="0" dirty="0">
                  <a:solidFill>
                    <a:schemeClr val="bg1"/>
                  </a:solidFill>
                </a:rPr>
              </a:br>
              <a:r>
                <a:rPr lang="ru-RU" sz="168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по оформлению слайдов</a:t>
              </a:r>
            </a:p>
            <a:p>
              <a:pPr marL="0" algn="l" defTabSz="1090821" rtl="0" eaLnBrk="1" latinLnBrk="0" hangingPunct="1"/>
              <a:endParaRPr lang="ru-RU" sz="112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  <a:p>
              <a:pPr marL="255585" indent="-255585" algn="l" defTabSz="1090821" rtl="0" eaLnBrk="1" latinLnBrk="0" hangingPunct="1">
                <a:spcAft>
                  <a:spcPts val="280"/>
                </a:spcAft>
                <a:buFont typeface="+mj-lt"/>
                <a:buAutoNum type="arabicPeriod"/>
              </a:pPr>
              <a:r>
                <a:rPr lang="ru-RU" sz="112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ТЕКСТ</a:t>
              </a: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="0" dirty="0" err="1">
                  <a:solidFill>
                    <a:schemeClr val="bg1"/>
                  </a:solidFill>
                </a:rPr>
                <a:t>Корп.шрифт</a:t>
              </a:r>
              <a:r>
                <a:rPr lang="ru-RU" sz="1120" b="0" dirty="0">
                  <a:solidFill>
                    <a:schemeClr val="bg1"/>
                  </a:solidFill>
                </a:rPr>
                <a:t> для презентаций</a:t>
              </a:r>
              <a:r>
                <a:rPr lang="ru-RU" sz="1120" b="0" baseline="0" dirty="0">
                  <a:solidFill>
                    <a:schemeClr val="bg1"/>
                  </a:solidFill>
                </a:rPr>
                <a:t> </a:t>
              </a:r>
              <a:r>
                <a:rPr lang="ru-RU" sz="1120" baseline="0" dirty="0">
                  <a:solidFill>
                    <a:schemeClr val="bg1"/>
                  </a:solidFill>
                </a:rPr>
                <a:t>–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en-US" sz="1120" b="1" dirty="0">
                  <a:solidFill>
                    <a:schemeClr val="bg1"/>
                  </a:solidFill>
                </a:rPr>
                <a:t>Arial</a:t>
              </a:r>
              <a:r>
                <a:rPr lang="ru-RU" sz="1120" dirty="0">
                  <a:solidFill>
                    <a:schemeClr val="bg1"/>
                  </a:solidFill>
                </a:rPr>
                <a:t> (</a:t>
              </a:r>
              <a:r>
                <a:rPr lang="ru-RU" sz="1120" i="1" dirty="0">
                  <a:solidFill>
                    <a:schemeClr val="bg1"/>
                  </a:solidFill>
                </a:rPr>
                <a:t>д</a:t>
              </a:r>
              <a:r>
                <a:rPr lang="ru-RU" sz="1120" i="1" baseline="0" dirty="0">
                  <a:solidFill>
                    <a:schemeClr val="bg1"/>
                  </a:solidFill>
                </a:rPr>
                <a:t>опустимо:</a:t>
              </a:r>
              <a:r>
                <a:rPr lang="ru-RU" sz="1120" baseline="0" dirty="0">
                  <a:solidFill>
                    <a:schemeClr val="bg1"/>
                  </a:solidFill>
                </a:rPr>
                <a:t> </a:t>
              </a:r>
              <a:r>
                <a:rPr lang="en-US" sz="1120" baseline="0" dirty="0">
                  <a:solidFill>
                    <a:schemeClr val="bg1"/>
                  </a:solidFill>
                </a:rPr>
                <a:t>Arial Narrow</a:t>
              </a:r>
              <a:r>
                <a:rPr lang="ru-RU" sz="1120" baseline="0" dirty="0">
                  <a:solidFill>
                    <a:schemeClr val="bg1"/>
                  </a:solidFill>
                </a:rPr>
                <a:t>)</a:t>
              </a: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Заголовок слайда – 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не ниже 16 </a:t>
              </a:r>
              <a:r>
                <a:rPr lang="ru-RU" sz="1120" b="1" baseline="0" dirty="0" err="1">
                  <a:solidFill>
                    <a:schemeClr val="bg1"/>
                  </a:solidFill>
                </a:rPr>
                <a:t>пт</a:t>
              </a:r>
              <a:endParaRPr lang="ru-RU" sz="1120" b="1" baseline="0" dirty="0">
                <a:solidFill>
                  <a:schemeClr val="bg1"/>
                </a:solidFill>
              </a:endParaRP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Текст на слайде – 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не ниже </a:t>
              </a:r>
              <a:r>
                <a:rPr lang="en-US" sz="1120" b="1" baseline="0" dirty="0">
                  <a:solidFill>
                    <a:schemeClr val="bg1"/>
                  </a:solidFill>
                </a:rPr>
                <a:t>10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 </a:t>
              </a:r>
              <a:r>
                <a:rPr lang="ru-RU" sz="1120" b="1" baseline="0" dirty="0" err="1">
                  <a:solidFill>
                    <a:schemeClr val="bg1"/>
                  </a:solidFill>
                </a:rPr>
                <a:t>пт</a:t>
              </a:r>
              <a:endParaRPr lang="ru-RU" sz="1120" b="1" baseline="0" dirty="0">
                <a:solidFill>
                  <a:schemeClr val="bg1"/>
                </a:solidFill>
              </a:endParaRP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Примечания – 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не ниже </a:t>
              </a:r>
              <a:r>
                <a:rPr lang="en-US" sz="1120" b="1" baseline="0" dirty="0">
                  <a:solidFill>
                    <a:schemeClr val="bg1"/>
                  </a:solidFill>
                </a:rPr>
                <a:t>8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 </a:t>
              </a:r>
              <a:r>
                <a:rPr lang="ru-RU" sz="1120" b="1" baseline="0" dirty="0" err="1">
                  <a:solidFill>
                    <a:schemeClr val="bg1"/>
                  </a:solidFill>
                </a:rPr>
                <a:t>пт</a:t>
              </a:r>
              <a:endParaRPr lang="ru-RU" sz="1120" b="1" baseline="0" dirty="0">
                <a:solidFill>
                  <a:schemeClr val="bg1"/>
                </a:solidFill>
              </a:endParaRPr>
            </a:p>
            <a:p>
              <a:pPr marL="373377" lvl="4" indent="-124459" algn="l">
                <a:spcAft>
                  <a:spcPts val="112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Используйте на слайде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ru-RU" sz="1120" b="1" baseline="0" dirty="0">
                  <a:solidFill>
                    <a:schemeClr val="bg1"/>
                  </a:solidFill>
                </a:rPr>
                <a:t>не более 3 размеров шрифтов</a:t>
              </a:r>
              <a:endParaRPr lang="en-US" sz="1120" b="1" baseline="0" dirty="0">
                <a:solidFill>
                  <a:schemeClr val="bg1"/>
                </a:solidFill>
              </a:endParaRPr>
            </a:p>
            <a:p>
              <a:pPr marL="255585" indent="-255585" algn="l" defTabSz="1090821" rtl="0" eaLnBrk="1" latinLnBrk="0" hangingPunct="1">
                <a:spcBef>
                  <a:spcPts val="420"/>
                </a:spcBef>
                <a:spcAft>
                  <a:spcPts val="280"/>
                </a:spcAft>
                <a:buFont typeface="+mj-lt"/>
                <a:buAutoNum type="arabicPeriod"/>
              </a:pPr>
              <a:r>
                <a:rPr lang="ru-RU" sz="112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ДИАГРАММЫ</a:t>
              </a:r>
            </a:p>
            <a:p>
              <a:pPr marL="373377" lvl="1" indent="-111125" algn="l" defTabSz="1090821" rtl="0" eaLnBrk="1" latinLnBrk="0" hangingPunct="1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единый стиль оформления диаграмм</a:t>
              </a:r>
            </a:p>
            <a:p>
              <a:pPr marL="373377" lvl="1" indent="-111125" algn="l" defTabSz="1090821" rtl="0" eaLnBrk="1" latinLnBrk="0" hangingPunct="1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шрифты одинакового размера в</a:t>
              </a:r>
              <a:r>
                <a:rPr lang="ru-RU" sz="1120" b="0" kern="1200" baseline="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 </a:t>
              </a: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диаграммах, располагающихся на одном слайде</a:t>
              </a:r>
            </a:p>
            <a:p>
              <a:pPr marL="373377" lvl="1" indent="-111125" algn="l" defTabSz="1090821" rtl="0" eaLnBrk="1" latinLnBrk="0" hangingPunct="1">
                <a:spcAft>
                  <a:spcPts val="1120"/>
                </a:spcAft>
                <a:buFont typeface="Arial" panose="020B0604020202020204" pitchFamily="34" charset="0"/>
                <a:buChar char="•"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На одном слайде – не более 4 диаграмм</a:t>
              </a:r>
            </a:p>
            <a:p>
              <a:pPr marL="255585" marR="0" lvl="0" indent="-255585" algn="l" defTabSz="1090821" rtl="0" eaLnBrk="1" fontAlgn="auto" latinLnBrk="0" hangingPunct="1">
                <a:lnSpc>
                  <a:spcPct val="100000"/>
                </a:lnSpc>
                <a:spcBef>
                  <a:spcPts val="420"/>
                </a:spcBef>
                <a:spcAft>
                  <a:spcPts val="28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lang="ru-RU" sz="112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ИКОНКИ</a:t>
              </a:r>
            </a:p>
            <a:p>
              <a:pPr marL="373377" marR="0" lvl="1" indent="-117793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112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dirty="0">
                  <a:solidFill>
                    <a:schemeClr val="bg1"/>
                  </a:solidFill>
                </a:rPr>
                <a:t>Выбирайте оформление</a:t>
              </a:r>
              <a:r>
                <a:rPr lang="ru-RU" sz="1120" baseline="0" dirty="0">
                  <a:solidFill>
                    <a:schemeClr val="bg1"/>
                  </a:solidFill>
                </a:rPr>
                <a:t>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ru-RU" sz="1120" baseline="0" dirty="0">
                  <a:solidFill>
                    <a:schemeClr val="bg1"/>
                  </a:solidFill>
                </a:rPr>
                <a:t>иконок </a:t>
              </a:r>
              <a:r>
                <a:rPr lang="ru-RU" sz="1120" dirty="0">
                  <a:solidFill>
                    <a:schemeClr val="bg1"/>
                  </a:solidFill>
                </a:rPr>
                <a:t>в</a:t>
              </a:r>
              <a:r>
                <a:rPr lang="ru-RU" sz="1120" baseline="0" dirty="0">
                  <a:solidFill>
                    <a:schemeClr val="bg1"/>
                  </a:solidFill>
                </a:rPr>
                <a:t> едином стиле</a:t>
              </a:r>
              <a:endParaRPr lang="ru-RU" sz="112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  <a:p>
              <a:pPr marL="255585" marR="0" lvl="0" indent="-255585" algn="l" defTabSz="1090821" rtl="0" eaLnBrk="1" fontAlgn="auto" latinLnBrk="0" hangingPunct="1">
                <a:lnSpc>
                  <a:spcPct val="100000"/>
                </a:lnSpc>
                <a:spcBef>
                  <a:spcPts val="420"/>
                </a:spcBef>
                <a:spcAft>
                  <a:spcPts val="28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lang="ru-RU" sz="1120" b="1" dirty="0">
                  <a:solidFill>
                    <a:schemeClr val="bg1"/>
                  </a:solidFill>
                </a:rPr>
                <a:t>ИЗОБРАЖЕНИЯ</a:t>
              </a:r>
            </a:p>
            <a:p>
              <a:pPr marL="373377" lvl="1" indent="-117793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dirty="0">
                  <a:solidFill>
                    <a:schemeClr val="bg1"/>
                  </a:solidFill>
                </a:rPr>
                <a:t>Нельзя</a:t>
              </a:r>
              <a:r>
                <a:rPr lang="ru-RU" sz="1120" baseline="0" dirty="0">
                  <a:solidFill>
                    <a:schemeClr val="bg1"/>
                  </a:solidFill>
                </a:rPr>
                <a:t> искажать пропорции</a:t>
              </a:r>
            </a:p>
            <a:p>
              <a:pPr marL="373377" lvl="1" indent="-117793">
                <a:spcAft>
                  <a:spcPts val="1120"/>
                </a:spcAft>
                <a:buFont typeface="Arial" panose="020B0604020202020204" pitchFamily="34" charset="0"/>
                <a:buChar char="•"/>
              </a:pPr>
              <a:r>
                <a:rPr lang="ru-RU" sz="1120" dirty="0">
                  <a:solidFill>
                    <a:schemeClr val="bg1"/>
                  </a:solidFill>
                </a:rPr>
                <a:t>Рекомендуемое разрешение</a:t>
              </a:r>
              <a:r>
                <a:rPr lang="ru-RU" sz="1120" baseline="0" dirty="0">
                  <a:solidFill>
                    <a:schemeClr val="bg1"/>
                  </a:solidFill>
                </a:rPr>
                <a:t> –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ru-RU" sz="1120" baseline="0" dirty="0">
                  <a:solidFill>
                    <a:schemeClr val="bg1"/>
                  </a:solidFill>
                </a:rPr>
                <a:t>не более 150 пикселей на дюйм</a:t>
              </a:r>
              <a:endParaRPr lang="ru-RU" sz="1120" b="1" dirty="0">
                <a:solidFill>
                  <a:schemeClr val="bg1"/>
                </a:solidFill>
              </a:endParaRPr>
            </a:p>
            <a:p>
              <a:pPr marL="255585" marR="0" lvl="0" indent="-255585" algn="l" defTabSz="1090821" rtl="0" eaLnBrk="1" fontAlgn="auto" latinLnBrk="0" hangingPunct="1">
                <a:lnSpc>
                  <a:spcPct val="100000"/>
                </a:lnSpc>
                <a:spcBef>
                  <a:spcPts val="420"/>
                </a:spcBef>
                <a:spcAft>
                  <a:spcPts val="28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kumimoji="0" lang="ru-RU" sz="112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ОБЩИЕ РЕКОМЕНДАЦИИ</a:t>
              </a:r>
            </a:p>
            <a:p>
              <a:pPr marL="373377" marR="0" lvl="1" indent="-12890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8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Скажите «нет» презентациям </a:t>
              </a:r>
              <a:b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</a:b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с большим количеством текста</a:t>
              </a:r>
            </a:p>
            <a:p>
              <a:pPr marL="373377" marR="0" lvl="1" indent="-12890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8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простые схемы </a:t>
              </a:r>
              <a:b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</a:b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 графику</a:t>
              </a:r>
            </a:p>
            <a:p>
              <a:pPr marL="373377" marR="0" lvl="1" indent="-12890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8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Делайте слайды лаконичными</a:t>
              </a:r>
            </a:p>
            <a:p>
              <a:pPr marL="800999" marR="0" lvl="1" indent="-25558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42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endParaRPr lang="ru-RU" sz="112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</p:txBody>
        </p:sp>
        <p:cxnSp>
          <p:nvCxnSpPr>
            <p:cNvPr id="40" name="Прямая соединительная линия 39"/>
            <p:cNvCxnSpPr/>
            <p:nvPr/>
          </p:nvCxnSpPr>
          <p:spPr bwMode="auto">
            <a:xfrm>
              <a:off x="9753602" y="444502"/>
              <a:ext cx="2051050" cy="0"/>
            </a:xfrm>
            <a:prstGeom prst="line">
              <a:avLst/>
            </a:prstGeom>
            <a:solidFill>
              <a:schemeClr val="accent1"/>
            </a:solidFill>
            <a:ln w="317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grpSp>
          <p:nvGrpSpPr>
            <p:cNvPr id="41" name="Группа 40"/>
            <p:cNvGrpSpPr/>
            <p:nvPr/>
          </p:nvGrpSpPr>
          <p:grpSpPr>
            <a:xfrm>
              <a:off x="9101894" y="-42611"/>
              <a:ext cx="618531" cy="5155816"/>
              <a:chOff x="9101894" y="-42611"/>
              <a:chExt cx="618531" cy="5155816"/>
            </a:xfrm>
          </p:grpSpPr>
          <p:sp>
            <p:nvSpPr>
              <p:cNvPr id="42" name="Прямоугольник 41"/>
              <p:cNvSpPr/>
              <p:nvPr/>
            </p:nvSpPr>
            <p:spPr>
              <a:xfrm>
                <a:off x="9249089" y="154103"/>
                <a:ext cx="377590" cy="436959"/>
              </a:xfrm>
              <a:prstGeom prst="rect">
                <a:avLst/>
              </a:prstGeom>
              <a:solidFill>
                <a:srgbClr val="008C95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0</a:t>
                </a:r>
              </a:p>
              <a:p>
                <a:pPr algn="ctr" eaLnBrk="1" hangingPunct="1">
                  <a:defRPr/>
                </a:pPr>
                <a:r>
                  <a:rPr lang="en-US" sz="980" dirty="0">
                    <a:solidFill>
                      <a:srgbClr val="FFFFFF"/>
                    </a:solidFill>
                  </a:rPr>
                  <a:t>140</a:t>
                </a:r>
                <a:endParaRPr lang="ru-RU" sz="98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1</a:t>
                </a:r>
                <a:r>
                  <a:rPr lang="en-US" sz="980" dirty="0">
                    <a:solidFill>
                      <a:srgbClr val="FFFFFF"/>
                    </a:solidFill>
                  </a:rPr>
                  <a:t>49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43" name="Прямоугольник 42"/>
              <p:cNvSpPr/>
              <p:nvPr/>
            </p:nvSpPr>
            <p:spPr>
              <a:xfrm>
                <a:off x="9249089" y="873918"/>
                <a:ext cx="377590" cy="438150"/>
              </a:xfrm>
              <a:prstGeom prst="rect">
                <a:avLst/>
              </a:prstGeom>
              <a:solidFill>
                <a:srgbClr val="D0D0D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208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208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208</a:t>
                </a:r>
              </a:p>
            </p:txBody>
          </p:sp>
          <p:sp>
            <p:nvSpPr>
              <p:cNvPr id="44" name="Прямоугольник 43"/>
              <p:cNvSpPr/>
              <p:nvPr/>
            </p:nvSpPr>
            <p:spPr>
              <a:xfrm>
                <a:off x="9249089" y="3830254"/>
                <a:ext cx="377590" cy="436960"/>
              </a:xfrm>
              <a:prstGeom prst="rect">
                <a:avLst/>
              </a:prstGeom>
              <a:solidFill>
                <a:srgbClr val="E5F2F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229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242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242</a:t>
                </a:r>
              </a:p>
            </p:txBody>
          </p:sp>
          <p:sp>
            <p:nvSpPr>
              <p:cNvPr id="45" name="Прямоугольник 44"/>
              <p:cNvSpPr/>
              <p:nvPr/>
            </p:nvSpPr>
            <p:spPr>
              <a:xfrm>
                <a:off x="9249089" y="2519364"/>
                <a:ext cx="377590" cy="436959"/>
              </a:xfrm>
              <a:prstGeom prst="rect">
                <a:avLst/>
              </a:prstGeom>
              <a:solidFill>
                <a:srgbClr val="B2D2D8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178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210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216</a:t>
                </a:r>
              </a:p>
            </p:txBody>
          </p:sp>
          <p:sp>
            <p:nvSpPr>
              <p:cNvPr id="46" name="Прямоугольник 45"/>
              <p:cNvSpPr/>
              <p:nvPr/>
            </p:nvSpPr>
            <p:spPr>
              <a:xfrm>
                <a:off x="9249089" y="2956327"/>
                <a:ext cx="377590" cy="436960"/>
              </a:xfrm>
              <a:prstGeom prst="rect">
                <a:avLst/>
              </a:prstGeom>
              <a:solidFill>
                <a:srgbClr val="FFC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255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192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0</a:t>
                </a:r>
              </a:p>
            </p:txBody>
          </p:sp>
          <p:sp>
            <p:nvSpPr>
              <p:cNvPr id="47" name="Прямоугольник 46"/>
              <p:cNvSpPr/>
              <p:nvPr/>
            </p:nvSpPr>
            <p:spPr>
              <a:xfrm>
                <a:off x="9249089" y="3393282"/>
                <a:ext cx="377590" cy="436959"/>
              </a:xfrm>
              <a:prstGeom prst="rect">
                <a:avLst/>
              </a:prstGeom>
              <a:solidFill>
                <a:srgbClr val="C00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192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0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0</a:t>
                </a:r>
              </a:p>
            </p:txBody>
          </p:sp>
          <p:sp>
            <p:nvSpPr>
              <p:cNvPr id="48" name="Прямоугольник 47"/>
              <p:cNvSpPr/>
              <p:nvPr/>
            </p:nvSpPr>
            <p:spPr>
              <a:xfrm>
                <a:off x="9249089" y="4267214"/>
                <a:ext cx="377590" cy="169200"/>
              </a:xfrm>
              <a:prstGeom prst="rect">
                <a:avLst/>
              </a:prstGeom>
              <a:solidFill>
                <a:srgbClr val="000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0,0,0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49" name="Прямоугольник 48"/>
              <p:cNvSpPr/>
              <p:nvPr/>
            </p:nvSpPr>
            <p:spPr>
              <a:xfrm>
                <a:off x="9249091" y="588086"/>
                <a:ext cx="377590" cy="438150"/>
              </a:xfrm>
              <a:prstGeom prst="rect">
                <a:avLst/>
              </a:prstGeom>
              <a:solidFill>
                <a:schemeClr val="tx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0</a:t>
                </a:r>
                <a:br>
                  <a:rPr lang="en-US" sz="980" dirty="0" smtClean="0">
                    <a:solidFill>
                      <a:schemeClr val="bg1"/>
                    </a:solidFill>
                  </a:rPr>
                </a:br>
                <a:r>
                  <a:rPr lang="ru-RU" sz="980" dirty="0" smtClean="0">
                    <a:solidFill>
                      <a:schemeClr val="bg1"/>
                    </a:solidFill>
                  </a:rPr>
                  <a:t>49</a:t>
                </a:r>
                <a:br>
                  <a:rPr lang="ru-RU" sz="980" dirty="0" smtClean="0">
                    <a:solidFill>
                      <a:schemeClr val="bg1"/>
                    </a:solidFill>
                  </a:rPr>
                </a:br>
                <a:r>
                  <a:rPr lang="ru-RU" sz="980" dirty="0" smtClean="0">
                    <a:solidFill>
                      <a:schemeClr val="bg1"/>
                    </a:solidFill>
                  </a:rPr>
                  <a:t>60</a:t>
                </a:r>
                <a:endParaRPr lang="ru-RU" sz="98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0" name="Прямоугольник 49"/>
              <p:cNvSpPr/>
              <p:nvPr/>
            </p:nvSpPr>
            <p:spPr>
              <a:xfrm>
                <a:off x="9249091" y="1022665"/>
                <a:ext cx="377590" cy="436960"/>
              </a:xfrm>
              <a:prstGeom prst="rect">
                <a:avLst/>
              </a:prstGeom>
              <a:solidFill>
                <a:schemeClr val="bg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119</a:t>
                </a:r>
                <a:b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</a:b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226</a:t>
                </a:r>
                <a:b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</a:b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195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51" name="Прямоугольник 50"/>
              <p:cNvSpPr/>
              <p:nvPr/>
            </p:nvSpPr>
            <p:spPr>
              <a:xfrm>
                <a:off x="9249091" y="3830257"/>
                <a:ext cx="377590" cy="436960"/>
              </a:xfrm>
              <a:prstGeom prst="rect">
                <a:avLst/>
              </a:prstGeom>
              <a:solidFill>
                <a:srgbClr val="2D3287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45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50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135</a:t>
                </a:r>
                <a:endParaRPr lang="ru-RU" sz="98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2" name="Прямоугольник 51"/>
              <p:cNvSpPr/>
              <p:nvPr/>
            </p:nvSpPr>
            <p:spPr>
              <a:xfrm>
                <a:off x="9249091" y="1466152"/>
                <a:ext cx="377590" cy="438150"/>
              </a:xfrm>
              <a:prstGeom prst="rect">
                <a:avLst/>
              </a:prstGeom>
              <a:solidFill>
                <a:schemeClr val="bg1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000000"/>
                    </a:solidFill>
                  </a:rPr>
                  <a:t>255</a:t>
                </a:r>
                <a:endParaRPr lang="ru-RU" sz="980" dirty="0">
                  <a:solidFill>
                    <a:srgbClr val="000000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000000"/>
                    </a:solidFill>
                  </a:rPr>
                  <a:t>255</a:t>
                </a:r>
                <a:endParaRPr lang="ru-RU" sz="980" dirty="0">
                  <a:solidFill>
                    <a:srgbClr val="000000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000000"/>
                    </a:solidFill>
                  </a:rPr>
                  <a:t>255</a:t>
                </a:r>
                <a:endParaRPr lang="ru-RU" sz="98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3" name="Прямоугольник 52"/>
              <p:cNvSpPr/>
              <p:nvPr/>
            </p:nvSpPr>
            <p:spPr>
              <a:xfrm>
                <a:off x="9249091" y="2519364"/>
                <a:ext cx="377590" cy="436959"/>
              </a:xfrm>
              <a:prstGeom prst="rect">
                <a:avLst/>
              </a:prstGeom>
              <a:solidFill>
                <a:srgbClr val="FABE19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250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190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25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54" name="Прямоугольник 53"/>
              <p:cNvSpPr/>
              <p:nvPr/>
            </p:nvSpPr>
            <p:spPr>
              <a:xfrm>
                <a:off x="9249091" y="2956327"/>
                <a:ext cx="377590" cy="436960"/>
              </a:xfrm>
              <a:prstGeom prst="rect">
                <a:avLst/>
              </a:prstGeom>
              <a:solidFill>
                <a:srgbClr val="008CFA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0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ru-RU" sz="980" dirty="0" smtClean="0">
                    <a:solidFill>
                      <a:schemeClr val="bg1"/>
                    </a:solidFill>
                  </a:rPr>
                  <a:t>1</a:t>
                </a:r>
                <a:r>
                  <a:rPr lang="en-US" sz="980" dirty="0" smtClean="0">
                    <a:solidFill>
                      <a:schemeClr val="bg1"/>
                    </a:solidFill>
                  </a:rPr>
                  <a:t>40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250</a:t>
                </a:r>
                <a:endParaRPr lang="ru-RU" sz="98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5" name="Прямоугольник 54"/>
              <p:cNvSpPr/>
              <p:nvPr/>
            </p:nvSpPr>
            <p:spPr>
              <a:xfrm>
                <a:off x="9249091" y="3393282"/>
                <a:ext cx="377590" cy="436959"/>
              </a:xfrm>
              <a:prstGeom prst="rect">
                <a:avLst/>
              </a:prstGeom>
              <a:solidFill>
                <a:srgbClr val="FA786E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250</a:t>
                </a:r>
                <a:endParaRPr lang="ru-RU" sz="98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120</a:t>
                </a:r>
                <a:endParaRPr lang="ru-RU" sz="98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110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58" name="Прямоугольник 57"/>
              <p:cNvSpPr/>
              <p:nvPr/>
            </p:nvSpPr>
            <p:spPr>
              <a:xfrm>
                <a:off x="9249091" y="1916373"/>
                <a:ext cx="377590" cy="438150"/>
              </a:xfrm>
              <a:prstGeom prst="rect">
                <a:avLst/>
              </a:prstGeom>
              <a:solidFill>
                <a:schemeClr val="accent6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224</a:t>
                </a:r>
                <a:br>
                  <a:rPr lang="en-US" sz="980" dirty="0" smtClean="0">
                    <a:solidFill>
                      <a:srgbClr val="FFFFFF"/>
                    </a:solidFill>
                  </a:rPr>
                </a:br>
                <a:r>
                  <a:rPr lang="en-US" sz="980" dirty="0" smtClean="0">
                    <a:solidFill>
                      <a:srgbClr val="FFFFFF"/>
                    </a:solidFill>
                  </a:rPr>
                  <a:t>78</a:t>
                </a:r>
                <a:br>
                  <a:rPr lang="en-US" sz="980" dirty="0" smtClean="0">
                    <a:solidFill>
                      <a:srgbClr val="FFFFFF"/>
                    </a:solidFill>
                  </a:rPr>
                </a:br>
                <a:r>
                  <a:rPr lang="en-US" sz="980" dirty="0" smtClean="0">
                    <a:solidFill>
                      <a:srgbClr val="FFFFFF"/>
                    </a:solidFill>
                  </a:rPr>
                  <a:t>57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59" name="TextBox 58"/>
              <p:cNvSpPr txBox="1"/>
              <p:nvPr/>
            </p:nvSpPr>
            <p:spPr>
              <a:xfrm>
                <a:off x="9101894" y="-42611"/>
                <a:ext cx="618531" cy="1417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1120" dirty="0" smtClean="0">
                    <a:solidFill>
                      <a:schemeClr val="bg1"/>
                    </a:solidFill>
                  </a:rPr>
                  <a:t>Основные</a:t>
                </a:r>
                <a:endParaRPr lang="ru-RU" sz="112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60" name="TextBox 59"/>
              <p:cNvSpPr txBox="1"/>
              <p:nvPr/>
            </p:nvSpPr>
            <p:spPr>
              <a:xfrm>
                <a:off x="9101894" y="2320575"/>
                <a:ext cx="618531" cy="1417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1120" dirty="0" err="1" smtClean="0">
                    <a:solidFill>
                      <a:schemeClr val="bg1"/>
                    </a:solidFill>
                  </a:rPr>
                  <a:t>Доп.цвета</a:t>
                </a:r>
                <a:endParaRPr lang="ru-RU" sz="112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61" name="Прямоугольник 60"/>
              <p:cNvSpPr/>
              <p:nvPr/>
            </p:nvSpPr>
            <p:spPr>
              <a:xfrm>
                <a:off x="9249088" y="4436414"/>
                <a:ext cx="377591" cy="169200"/>
              </a:xfrm>
              <a:prstGeom prst="rect">
                <a:avLst/>
              </a:prstGeom>
              <a:solidFill>
                <a:srgbClr val="4D4D4D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rgbClr val="FFFFFF"/>
                    </a:solidFill>
                  </a:rPr>
                  <a:t>70%</a:t>
                </a:r>
                <a:endParaRPr lang="ru-RU" sz="84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62" name="Прямоугольник 61"/>
              <p:cNvSpPr/>
              <p:nvPr/>
            </p:nvSpPr>
            <p:spPr>
              <a:xfrm>
                <a:off x="9249087" y="4605611"/>
                <a:ext cx="377593" cy="169200"/>
              </a:xfrm>
              <a:prstGeom prst="rect">
                <a:avLst/>
              </a:prstGeom>
              <a:solidFill>
                <a:srgbClr val="7F7F7F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rgbClr val="FFFFFF"/>
                    </a:solidFill>
                  </a:rPr>
                  <a:t>50%</a:t>
                </a:r>
                <a:endParaRPr lang="ru-RU" sz="84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63" name="Прямоугольник 62"/>
              <p:cNvSpPr/>
              <p:nvPr/>
            </p:nvSpPr>
            <p:spPr>
              <a:xfrm>
                <a:off x="9249088" y="4774808"/>
                <a:ext cx="377591" cy="169200"/>
              </a:xfrm>
              <a:prstGeom prst="rect">
                <a:avLst/>
              </a:prstGeom>
              <a:solidFill>
                <a:srgbClr val="B2B2B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rgbClr val="FFFFFF"/>
                    </a:solidFill>
                  </a:rPr>
                  <a:t>30%</a:t>
                </a:r>
                <a:endParaRPr lang="ru-RU" sz="84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64" name="Прямоугольник 63"/>
              <p:cNvSpPr/>
              <p:nvPr/>
            </p:nvSpPr>
            <p:spPr>
              <a:xfrm>
                <a:off x="9249087" y="4944005"/>
                <a:ext cx="377593" cy="169200"/>
              </a:xfrm>
              <a:prstGeom prst="rect">
                <a:avLst/>
              </a:prstGeom>
              <a:solidFill>
                <a:srgbClr val="E5E5E5"/>
              </a:solidFill>
              <a:ln w="3175">
                <a:solidFill>
                  <a:srgbClr val="B2B2B2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chemeClr val="tx1"/>
                    </a:solidFill>
                  </a:rPr>
                  <a:t>10%</a:t>
                </a:r>
                <a:endParaRPr lang="ru-RU" sz="840" dirty="0">
                  <a:solidFill>
                    <a:schemeClr val="tx1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509197750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Обложка 02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Объект 9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968645177"/>
              </p:ext>
            </p:extLst>
          </p:nvPr>
        </p:nvGraphicFramePr>
        <p:xfrm>
          <a:off x="2227" y="2967"/>
          <a:ext cx="2222" cy="29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0053" name="Слайд think-cell" r:id="rId4" imgW="270" imgH="270" progId="TCLayout.ActiveDocument.1">
                  <p:embed/>
                </p:oleObj>
              </mc:Choice>
              <mc:Fallback>
                <p:oleObj name="Слайд think-cell" r:id="rId4" imgW="270" imgH="270" progId="TCLayout.ActiveDocument.1">
                  <p:embed/>
                  <p:pic>
                    <p:nvPicPr>
                      <p:cNvPr id="10" name="Объект 9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27" y="2967"/>
                        <a:ext cx="2222" cy="29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9" name="Полилиния 28"/>
          <p:cNvSpPr>
            <a:spLocks noChangeAspect="1"/>
          </p:cNvSpPr>
          <p:nvPr/>
        </p:nvSpPr>
        <p:spPr bwMode="auto">
          <a:xfrm>
            <a:off x="5599440" y="0"/>
            <a:ext cx="7202160" cy="9602880"/>
          </a:xfrm>
          <a:custGeom>
            <a:avLst/>
            <a:gdLst>
              <a:gd name="connsiteX0" fmla="*/ 0 w 5132824"/>
              <a:gd name="connsiteY0" fmla="*/ 4399953 h 5144399"/>
              <a:gd name="connsiteX1" fmla="*/ 505180 w 5132824"/>
              <a:gd name="connsiteY1" fmla="*/ 4891013 h 5144399"/>
              <a:gd name="connsiteX2" fmla="*/ 0 w 5132824"/>
              <a:gd name="connsiteY2" fmla="*/ 5144399 h 5144399"/>
              <a:gd name="connsiteX3" fmla="*/ 0 w 5132824"/>
              <a:gd name="connsiteY3" fmla="*/ 3421556 h 5144399"/>
              <a:gd name="connsiteX4" fmla="*/ 1169120 w 5132824"/>
              <a:gd name="connsiteY4" fmla="*/ 4557997 h 5144399"/>
              <a:gd name="connsiteX5" fmla="*/ 811051 w 5132824"/>
              <a:gd name="connsiteY5" fmla="*/ 4737595 h 5144399"/>
              <a:gd name="connsiteX6" fmla="*/ 0 w 5132824"/>
              <a:gd name="connsiteY6" fmla="*/ 3943515 h 5144399"/>
              <a:gd name="connsiteX7" fmla="*/ 0 w 5132824"/>
              <a:gd name="connsiteY7" fmla="*/ 2443159 h 5144399"/>
              <a:gd name="connsiteX8" fmla="*/ 1833059 w 5132824"/>
              <a:gd name="connsiteY8" fmla="*/ 4224981 h 5144399"/>
              <a:gd name="connsiteX9" fmla="*/ 1476617 w 5132824"/>
              <a:gd name="connsiteY9" fmla="*/ 4403764 h 5144399"/>
              <a:gd name="connsiteX10" fmla="*/ 0 w 5132824"/>
              <a:gd name="connsiteY10" fmla="*/ 2958045 h 5144399"/>
              <a:gd name="connsiteX11" fmla="*/ 4116478 w 5132824"/>
              <a:gd name="connsiteY11" fmla="*/ 2061035 h 5144399"/>
              <a:gd name="connsiteX12" fmla="*/ 5132824 w 5132824"/>
              <a:gd name="connsiteY12" fmla="*/ 2569899 h 5144399"/>
              <a:gd name="connsiteX13" fmla="*/ 4804444 w 5132824"/>
              <a:gd name="connsiteY13" fmla="*/ 2734606 h 5144399"/>
              <a:gd name="connsiteX14" fmla="*/ 0 w 5132824"/>
              <a:gd name="connsiteY14" fmla="*/ 1464763 h 5144399"/>
              <a:gd name="connsiteX15" fmla="*/ 2496999 w 5132824"/>
              <a:gd name="connsiteY15" fmla="*/ 3891965 h 5144399"/>
              <a:gd name="connsiteX16" fmla="*/ 2142183 w 5132824"/>
              <a:gd name="connsiteY16" fmla="*/ 4069932 h 5144399"/>
              <a:gd name="connsiteX17" fmla="*/ 0 w 5132824"/>
              <a:gd name="connsiteY17" fmla="*/ 1972575 h 5144399"/>
              <a:gd name="connsiteX18" fmla="*/ 2056530 w 5132824"/>
              <a:gd name="connsiteY18" fmla="*/ 1029662 h 5144399"/>
              <a:gd name="connsiteX19" fmla="*/ 3119486 w 5132824"/>
              <a:gd name="connsiteY19" fmla="*/ 1561862 h 5144399"/>
              <a:gd name="connsiteX20" fmla="*/ 4488817 w 5132824"/>
              <a:gd name="connsiteY20" fmla="*/ 2892917 h 5144399"/>
              <a:gd name="connsiteX21" fmla="*/ 4138879 w 5132824"/>
              <a:gd name="connsiteY21" fmla="*/ 3068437 h 5144399"/>
              <a:gd name="connsiteX22" fmla="*/ 0 w 5132824"/>
              <a:gd name="connsiteY22" fmla="*/ 486366 h 5144399"/>
              <a:gd name="connsiteX23" fmla="*/ 3160939 w 5132824"/>
              <a:gd name="connsiteY23" fmla="*/ 3558949 h 5144399"/>
              <a:gd name="connsiteX24" fmla="*/ 2807748 w 5132824"/>
              <a:gd name="connsiteY24" fmla="*/ 3736100 h 5144399"/>
              <a:gd name="connsiteX25" fmla="*/ 0 w 5132824"/>
              <a:gd name="connsiteY25" fmla="*/ 987105 h 5144399"/>
              <a:gd name="connsiteX26" fmla="*/ 0 w 5132824"/>
              <a:gd name="connsiteY26" fmla="*/ 0 h 5144399"/>
              <a:gd name="connsiteX27" fmla="*/ 1043834 w 5132824"/>
              <a:gd name="connsiteY27" fmla="*/ 522626 h 5144399"/>
              <a:gd name="connsiteX28" fmla="*/ 3824878 w 5132824"/>
              <a:gd name="connsiteY28" fmla="*/ 3225933 h 5144399"/>
              <a:gd name="connsiteX29" fmla="*/ 3473314 w 5132824"/>
              <a:gd name="connsiteY29" fmla="*/ 3402269 h 5144399"/>
              <a:gd name="connsiteX30" fmla="*/ 0 w 5132824"/>
              <a:gd name="connsiteY30" fmla="*/ 1635 h 51443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5132824" h="5144399">
                <a:moveTo>
                  <a:pt x="0" y="4399953"/>
                </a:moveTo>
                <a:lnTo>
                  <a:pt x="505180" y="4891013"/>
                </a:lnTo>
                <a:lnTo>
                  <a:pt x="0" y="5144399"/>
                </a:lnTo>
                <a:close/>
                <a:moveTo>
                  <a:pt x="0" y="3421556"/>
                </a:moveTo>
                <a:lnTo>
                  <a:pt x="1169120" y="4557997"/>
                </a:lnTo>
                <a:lnTo>
                  <a:pt x="811051" y="4737595"/>
                </a:lnTo>
                <a:lnTo>
                  <a:pt x="0" y="3943515"/>
                </a:lnTo>
                <a:close/>
                <a:moveTo>
                  <a:pt x="0" y="2443159"/>
                </a:moveTo>
                <a:lnTo>
                  <a:pt x="1833059" y="4224981"/>
                </a:lnTo>
                <a:lnTo>
                  <a:pt x="1476617" y="4403764"/>
                </a:lnTo>
                <a:lnTo>
                  <a:pt x="0" y="2958045"/>
                </a:lnTo>
                <a:close/>
                <a:moveTo>
                  <a:pt x="4116478" y="2061035"/>
                </a:moveTo>
                <a:lnTo>
                  <a:pt x="5132824" y="2569899"/>
                </a:lnTo>
                <a:lnTo>
                  <a:pt x="4804444" y="2734606"/>
                </a:lnTo>
                <a:close/>
                <a:moveTo>
                  <a:pt x="0" y="1464763"/>
                </a:moveTo>
                <a:lnTo>
                  <a:pt x="2496999" y="3891965"/>
                </a:lnTo>
                <a:lnTo>
                  <a:pt x="2142183" y="4069932"/>
                </a:lnTo>
                <a:lnTo>
                  <a:pt x="0" y="1972575"/>
                </a:lnTo>
                <a:close/>
                <a:moveTo>
                  <a:pt x="2056530" y="1029662"/>
                </a:moveTo>
                <a:lnTo>
                  <a:pt x="3119486" y="1561862"/>
                </a:lnTo>
                <a:lnTo>
                  <a:pt x="4488817" y="2892917"/>
                </a:lnTo>
                <a:lnTo>
                  <a:pt x="4138879" y="3068437"/>
                </a:lnTo>
                <a:close/>
                <a:moveTo>
                  <a:pt x="0" y="486366"/>
                </a:moveTo>
                <a:lnTo>
                  <a:pt x="3160939" y="3558949"/>
                </a:lnTo>
                <a:lnTo>
                  <a:pt x="2807748" y="3736100"/>
                </a:lnTo>
                <a:lnTo>
                  <a:pt x="0" y="987105"/>
                </a:lnTo>
                <a:close/>
                <a:moveTo>
                  <a:pt x="0" y="0"/>
                </a:moveTo>
                <a:lnTo>
                  <a:pt x="1043834" y="522626"/>
                </a:lnTo>
                <a:lnTo>
                  <a:pt x="3824878" y="3225933"/>
                </a:lnTo>
                <a:lnTo>
                  <a:pt x="3473314" y="3402269"/>
                </a:lnTo>
                <a:lnTo>
                  <a:pt x="0" y="1635"/>
                </a:lnTo>
                <a:close/>
              </a:path>
            </a:pathLst>
          </a:custGeom>
          <a:solidFill>
            <a:schemeClr val="bg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128016" tIns="64008" rIns="128016" bIns="64008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defTabSz="128016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2520" b="1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33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452322" y="549340"/>
            <a:ext cx="11846992" cy="3861934"/>
          </a:xfrm>
          <a:effectLst/>
        </p:spPr>
        <p:txBody>
          <a:bodyPr vert="horz" lIns="0" tIns="0" rIns="0" bIns="72000">
            <a:normAutofit/>
          </a:bodyPr>
          <a:lstStyle>
            <a:lvl1pPr>
              <a:lnSpc>
                <a:spcPct val="85000"/>
              </a:lnSpc>
              <a:defRPr lang="ru-RU" sz="7560" b="0" i="0" u="none" cap="none" spc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Arial"/>
              </a:defRPr>
            </a:lvl1pPr>
          </a:lstStyle>
          <a:p>
            <a:r>
              <a:rPr lang="ru-RU" dirty="0" smtClean="0"/>
              <a:t>Название презентации</a:t>
            </a:r>
            <a:endParaRPr lang="ru-RU" dirty="0"/>
          </a:p>
        </p:txBody>
      </p:sp>
      <p:sp>
        <p:nvSpPr>
          <p:cNvPr id="35" name="Текст 12"/>
          <p:cNvSpPr>
            <a:spLocks noGrp="1"/>
          </p:cNvSpPr>
          <p:nvPr>
            <p:ph type="body" sz="quarter" idx="10" hasCustomPrompt="1"/>
          </p:nvPr>
        </p:nvSpPr>
        <p:spPr>
          <a:xfrm>
            <a:off x="502286" y="5963311"/>
            <a:ext cx="9426067" cy="1047723"/>
          </a:xfrm>
          <a:prstGeom prst="rect">
            <a:avLst/>
          </a:prstGeom>
          <a:effectLst/>
        </p:spPr>
        <p:txBody>
          <a:bodyPr vert="horz" lIns="0" tIns="0" rIns="0" bIns="0" rtlCol="0">
            <a:noAutofit/>
          </a:bodyPr>
          <a:lstStyle>
            <a:lvl1pPr>
              <a:defRPr lang="ru-RU" sz="1680" b="0" baseline="0" dirty="0">
                <a:effectLst/>
              </a:defRPr>
            </a:lvl1pPr>
          </a:lstStyle>
          <a:p>
            <a:pPr lvl="0">
              <a:spcAft>
                <a:spcPts val="0"/>
              </a:spcAft>
            </a:pPr>
            <a:r>
              <a:rPr lang="ru-RU" dirty="0"/>
              <a:t>Имя Фамилия</a:t>
            </a:r>
            <a:br>
              <a:rPr lang="ru-RU" dirty="0"/>
            </a:br>
            <a:r>
              <a:rPr lang="ru-RU" dirty="0"/>
              <a:t>Должность</a:t>
            </a:r>
            <a:br>
              <a:rPr lang="ru-RU" dirty="0"/>
            </a:br>
            <a:r>
              <a:rPr lang="ru-RU" dirty="0"/>
              <a:t>Компания / функция / направление</a:t>
            </a:r>
          </a:p>
        </p:txBody>
      </p:sp>
      <p:sp>
        <p:nvSpPr>
          <p:cNvPr id="36" name="Текст 12"/>
          <p:cNvSpPr>
            <a:spLocks noGrp="1"/>
          </p:cNvSpPr>
          <p:nvPr>
            <p:ph type="body" sz="quarter" idx="11" hasCustomPrompt="1"/>
          </p:nvPr>
        </p:nvSpPr>
        <p:spPr>
          <a:xfrm>
            <a:off x="502287" y="8629694"/>
            <a:ext cx="7377871" cy="641965"/>
          </a:xfrm>
          <a:prstGeom prst="rect">
            <a:avLst/>
          </a:prstGeom>
          <a:effectLst/>
        </p:spPr>
        <p:txBody>
          <a:bodyPr/>
          <a:lstStyle>
            <a:lvl1pPr>
              <a:spcBef>
                <a:spcPts val="0"/>
              </a:spcBef>
              <a:spcAft>
                <a:spcPts val="0"/>
              </a:spcAft>
              <a:defRPr sz="1400">
                <a:solidFill>
                  <a:schemeClr val="tx2"/>
                </a:solidFill>
                <a:effectLst/>
              </a:defRPr>
            </a:lvl1pPr>
          </a:lstStyle>
          <a:p>
            <a:pPr lvl="0"/>
            <a:r>
              <a:rPr lang="ru-RU" dirty="0"/>
              <a:t>Название мероприятия</a:t>
            </a:r>
            <a:br>
              <a:rPr lang="ru-RU" dirty="0"/>
            </a:br>
            <a:r>
              <a:rPr lang="ru-RU" dirty="0"/>
              <a:t>Дата проведения</a:t>
            </a:r>
          </a:p>
          <a:p>
            <a:pPr lvl="0"/>
            <a:endParaRPr lang="ru-RU" dirty="0"/>
          </a:p>
        </p:txBody>
      </p:sp>
      <p:pic>
        <p:nvPicPr>
          <p:cNvPr id="30" name="Picture 29"/>
          <p:cNvPicPr>
            <a:picLocks noChangeAspect="1"/>
          </p:cNvPicPr>
          <p:nvPr/>
        </p:nvPicPr>
        <p:blipFill>
          <a:blip r:embed="rId6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92004" y="8740107"/>
            <a:ext cx="1546551" cy="389760"/>
          </a:xfrm>
          <a:prstGeom prst="rect">
            <a:avLst/>
          </a:prstGeom>
        </p:spPr>
      </p:pic>
      <p:sp>
        <p:nvSpPr>
          <p:cNvPr id="56" name="Текст 7"/>
          <p:cNvSpPr>
            <a:spLocks noGrp="1"/>
          </p:cNvSpPr>
          <p:nvPr>
            <p:ph type="body" sz="quarter" idx="15" hasCustomPrompt="1"/>
          </p:nvPr>
        </p:nvSpPr>
        <p:spPr>
          <a:xfrm>
            <a:off x="502286" y="4733903"/>
            <a:ext cx="11797029" cy="906780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ru-RU" dirty="0" smtClean="0"/>
              <a:t>Подзаголовок (заполняется по необходимости)</a:t>
            </a:r>
          </a:p>
        </p:txBody>
      </p:sp>
      <p:grpSp>
        <p:nvGrpSpPr>
          <p:cNvPr id="34" name="Группа 33"/>
          <p:cNvGrpSpPr/>
          <p:nvPr/>
        </p:nvGrpSpPr>
        <p:grpSpPr>
          <a:xfrm>
            <a:off x="12742652" y="-79539"/>
            <a:ext cx="4006111" cy="9680744"/>
            <a:chOff x="9101894" y="-42611"/>
            <a:chExt cx="2861508" cy="5186113"/>
          </a:xfrm>
        </p:grpSpPr>
        <p:sp>
          <p:nvSpPr>
            <p:cNvPr id="37" name="Прямоугольник 36"/>
            <p:cNvSpPr/>
            <p:nvPr/>
          </p:nvSpPr>
          <p:spPr>
            <a:xfrm>
              <a:off x="9181869" y="3"/>
              <a:ext cx="2781533" cy="514349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wrap="square" lIns="648000">
              <a:noAutofit/>
            </a:bodyPr>
            <a:lstStyle/>
            <a:p>
              <a:r>
                <a:rPr lang="ru-RU" sz="1680" b="0" dirty="0">
                  <a:solidFill>
                    <a:schemeClr val="bg1"/>
                  </a:solidFill>
                </a:rPr>
                <a:t>Рекомендации </a:t>
              </a:r>
              <a:br>
                <a:rPr lang="ru-RU" sz="1680" b="0" dirty="0">
                  <a:solidFill>
                    <a:schemeClr val="bg1"/>
                  </a:solidFill>
                </a:rPr>
              </a:br>
              <a:r>
                <a:rPr lang="ru-RU" sz="168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по оформлению слайдов</a:t>
              </a:r>
            </a:p>
            <a:p>
              <a:pPr marL="0" algn="l" defTabSz="1090821" rtl="0" eaLnBrk="1" latinLnBrk="0" hangingPunct="1"/>
              <a:endParaRPr lang="ru-RU" sz="112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  <a:p>
              <a:pPr marL="255585" indent="-255585" algn="l" defTabSz="1090821" rtl="0" eaLnBrk="1" latinLnBrk="0" hangingPunct="1">
                <a:spcAft>
                  <a:spcPts val="280"/>
                </a:spcAft>
                <a:buFont typeface="+mj-lt"/>
                <a:buAutoNum type="arabicPeriod"/>
              </a:pPr>
              <a:r>
                <a:rPr lang="ru-RU" sz="112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ТЕКСТ</a:t>
              </a: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="0" dirty="0" err="1">
                  <a:solidFill>
                    <a:schemeClr val="bg1"/>
                  </a:solidFill>
                </a:rPr>
                <a:t>Корп.шрифт</a:t>
              </a:r>
              <a:r>
                <a:rPr lang="ru-RU" sz="1120" b="0" dirty="0">
                  <a:solidFill>
                    <a:schemeClr val="bg1"/>
                  </a:solidFill>
                </a:rPr>
                <a:t> для презентаций</a:t>
              </a:r>
              <a:r>
                <a:rPr lang="ru-RU" sz="1120" b="0" baseline="0" dirty="0">
                  <a:solidFill>
                    <a:schemeClr val="bg1"/>
                  </a:solidFill>
                </a:rPr>
                <a:t> </a:t>
              </a:r>
              <a:r>
                <a:rPr lang="ru-RU" sz="1120" baseline="0" dirty="0">
                  <a:solidFill>
                    <a:schemeClr val="bg1"/>
                  </a:solidFill>
                </a:rPr>
                <a:t>–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en-US" sz="1120" b="1" dirty="0">
                  <a:solidFill>
                    <a:schemeClr val="bg1"/>
                  </a:solidFill>
                </a:rPr>
                <a:t>Arial</a:t>
              </a:r>
              <a:r>
                <a:rPr lang="ru-RU" sz="1120" dirty="0">
                  <a:solidFill>
                    <a:schemeClr val="bg1"/>
                  </a:solidFill>
                </a:rPr>
                <a:t> (</a:t>
              </a:r>
              <a:r>
                <a:rPr lang="ru-RU" sz="1120" i="1" dirty="0">
                  <a:solidFill>
                    <a:schemeClr val="bg1"/>
                  </a:solidFill>
                </a:rPr>
                <a:t>д</a:t>
              </a:r>
              <a:r>
                <a:rPr lang="ru-RU" sz="1120" i="1" baseline="0" dirty="0">
                  <a:solidFill>
                    <a:schemeClr val="bg1"/>
                  </a:solidFill>
                </a:rPr>
                <a:t>опустимо:</a:t>
              </a:r>
              <a:r>
                <a:rPr lang="ru-RU" sz="1120" baseline="0" dirty="0">
                  <a:solidFill>
                    <a:schemeClr val="bg1"/>
                  </a:solidFill>
                </a:rPr>
                <a:t> </a:t>
              </a:r>
              <a:r>
                <a:rPr lang="en-US" sz="1120" baseline="0" dirty="0">
                  <a:solidFill>
                    <a:schemeClr val="bg1"/>
                  </a:solidFill>
                </a:rPr>
                <a:t>Arial Narrow</a:t>
              </a:r>
              <a:r>
                <a:rPr lang="ru-RU" sz="1120" baseline="0" dirty="0">
                  <a:solidFill>
                    <a:schemeClr val="bg1"/>
                  </a:solidFill>
                </a:rPr>
                <a:t>)</a:t>
              </a: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Заголовок слайда – 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не ниже 16 </a:t>
              </a:r>
              <a:r>
                <a:rPr lang="ru-RU" sz="1120" b="1" baseline="0" dirty="0" err="1">
                  <a:solidFill>
                    <a:schemeClr val="bg1"/>
                  </a:solidFill>
                </a:rPr>
                <a:t>пт</a:t>
              </a:r>
              <a:endParaRPr lang="ru-RU" sz="1120" b="1" baseline="0" dirty="0">
                <a:solidFill>
                  <a:schemeClr val="bg1"/>
                </a:solidFill>
              </a:endParaRP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Текст на слайде – 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не ниже </a:t>
              </a:r>
              <a:r>
                <a:rPr lang="en-US" sz="1120" b="1" baseline="0" dirty="0">
                  <a:solidFill>
                    <a:schemeClr val="bg1"/>
                  </a:solidFill>
                </a:rPr>
                <a:t>10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 </a:t>
              </a:r>
              <a:r>
                <a:rPr lang="ru-RU" sz="1120" b="1" baseline="0" dirty="0" err="1">
                  <a:solidFill>
                    <a:schemeClr val="bg1"/>
                  </a:solidFill>
                </a:rPr>
                <a:t>пт</a:t>
              </a:r>
              <a:endParaRPr lang="ru-RU" sz="1120" b="1" baseline="0" dirty="0">
                <a:solidFill>
                  <a:schemeClr val="bg1"/>
                </a:solidFill>
              </a:endParaRP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Примечания – 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не ниже </a:t>
              </a:r>
              <a:r>
                <a:rPr lang="en-US" sz="1120" b="1" baseline="0" dirty="0">
                  <a:solidFill>
                    <a:schemeClr val="bg1"/>
                  </a:solidFill>
                </a:rPr>
                <a:t>8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 </a:t>
              </a:r>
              <a:r>
                <a:rPr lang="ru-RU" sz="1120" b="1" baseline="0" dirty="0" err="1">
                  <a:solidFill>
                    <a:schemeClr val="bg1"/>
                  </a:solidFill>
                </a:rPr>
                <a:t>пт</a:t>
              </a:r>
              <a:endParaRPr lang="ru-RU" sz="1120" b="1" baseline="0" dirty="0">
                <a:solidFill>
                  <a:schemeClr val="bg1"/>
                </a:solidFill>
              </a:endParaRPr>
            </a:p>
            <a:p>
              <a:pPr marL="373377" lvl="4" indent="-124459" algn="l">
                <a:spcAft>
                  <a:spcPts val="112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Используйте на слайде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ru-RU" sz="1120" b="1" baseline="0" dirty="0">
                  <a:solidFill>
                    <a:schemeClr val="bg1"/>
                  </a:solidFill>
                </a:rPr>
                <a:t>не более 3 размеров шрифтов</a:t>
              </a:r>
              <a:endParaRPr lang="en-US" sz="1120" b="1" baseline="0" dirty="0">
                <a:solidFill>
                  <a:schemeClr val="bg1"/>
                </a:solidFill>
              </a:endParaRPr>
            </a:p>
            <a:p>
              <a:pPr marL="255585" indent="-255585" algn="l" defTabSz="1090821" rtl="0" eaLnBrk="1" latinLnBrk="0" hangingPunct="1">
                <a:spcBef>
                  <a:spcPts val="420"/>
                </a:spcBef>
                <a:spcAft>
                  <a:spcPts val="280"/>
                </a:spcAft>
                <a:buFont typeface="+mj-lt"/>
                <a:buAutoNum type="arabicPeriod"/>
              </a:pPr>
              <a:r>
                <a:rPr lang="ru-RU" sz="112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ДИАГРАММЫ</a:t>
              </a:r>
            </a:p>
            <a:p>
              <a:pPr marL="373377" lvl="1" indent="-111125" algn="l" defTabSz="1090821" rtl="0" eaLnBrk="1" latinLnBrk="0" hangingPunct="1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единый стиль оформления диаграмм</a:t>
              </a:r>
            </a:p>
            <a:p>
              <a:pPr marL="373377" lvl="1" indent="-111125" algn="l" defTabSz="1090821" rtl="0" eaLnBrk="1" latinLnBrk="0" hangingPunct="1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шрифты одинакового размера в</a:t>
              </a:r>
              <a:r>
                <a:rPr lang="ru-RU" sz="1120" b="0" kern="1200" baseline="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 </a:t>
              </a: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диаграммах, располагающихся на одном слайде</a:t>
              </a:r>
            </a:p>
            <a:p>
              <a:pPr marL="373377" lvl="1" indent="-111125" algn="l" defTabSz="1090821" rtl="0" eaLnBrk="1" latinLnBrk="0" hangingPunct="1">
                <a:spcAft>
                  <a:spcPts val="1120"/>
                </a:spcAft>
                <a:buFont typeface="Arial" panose="020B0604020202020204" pitchFamily="34" charset="0"/>
                <a:buChar char="•"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На одном слайде – не более 4 диаграмм</a:t>
              </a:r>
            </a:p>
            <a:p>
              <a:pPr marL="255585" marR="0" lvl="0" indent="-255585" algn="l" defTabSz="1090821" rtl="0" eaLnBrk="1" fontAlgn="auto" latinLnBrk="0" hangingPunct="1">
                <a:lnSpc>
                  <a:spcPct val="100000"/>
                </a:lnSpc>
                <a:spcBef>
                  <a:spcPts val="420"/>
                </a:spcBef>
                <a:spcAft>
                  <a:spcPts val="28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lang="ru-RU" sz="112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ИКОНКИ</a:t>
              </a:r>
            </a:p>
            <a:p>
              <a:pPr marL="373377" marR="0" lvl="1" indent="-117793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112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dirty="0">
                  <a:solidFill>
                    <a:schemeClr val="bg1"/>
                  </a:solidFill>
                </a:rPr>
                <a:t>Выбирайте оформление</a:t>
              </a:r>
              <a:r>
                <a:rPr lang="ru-RU" sz="1120" baseline="0" dirty="0">
                  <a:solidFill>
                    <a:schemeClr val="bg1"/>
                  </a:solidFill>
                </a:rPr>
                <a:t>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ru-RU" sz="1120" baseline="0" dirty="0">
                  <a:solidFill>
                    <a:schemeClr val="bg1"/>
                  </a:solidFill>
                </a:rPr>
                <a:t>иконок </a:t>
              </a:r>
              <a:r>
                <a:rPr lang="ru-RU" sz="1120" dirty="0">
                  <a:solidFill>
                    <a:schemeClr val="bg1"/>
                  </a:solidFill>
                </a:rPr>
                <a:t>в</a:t>
              </a:r>
              <a:r>
                <a:rPr lang="ru-RU" sz="1120" baseline="0" dirty="0">
                  <a:solidFill>
                    <a:schemeClr val="bg1"/>
                  </a:solidFill>
                </a:rPr>
                <a:t> едином стиле</a:t>
              </a:r>
              <a:endParaRPr lang="ru-RU" sz="112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  <a:p>
              <a:pPr marL="255585" marR="0" lvl="0" indent="-255585" algn="l" defTabSz="1090821" rtl="0" eaLnBrk="1" fontAlgn="auto" latinLnBrk="0" hangingPunct="1">
                <a:lnSpc>
                  <a:spcPct val="100000"/>
                </a:lnSpc>
                <a:spcBef>
                  <a:spcPts val="420"/>
                </a:spcBef>
                <a:spcAft>
                  <a:spcPts val="28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lang="ru-RU" sz="1120" b="1" dirty="0">
                  <a:solidFill>
                    <a:schemeClr val="bg1"/>
                  </a:solidFill>
                </a:rPr>
                <a:t>ИЗОБРАЖЕНИЯ</a:t>
              </a:r>
            </a:p>
            <a:p>
              <a:pPr marL="373377" lvl="1" indent="-117793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dirty="0">
                  <a:solidFill>
                    <a:schemeClr val="bg1"/>
                  </a:solidFill>
                </a:rPr>
                <a:t>Нельзя</a:t>
              </a:r>
              <a:r>
                <a:rPr lang="ru-RU" sz="1120" baseline="0" dirty="0">
                  <a:solidFill>
                    <a:schemeClr val="bg1"/>
                  </a:solidFill>
                </a:rPr>
                <a:t> искажать пропорции</a:t>
              </a:r>
            </a:p>
            <a:p>
              <a:pPr marL="373377" lvl="1" indent="-117793">
                <a:spcAft>
                  <a:spcPts val="1120"/>
                </a:spcAft>
                <a:buFont typeface="Arial" panose="020B0604020202020204" pitchFamily="34" charset="0"/>
                <a:buChar char="•"/>
              </a:pPr>
              <a:r>
                <a:rPr lang="ru-RU" sz="1120" dirty="0">
                  <a:solidFill>
                    <a:schemeClr val="bg1"/>
                  </a:solidFill>
                </a:rPr>
                <a:t>Рекомендуемое разрешение</a:t>
              </a:r>
              <a:r>
                <a:rPr lang="ru-RU" sz="1120" baseline="0" dirty="0">
                  <a:solidFill>
                    <a:schemeClr val="bg1"/>
                  </a:solidFill>
                </a:rPr>
                <a:t> –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ru-RU" sz="1120" baseline="0" dirty="0">
                  <a:solidFill>
                    <a:schemeClr val="bg1"/>
                  </a:solidFill>
                </a:rPr>
                <a:t>не более 150 пикселей на дюйм</a:t>
              </a:r>
              <a:endParaRPr lang="ru-RU" sz="1120" b="1" dirty="0">
                <a:solidFill>
                  <a:schemeClr val="bg1"/>
                </a:solidFill>
              </a:endParaRPr>
            </a:p>
            <a:p>
              <a:pPr marL="255585" marR="0" lvl="0" indent="-255585" algn="l" defTabSz="1090821" rtl="0" eaLnBrk="1" fontAlgn="auto" latinLnBrk="0" hangingPunct="1">
                <a:lnSpc>
                  <a:spcPct val="100000"/>
                </a:lnSpc>
                <a:spcBef>
                  <a:spcPts val="420"/>
                </a:spcBef>
                <a:spcAft>
                  <a:spcPts val="28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kumimoji="0" lang="ru-RU" sz="112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ОБЩИЕ РЕКОМЕНДАЦИИ</a:t>
              </a:r>
            </a:p>
            <a:p>
              <a:pPr marL="373377" marR="0" lvl="1" indent="-12890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8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Скажите «нет» презентациям </a:t>
              </a:r>
              <a:b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</a:b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с большим количеством текста</a:t>
              </a:r>
            </a:p>
            <a:p>
              <a:pPr marL="373377" marR="0" lvl="1" indent="-12890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8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простые схемы </a:t>
              </a:r>
              <a:b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</a:b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 графику</a:t>
              </a:r>
            </a:p>
            <a:p>
              <a:pPr marL="373377" marR="0" lvl="1" indent="-12890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8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Делайте слайды лаконичными</a:t>
              </a:r>
            </a:p>
            <a:p>
              <a:pPr marL="800999" marR="0" lvl="1" indent="-25558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42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endParaRPr lang="ru-RU" sz="112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</p:txBody>
        </p:sp>
        <p:cxnSp>
          <p:nvCxnSpPr>
            <p:cNvPr id="38" name="Прямая соединительная линия 37"/>
            <p:cNvCxnSpPr/>
            <p:nvPr/>
          </p:nvCxnSpPr>
          <p:spPr bwMode="auto">
            <a:xfrm>
              <a:off x="9753602" y="444502"/>
              <a:ext cx="2051050" cy="0"/>
            </a:xfrm>
            <a:prstGeom prst="line">
              <a:avLst/>
            </a:prstGeom>
            <a:solidFill>
              <a:schemeClr val="accent1"/>
            </a:solidFill>
            <a:ln w="317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grpSp>
          <p:nvGrpSpPr>
            <p:cNvPr id="39" name="Группа 38"/>
            <p:cNvGrpSpPr/>
            <p:nvPr/>
          </p:nvGrpSpPr>
          <p:grpSpPr>
            <a:xfrm>
              <a:off x="9101894" y="-42611"/>
              <a:ext cx="618531" cy="5155816"/>
              <a:chOff x="9101894" y="-42611"/>
              <a:chExt cx="618531" cy="5155816"/>
            </a:xfrm>
          </p:grpSpPr>
          <p:sp>
            <p:nvSpPr>
              <p:cNvPr id="40" name="Прямоугольник 39"/>
              <p:cNvSpPr/>
              <p:nvPr/>
            </p:nvSpPr>
            <p:spPr>
              <a:xfrm>
                <a:off x="9249089" y="154103"/>
                <a:ext cx="377590" cy="436959"/>
              </a:xfrm>
              <a:prstGeom prst="rect">
                <a:avLst/>
              </a:prstGeom>
              <a:solidFill>
                <a:srgbClr val="008C95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0</a:t>
                </a:r>
              </a:p>
              <a:p>
                <a:pPr algn="ctr" eaLnBrk="1" hangingPunct="1">
                  <a:defRPr/>
                </a:pPr>
                <a:r>
                  <a:rPr lang="en-US" sz="980" dirty="0">
                    <a:solidFill>
                      <a:srgbClr val="FFFFFF"/>
                    </a:solidFill>
                  </a:rPr>
                  <a:t>140</a:t>
                </a:r>
                <a:endParaRPr lang="ru-RU" sz="98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1</a:t>
                </a:r>
                <a:r>
                  <a:rPr lang="en-US" sz="980" dirty="0">
                    <a:solidFill>
                      <a:srgbClr val="FFFFFF"/>
                    </a:solidFill>
                  </a:rPr>
                  <a:t>49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41" name="Прямоугольник 40"/>
              <p:cNvSpPr/>
              <p:nvPr/>
            </p:nvSpPr>
            <p:spPr>
              <a:xfrm>
                <a:off x="9249089" y="873918"/>
                <a:ext cx="377590" cy="438150"/>
              </a:xfrm>
              <a:prstGeom prst="rect">
                <a:avLst/>
              </a:prstGeom>
              <a:solidFill>
                <a:srgbClr val="D0D0D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208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208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208</a:t>
                </a:r>
              </a:p>
            </p:txBody>
          </p:sp>
          <p:sp>
            <p:nvSpPr>
              <p:cNvPr id="42" name="Прямоугольник 41"/>
              <p:cNvSpPr/>
              <p:nvPr/>
            </p:nvSpPr>
            <p:spPr>
              <a:xfrm>
                <a:off x="9249089" y="3830254"/>
                <a:ext cx="377590" cy="436960"/>
              </a:xfrm>
              <a:prstGeom prst="rect">
                <a:avLst/>
              </a:prstGeom>
              <a:solidFill>
                <a:srgbClr val="E5F2F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229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242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242</a:t>
                </a:r>
              </a:p>
            </p:txBody>
          </p:sp>
          <p:sp>
            <p:nvSpPr>
              <p:cNvPr id="43" name="Прямоугольник 42"/>
              <p:cNvSpPr/>
              <p:nvPr/>
            </p:nvSpPr>
            <p:spPr>
              <a:xfrm>
                <a:off x="9249089" y="2519364"/>
                <a:ext cx="377590" cy="436959"/>
              </a:xfrm>
              <a:prstGeom prst="rect">
                <a:avLst/>
              </a:prstGeom>
              <a:solidFill>
                <a:srgbClr val="B2D2D8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178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210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216</a:t>
                </a:r>
              </a:p>
            </p:txBody>
          </p:sp>
          <p:sp>
            <p:nvSpPr>
              <p:cNvPr id="44" name="Прямоугольник 43"/>
              <p:cNvSpPr/>
              <p:nvPr/>
            </p:nvSpPr>
            <p:spPr>
              <a:xfrm>
                <a:off x="9249089" y="2956327"/>
                <a:ext cx="377590" cy="436960"/>
              </a:xfrm>
              <a:prstGeom prst="rect">
                <a:avLst/>
              </a:prstGeom>
              <a:solidFill>
                <a:srgbClr val="FFC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255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192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0</a:t>
                </a:r>
              </a:p>
            </p:txBody>
          </p:sp>
          <p:sp>
            <p:nvSpPr>
              <p:cNvPr id="45" name="Прямоугольник 44"/>
              <p:cNvSpPr/>
              <p:nvPr/>
            </p:nvSpPr>
            <p:spPr>
              <a:xfrm>
                <a:off x="9249089" y="3393282"/>
                <a:ext cx="377590" cy="436959"/>
              </a:xfrm>
              <a:prstGeom prst="rect">
                <a:avLst/>
              </a:prstGeom>
              <a:solidFill>
                <a:srgbClr val="C00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192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0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0</a:t>
                </a:r>
              </a:p>
            </p:txBody>
          </p:sp>
          <p:sp>
            <p:nvSpPr>
              <p:cNvPr id="46" name="Прямоугольник 45"/>
              <p:cNvSpPr/>
              <p:nvPr/>
            </p:nvSpPr>
            <p:spPr>
              <a:xfrm>
                <a:off x="9249089" y="4267214"/>
                <a:ext cx="377590" cy="169200"/>
              </a:xfrm>
              <a:prstGeom prst="rect">
                <a:avLst/>
              </a:prstGeom>
              <a:solidFill>
                <a:srgbClr val="000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0,0,0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47" name="Прямоугольник 46"/>
              <p:cNvSpPr/>
              <p:nvPr/>
            </p:nvSpPr>
            <p:spPr>
              <a:xfrm>
                <a:off x="9249091" y="588086"/>
                <a:ext cx="377590" cy="438150"/>
              </a:xfrm>
              <a:prstGeom prst="rect">
                <a:avLst/>
              </a:prstGeom>
              <a:solidFill>
                <a:schemeClr val="tx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0</a:t>
                </a:r>
                <a:br>
                  <a:rPr lang="en-US" sz="980" dirty="0" smtClean="0">
                    <a:solidFill>
                      <a:schemeClr val="bg1"/>
                    </a:solidFill>
                  </a:rPr>
                </a:br>
                <a:r>
                  <a:rPr lang="ru-RU" sz="980" dirty="0" smtClean="0">
                    <a:solidFill>
                      <a:schemeClr val="bg1"/>
                    </a:solidFill>
                  </a:rPr>
                  <a:t>49</a:t>
                </a:r>
                <a:br>
                  <a:rPr lang="ru-RU" sz="980" dirty="0" smtClean="0">
                    <a:solidFill>
                      <a:schemeClr val="bg1"/>
                    </a:solidFill>
                  </a:rPr>
                </a:br>
                <a:r>
                  <a:rPr lang="ru-RU" sz="980" dirty="0" smtClean="0">
                    <a:solidFill>
                      <a:schemeClr val="bg1"/>
                    </a:solidFill>
                  </a:rPr>
                  <a:t>60</a:t>
                </a:r>
                <a:endParaRPr lang="ru-RU" sz="98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48" name="Прямоугольник 47"/>
              <p:cNvSpPr/>
              <p:nvPr/>
            </p:nvSpPr>
            <p:spPr>
              <a:xfrm>
                <a:off x="9249091" y="1022665"/>
                <a:ext cx="377590" cy="436960"/>
              </a:xfrm>
              <a:prstGeom prst="rect">
                <a:avLst/>
              </a:prstGeom>
              <a:solidFill>
                <a:schemeClr val="bg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119</a:t>
                </a:r>
                <a:b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</a:b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226</a:t>
                </a:r>
                <a:b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</a:b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195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49" name="Прямоугольник 48"/>
              <p:cNvSpPr/>
              <p:nvPr/>
            </p:nvSpPr>
            <p:spPr>
              <a:xfrm>
                <a:off x="9249091" y="3830257"/>
                <a:ext cx="377590" cy="436960"/>
              </a:xfrm>
              <a:prstGeom prst="rect">
                <a:avLst/>
              </a:prstGeom>
              <a:solidFill>
                <a:srgbClr val="2D3287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45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50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135</a:t>
                </a:r>
                <a:endParaRPr lang="ru-RU" sz="98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0" name="Прямоугольник 49"/>
              <p:cNvSpPr/>
              <p:nvPr/>
            </p:nvSpPr>
            <p:spPr>
              <a:xfrm>
                <a:off x="9249091" y="1466152"/>
                <a:ext cx="377590" cy="438150"/>
              </a:xfrm>
              <a:prstGeom prst="rect">
                <a:avLst/>
              </a:prstGeom>
              <a:solidFill>
                <a:schemeClr val="bg1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000000"/>
                    </a:solidFill>
                  </a:rPr>
                  <a:t>255</a:t>
                </a:r>
                <a:endParaRPr lang="ru-RU" sz="980" dirty="0">
                  <a:solidFill>
                    <a:srgbClr val="000000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000000"/>
                    </a:solidFill>
                  </a:rPr>
                  <a:t>255</a:t>
                </a:r>
                <a:endParaRPr lang="ru-RU" sz="980" dirty="0">
                  <a:solidFill>
                    <a:srgbClr val="000000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000000"/>
                    </a:solidFill>
                  </a:rPr>
                  <a:t>255</a:t>
                </a:r>
                <a:endParaRPr lang="ru-RU" sz="98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1" name="Прямоугольник 50"/>
              <p:cNvSpPr/>
              <p:nvPr/>
            </p:nvSpPr>
            <p:spPr>
              <a:xfrm>
                <a:off x="9249091" y="2519364"/>
                <a:ext cx="377590" cy="436959"/>
              </a:xfrm>
              <a:prstGeom prst="rect">
                <a:avLst/>
              </a:prstGeom>
              <a:solidFill>
                <a:srgbClr val="FABE19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250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190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25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52" name="Прямоугольник 51"/>
              <p:cNvSpPr/>
              <p:nvPr/>
            </p:nvSpPr>
            <p:spPr>
              <a:xfrm>
                <a:off x="9249091" y="2956327"/>
                <a:ext cx="377590" cy="436960"/>
              </a:xfrm>
              <a:prstGeom prst="rect">
                <a:avLst/>
              </a:prstGeom>
              <a:solidFill>
                <a:srgbClr val="008CFA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0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ru-RU" sz="980" dirty="0" smtClean="0">
                    <a:solidFill>
                      <a:schemeClr val="bg1"/>
                    </a:solidFill>
                  </a:rPr>
                  <a:t>1</a:t>
                </a:r>
                <a:r>
                  <a:rPr lang="en-US" sz="980" dirty="0" smtClean="0">
                    <a:solidFill>
                      <a:schemeClr val="bg1"/>
                    </a:solidFill>
                  </a:rPr>
                  <a:t>40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250</a:t>
                </a:r>
                <a:endParaRPr lang="ru-RU" sz="98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3" name="Прямоугольник 52"/>
              <p:cNvSpPr/>
              <p:nvPr/>
            </p:nvSpPr>
            <p:spPr>
              <a:xfrm>
                <a:off x="9249091" y="3393282"/>
                <a:ext cx="377590" cy="436959"/>
              </a:xfrm>
              <a:prstGeom prst="rect">
                <a:avLst/>
              </a:prstGeom>
              <a:solidFill>
                <a:srgbClr val="FA786E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250</a:t>
                </a:r>
                <a:endParaRPr lang="ru-RU" sz="98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120</a:t>
                </a:r>
                <a:endParaRPr lang="ru-RU" sz="98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110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54" name="Прямоугольник 53"/>
              <p:cNvSpPr/>
              <p:nvPr/>
            </p:nvSpPr>
            <p:spPr>
              <a:xfrm>
                <a:off x="9249091" y="1916373"/>
                <a:ext cx="377590" cy="438150"/>
              </a:xfrm>
              <a:prstGeom prst="rect">
                <a:avLst/>
              </a:prstGeom>
              <a:solidFill>
                <a:schemeClr val="accent6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224</a:t>
                </a:r>
                <a:br>
                  <a:rPr lang="en-US" sz="980" dirty="0" smtClean="0">
                    <a:solidFill>
                      <a:srgbClr val="FFFFFF"/>
                    </a:solidFill>
                  </a:rPr>
                </a:br>
                <a:r>
                  <a:rPr lang="en-US" sz="980" dirty="0" smtClean="0">
                    <a:solidFill>
                      <a:srgbClr val="FFFFFF"/>
                    </a:solidFill>
                  </a:rPr>
                  <a:t>78</a:t>
                </a:r>
                <a:br>
                  <a:rPr lang="en-US" sz="980" dirty="0" smtClean="0">
                    <a:solidFill>
                      <a:srgbClr val="FFFFFF"/>
                    </a:solidFill>
                  </a:rPr>
                </a:br>
                <a:r>
                  <a:rPr lang="en-US" sz="980" dirty="0" smtClean="0">
                    <a:solidFill>
                      <a:srgbClr val="FFFFFF"/>
                    </a:solidFill>
                  </a:rPr>
                  <a:t>57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55" name="TextBox 54"/>
              <p:cNvSpPr txBox="1"/>
              <p:nvPr/>
            </p:nvSpPr>
            <p:spPr>
              <a:xfrm>
                <a:off x="9101894" y="-42611"/>
                <a:ext cx="618531" cy="1417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1120" dirty="0" smtClean="0">
                    <a:solidFill>
                      <a:schemeClr val="bg1"/>
                    </a:solidFill>
                  </a:rPr>
                  <a:t>Основные</a:t>
                </a:r>
                <a:endParaRPr lang="ru-RU" sz="112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7" name="TextBox 56"/>
              <p:cNvSpPr txBox="1"/>
              <p:nvPr/>
            </p:nvSpPr>
            <p:spPr>
              <a:xfrm>
                <a:off x="9101894" y="2320575"/>
                <a:ext cx="618531" cy="1417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1120" dirty="0" err="1" smtClean="0">
                    <a:solidFill>
                      <a:schemeClr val="bg1"/>
                    </a:solidFill>
                  </a:rPr>
                  <a:t>Доп.цвета</a:t>
                </a:r>
                <a:endParaRPr lang="ru-RU" sz="112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8" name="Прямоугольник 57"/>
              <p:cNvSpPr/>
              <p:nvPr/>
            </p:nvSpPr>
            <p:spPr>
              <a:xfrm>
                <a:off x="9249088" y="4436414"/>
                <a:ext cx="377591" cy="169200"/>
              </a:xfrm>
              <a:prstGeom prst="rect">
                <a:avLst/>
              </a:prstGeom>
              <a:solidFill>
                <a:srgbClr val="4D4D4D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rgbClr val="FFFFFF"/>
                    </a:solidFill>
                  </a:rPr>
                  <a:t>70%</a:t>
                </a:r>
                <a:endParaRPr lang="ru-RU" sz="84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59" name="Прямоугольник 58"/>
              <p:cNvSpPr/>
              <p:nvPr/>
            </p:nvSpPr>
            <p:spPr>
              <a:xfrm>
                <a:off x="9249087" y="4605611"/>
                <a:ext cx="377593" cy="169200"/>
              </a:xfrm>
              <a:prstGeom prst="rect">
                <a:avLst/>
              </a:prstGeom>
              <a:solidFill>
                <a:srgbClr val="7F7F7F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rgbClr val="FFFFFF"/>
                    </a:solidFill>
                  </a:rPr>
                  <a:t>50%</a:t>
                </a:r>
                <a:endParaRPr lang="ru-RU" sz="84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60" name="Прямоугольник 59"/>
              <p:cNvSpPr/>
              <p:nvPr/>
            </p:nvSpPr>
            <p:spPr>
              <a:xfrm>
                <a:off x="9249088" y="4774808"/>
                <a:ext cx="377591" cy="169200"/>
              </a:xfrm>
              <a:prstGeom prst="rect">
                <a:avLst/>
              </a:prstGeom>
              <a:solidFill>
                <a:srgbClr val="B2B2B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rgbClr val="FFFFFF"/>
                    </a:solidFill>
                  </a:rPr>
                  <a:t>30%</a:t>
                </a:r>
                <a:endParaRPr lang="ru-RU" sz="84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61" name="Прямоугольник 60"/>
              <p:cNvSpPr/>
              <p:nvPr/>
            </p:nvSpPr>
            <p:spPr>
              <a:xfrm>
                <a:off x="9249087" y="4944005"/>
                <a:ext cx="377593" cy="169200"/>
              </a:xfrm>
              <a:prstGeom prst="rect">
                <a:avLst/>
              </a:prstGeom>
              <a:solidFill>
                <a:srgbClr val="E5E5E5"/>
              </a:solidFill>
              <a:ln w="3175">
                <a:solidFill>
                  <a:srgbClr val="B2B2B2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chemeClr val="tx1"/>
                    </a:solidFill>
                  </a:rPr>
                  <a:t>10%</a:t>
                </a:r>
                <a:endParaRPr lang="ru-RU" sz="840" dirty="0">
                  <a:solidFill>
                    <a:schemeClr val="tx1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256311612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Обложка 20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Объект 9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358300239"/>
              </p:ext>
            </p:extLst>
          </p:nvPr>
        </p:nvGraphicFramePr>
        <p:xfrm>
          <a:off x="2227" y="2967"/>
          <a:ext cx="2222" cy="29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8485" name="Слайд think-cell" r:id="rId4" imgW="270" imgH="270" progId="TCLayout.ActiveDocument.1">
                  <p:embed/>
                </p:oleObj>
              </mc:Choice>
              <mc:Fallback>
                <p:oleObj name="Слайд think-cell" r:id="rId4" imgW="270" imgH="270" progId="TCLayout.ActiveDocument.1">
                  <p:embed/>
                  <p:pic>
                    <p:nvPicPr>
                      <p:cNvPr id="10" name="Объект 9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27" y="2967"/>
                        <a:ext cx="2222" cy="29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3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452323" y="534344"/>
            <a:ext cx="9476029" cy="2696368"/>
          </a:xfrm>
          <a:effectLst/>
        </p:spPr>
        <p:txBody>
          <a:bodyPr vert="horz" lIns="0" tIns="0" rIns="0" bIns="0" rtlCol="0" anchor="t">
            <a:normAutofit/>
          </a:bodyPr>
          <a:lstStyle>
            <a:lvl1pPr>
              <a:lnSpc>
                <a:spcPct val="85000"/>
              </a:lnSpc>
              <a:defRPr lang="ru-RU" sz="5600" b="0" i="0" u="none" cap="none" spc="0" baseline="0" dirty="0">
                <a:ln>
                  <a:noFill/>
                </a:ln>
                <a:solidFill>
                  <a:schemeClr val="tx2"/>
                </a:solidFill>
                <a:effectLst/>
                <a:ea typeface="+mn-ea"/>
                <a:cs typeface="Arial"/>
              </a:defRPr>
            </a:lvl1pPr>
          </a:lstStyle>
          <a:p>
            <a:pPr lvl="0">
              <a:lnSpc>
                <a:spcPct val="85000"/>
              </a:lnSpc>
            </a:pPr>
            <a:r>
              <a:rPr lang="ru-RU" dirty="0" smtClean="0"/>
              <a:t>Название презентации</a:t>
            </a:r>
            <a:endParaRPr lang="ru-RU" dirty="0"/>
          </a:p>
        </p:txBody>
      </p:sp>
      <p:sp>
        <p:nvSpPr>
          <p:cNvPr id="35" name="Текст 12"/>
          <p:cNvSpPr>
            <a:spLocks noGrp="1"/>
          </p:cNvSpPr>
          <p:nvPr>
            <p:ph type="body" sz="quarter" idx="10" hasCustomPrompt="1"/>
          </p:nvPr>
        </p:nvSpPr>
        <p:spPr>
          <a:xfrm>
            <a:off x="502286" y="4339787"/>
            <a:ext cx="9426067" cy="1120676"/>
          </a:xfrm>
          <a:prstGeom prst="rect">
            <a:avLst/>
          </a:prstGeom>
          <a:effectLst/>
        </p:spPr>
        <p:txBody>
          <a:bodyPr vert="horz" lIns="0" tIns="0" rIns="0" bIns="0" rtlCol="0">
            <a:noAutofit/>
          </a:bodyPr>
          <a:lstStyle>
            <a:lvl1pPr>
              <a:defRPr lang="ru-RU" sz="1680" b="0" baseline="0" dirty="0">
                <a:effectLst/>
              </a:defRPr>
            </a:lvl1pPr>
          </a:lstStyle>
          <a:p>
            <a:pPr lvl="0">
              <a:spcAft>
                <a:spcPts val="0"/>
              </a:spcAft>
            </a:pPr>
            <a:r>
              <a:rPr lang="ru-RU" dirty="0"/>
              <a:t>Имя Фамилия</a:t>
            </a:r>
            <a:br>
              <a:rPr lang="ru-RU" dirty="0"/>
            </a:br>
            <a:r>
              <a:rPr lang="ru-RU" dirty="0"/>
              <a:t>Должность</a:t>
            </a:r>
            <a:br>
              <a:rPr lang="ru-RU" dirty="0"/>
            </a:br>
            <a:r>
              <a:rPr lang="ru-RU" dirty="0"/>
              <a:t>Компания / функция / направление</a:t>
            </a:r>
          </a:p>
        </p:txBody>
      </p:sp>
      <p:sp>
        <p:nvSpPr>
          <p:cNvPr id="36" name="Текст 12"/>
          <p:cNvSpPr>
            <a:spLocks noGrp="1"/>
          </p:cNvSpPr>
          <p:nvPr>
            <p:ph type="body" sz="quarter" idx="11" hasCustomPrompt="1"/>
          </p:nvPr>
        </p:nvSpPr>
        <p:spPr>
          <a:xfrm>
            <a:off x="502285" y="5671820"/>
            <a:ext cx="12029807" cy="645512"/>
          </a:xfrm>
          <a:prstGeom prst="rect">
            <a:avLst/>
          </a:prstGeom>
          <a:effectLst/>
        </p:spPr>
        <p:txBody>
          <a:bodyPr/>
          <a:lstStyle>
            <a:lvl1pPr>
              <a:spcBef>
                <a:spcPts val="0"/>
              </a:spcBef>
              <a:spcAft>
                <a:spcPts val="0"/>
              </a:spcAft>
              <a:defRPr sz="1400" baseline="0">
                <a:solidFill>
                  <a:schemeClr val="tx2"/>
                </a:solidFill>
                <a:effectLst/>
              </a:defRPr>
            </a:lvl1pPr>
          </a:lstStyle>
          <a:p>
            <a:pPr lvl="0"/>
            <a:r>
              <a:rPr lang="ru-RU" dirty="0" smtClean="0"/>
              <a:t>Название мероприятия</a:t>
            </a:r>
            <a:br>
              <a:rPr lang="ru-RU" dirty="0" smtClean="0"/>
            </a:br>
            <a:r>
              <a:rPr lang="ru-RU" dirty="0" smtClean="0"/>
              <a:t>Дата проведения</a:t>
            </a:r>
          </a:p>
        </p:txBody>
      </p:sp>
      <p:pic>
        <p:nvPicPr>
          <p:cNvPr id="30" name="Picture 29"/>
          <p:cNvPicPr>
            <a:picLocks noChangeAspect="1"/>
          </p:cNvPicPr>
          <p:nvPr/>
        </p:nvPicPr>
        <p:blipFill>
          <a:blip r:embed="rId6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92004" y="664787"/>
            <a:ext cx="1546551" cy="389760"/>
          </a:xfrm>
          <a:prstGeom prst="rect">
            <a:avLst/>
          </a:prstGeom>
        </p:spPr>
      </p:pic>
      <p:sp>
        <p:nvSpPr>
          <p:cNvPr id="13" name="Рисунок 12"/>
          <p:cNvSpPr>
            <a:spLocks noGrp="1"/>
          </p:cNvSpPr>
          <p:nvPr>
            <p:ph type="pic" sz="quarter" idx="12" hasCustomPrompt="1"/>
          </p:nvPr>
        </p:nvSpPr>
        <p:spPr>
          <a:xfrm>
            <a:off x="7212240" y="6402481"/>
            <a:ext cx="5589360" cy="3205442"/>
          </a:xfrm>
        </p:spPr>
        <p:txBody>
          <a:bodyPr vert="horz" lIns="0" tIns="0" rIns="0" bIns="0" rtlCol="0">
            <a:noAutofit/>
          </a:bodyPr>
          <a:lstStyle>
            <a:lvl1pPr>
              <a:defRPr lang="ru-RU" dirty="0"/>
            </a:lvl1pPr>
          </a:lstStyle>
          <a:p>
            <a:pPr lvl="0"/>
            <a:r>
              <a:rPr lang="ru-RU" dirty="0" smtClean="0"/>
              <a:t>Фото</a:t>
            </a:r>
            <a:endParaRPr lang="ru-RU" dirty="0"/>
          </a:p>
        </p:txBody>
      </p:sp>
      <p:sp>
        <p:nvSpPr>
          <p:cNvPr id="6" name="Рисунок 5"/>
          <p:cNvSpPr>
            <a:spLocks noGrp="1" noChangeAspect="1"/>
          </p:cNvSpPr>
          <p:nvPr>
            <p:ph type="pic" sz="quarter" idx="13" hasCustomPrompt="1"/>
          </p:nvPr>
        </p:nvSpPr>
        <p:spPr>
          <a:xfrm>
            <a:off x="2404078" y="6402481"/>
            <a:ext cx="2404081" cy="3205442"/>
          </a:xfrm>
        </p:spPr>
        <p:txBody>
          <a:bodyPr vert="horz" lIns="0" tIns="0" rIns="0" bIns="0" rtlCol="0">
            <a:noAutofit/>
          </a:bodyPr>
          <a:lstStyle>
            <a:lvl1pPr>
              <a:defRPr lang="ru-RU" dirty="0"/>
            </a:lvl1pPr>
          </a:lstStyle>
          <a:p>
            <a:pPr lvl="0"/>
            <a:r>
              <a:rPr lang="ru-RU" dirty="0" smtClean="0"/>
              <a:t>Пиктограмма</a:t>
            </a:r>
            <a:endParaRPr lang="ru-RU" dirty="0"/>
          </a:p>
        </p:txBody>
      </p:sp>
      <p:sp>
        <p:nvSpPr>
          <p:cNvPr id="5" name="Рисунок 4"/>
          <p:cNvSpPr>
            <a:spLocks noGrp="1" noChangeAspect="1"/>
          </p:cNvSpPr>
          <p:nvPr>
            <p:ph type="pic" sz="quarter" idx="14" hasCustomPrompt="1"/>
          </p:nvPr>
        </p:nvSpPr>
        <p:spPr>
          <a:xfrm>
            <a:off x="-1" y="6402481"/>
            <a:ext cx="2404080" cy="3205442"/>
          </a:xfrm>
        </p:spPr>
        <p:txBody>
          <a:bodyPr vert="horz" lIns="0" tIns="0" rIns="0" bIns="0" rtlCol="0">
            <a:noAutofit/>
          </a:bodyPr>
          <a:lstStyle>
            <a:lvl1pPr>
              <a:defRPr lang="ru-RU" dirty="0"/>
            </a:lvl1pPr>
          </a:lstStyle>
          <a:p>
            <a:pPr lvl="0"/>
            <a:r>
              <a:rPr lang="ru-RU" dirty="0" smtClean="0"/>
              <a:t>Пиктограмма</a:t>
            </a:r>
            <a:endParaRPr lang="ru-RU" dirty="0"/>
          </a:p>
        </p:txBody>
      </p:sp>
      <p:sp>
        <p:nvSpPr>
          <p:cNvPr id="3" name="Рисунок 2"/>
          <p:cNvSpPr>
            <a:spLocks noGrp="1" noChangeAspect="1"/>
          </p:cNvSpPr>
          <p:nvPr>
            <p:ph type="pic" sz="quarter" idx="15" hasCustomPrompt="1"/>
          </p:nvPr>
        </p:nvSpPr>
        <p:spPr>
          <a:xfrm>
            <a:off x="4808157" y="6402481"/>
            <a:ext cx="2404083" cy="3205442"/>
          </a:xfrm>
        </p:spPr>
        <p:txBody>
          <a:bodyPr vert="horz" lIns="0" tIns="0" rIns="0" bIns="0" rtlCol="0">
            <a:noAutofit/>
          </a:bodyPr>
          <a:lstStyle>
            <a:lvl1pPr>
              <a:defRPr lang="ru-RU" dirty="0"/>
            </a:lvl1pPr>
          </a:lstStyle>
          <a:p>
            <a:pPr lvl="0"/>
            <a:r>
              <a:rPr lang="ru-RU" dirty="0" smtClean="0"/>
              <a:t>Пиктограмма</a:t>
            </a:r>
            <a:endParaRPr lang="ru-RU" dirty="0"/>
          </a:p>
        </p:txBody>
      </p:sp>
      <p:sp>
        <p:nvSpPr>
          <p:cNvPr id="56" name="TextBox 55"/>
          <p:cNvSpPr txBox="1"/>
          <p:nvPr/>
        </p:nvSpPr>
        <p:spPr>
          <a:xfrm>
            <a:off x="10561501" y="1181791"/>
            <a:ext cx="2072812" cy="3293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540" dirty="0" smtClean="0">
                <a:solidFill>
                  <a:schemeClr val="accent1"/>
                </a:solidFill>
              </a:rPr>
              <a:t>Партнеры</a:t>
            </a:r>
            <a:r>
              <a:rPr lang="ru-RU" sz="1540" baseline="0" dirty="0" smtClean="0">
                <a:solidFill>
                  <a:schemeClr val="accent1"/>
                </a:solidFill>
              </a:rPr>
              <a:t> для роста</a:t>
            </a:r>
            <a:endParaRPr lang="ru-RU" sz="1540" dirty="0">
              <a:solidFill>
                <a:schemeClr val="accent1"/>
              </a:solidFill>
            </a:endParaRPr>
          </a:p>
        </p:txBody>
      </p:sp>
      <p:sp>
        <p:nvSpPr>
          <p:cNvPr id="57" name="Текст 7"/>
          <p:cNvSpPr>
            <a:spLocks noGrp="1"/>
          </p:cNvSpPr>
          <p:nvPr>
            <p:ph type="body" sz="quarter" idx="16" hasCustomPrompt="1"/>
          </p:nvPr>
        </p:nvSpPr>
        <p:spPr>
          <a:xfrm>
            <a:off x="502286" y="3277550"/>
            <a:ext cx="9426067" cy="906780"/>
          </a:xfrm>
        </p:spPr>
        <p:txBody>
          <a:bodyPr/>
          <a:lstStyle>
            <a:lvl1pPr>
              <a:defRPr baseline="0"/>
            </a:lvl1pPr>
          </a:lstStyle>
          <a:p>
            <a:pPr lvl="0"/>
            <a:r>
              <a:rPr lang="ru-RU" dirty="0" smtClean="0"/>
              <a:t>Подзаголовок (заполняется по необходимости)</a:t>
            </a:r>
          </a:p>
        </p:txBody>
      </p:sp>
      <p:grpSp>
        <p:nvGrpSpPr>
          <p:cNvPr id="38" name="Группа 37"/>
          <p:cNvGrpSpPr/>
          <p:nvPr/>
        </p:nvGrpSpPr>
        <p:grpSpPr>
          <a:xfrm>
            <a:off x="12742652" y="-79539"/>
            <a:ext cx="4006111" cy="9680744"/>
            <a:chOff x="9101894" y="-42611"/>
            <a:chExt cx="2861508" cy="5186113"/>
          </a:xfrm>
        </p:grpSpPr>
        <p:sp>
          <p:nvSpPr>
            <p:cNvPr id="39" name="Прямоугольник 38"/>
            <p:cNvSpPr/>
            <p:nvPr/>
          </p:nvSpPr>
          <p:spPr>
            <a:xfrm>
              <a:off x="9181869" y="3"/>
              <a:ext cx="2781533" cy="514349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wrap="square" lIns="648000">
              <a:noAutofit/>
            </a:bodyPr>
            <a:lstStyle/>
            <a:p>
              <a:r>
                <a:rPr lang="ru-RU" sz="1680" b="0" dirty="0">
                  <a:solidFill>
                    <a:schemeClr val="bg1"/>
                  </a:solidFill>
                </a:rPr>
                <a:t>Рекомендации </a:t>
              </a:r>
              <a:br>
                <a:rPr lang="ru-RU" sz="1680" b="0" dirty="0">
                  <a:solidFill>
                    <a:schemeClr val="bg1"/>
                  </a:solidFill>
                </a:rPr>
              </a:br>
              <a:r>
                <a:rPr lang="ru-RU" sz="168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по оформлению слайдов</a:t>
              </a:r>
            </a:p>
            <a:p>
              <a:pPr marL="0" algn="l" defTabSz="1090821" rtl="0" eaLnBrk="1" latinLnBrk="0" hangingPunct="1"/>
              <a:endParaRPr lang="ru-RU" sz="112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  <a:p>
              <a:pPr marL="255585" indent="-255585" algn="l" defTabSz="1090821" rtl="0" eaLnBrk="1" latinLnBrk="0" hangingPunct="1">
                <a:spcAft>
                  <a:spcPts val="280"/>
                </a:spcAft>
                <a:buFont typeface="+mj-lt"/>
                <a:buAutoNum type="arabicPeriod"/>
              </a:pPr>
              <a:r>
                <a:rPr lang="ru-RU" sz="112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ТЕКСТ</a:t>
              </a: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="0" dirty="0" err="1">
                  <a:solidFill>
                    <a:schemeClr val="bg1"/>
                  </a:solidFill>
                </a:rPr>
                <a:t>Корп.шрифт</a:t>
              </a:r>
              <a:r>
                <a:rPr lang="ru-RU" sz="1120" b="0" dirty="0">
                  <a:solidFill>
                    <a:schemeClr val="bg1"/>
                  </a:solidFill>
                </a:rPr>
                <a:t> для презентаций</a:t>
              </a:r>
              <a:r>
                <a:rPr lang="ru-RU" sz="1120" b="0" baseline="0" dirty="0">
                  <a:solidFill>
                    <a:schemeClr val="bg1"/>
                  </a:solidFill>
                </a:rPr>
                <a:t> </a:t>
              </a:r>
              <a:r>
                <a:rPr lang="ru-RU" sz="1120" baseline="0" dirty="0">
                  <a:solidFill>
                    <a:schemeClr val="bg1"/>
                  </a:solidFill>
                </a:rPr>
                <a:t>–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en-US" sz="1120" b="1" dirty="0">
                  <a:solidFill>
                    <a:schemeClr val="bg1"/>
                  </a:solidFill>
                </a:rPr>
                <a:t>Arial</a:t>
              </a:r>
              <a:r>
                <a:rPr lang="ru-RU" sz="1120" dirty="0">
                  <a:solidFill>
                    <a:schemeClr val="bg1"/>
                  </a:solidFill>
                </a:rPr>
                <a:t> (</a:t>
              </a:r>
              <a:r>
                <a:rPr lang="ru-RU" sz="1120" i="1" dirty="0">
                  <a:solidFill>
                    <a:schemeClr val="bg1"/>
                  </a:solidFill>
                </a:rPr>
                <a:t>д</a:t>
              </a:r>
              <a:r>
                <a:rPr lang="ru-RU" sz="1120" i="1" baseline="0" dirty="0">
                  <a:solidFill>
                    <a:schemeClr val="bg1"/>
                  </a:solidFill>
                </a:rPr>
                <a:t>опустимо:</a:t>
              </a:r>
              <a:r>
                <a:rPr lang="ru-RU" sz="1120" baseline="0" dirty="0">
                  <a:solidFill>
                    <a:schemeClr val="bg1"/>
                  </a:solidFill>
                </a:rPr>
                <a:t> </a:t>
              </a:r>
              <a:r>
                <a:rPr lang="en-US" sz="1120" baseline="0" dirty="0">
                  <a:solidFill>
                    <a:schemeClr val="bg1"/>
                  </a:solidFill>
                </a:rPr>
                <a:t>Arial Narrow</a:t>
              </a:r>
              <a:r>
                <a:rPr lang="ru-RU" sz="1120" baseline="0" dirty="0">
                  <a:solidFill>
                    <a:schemeClr val="bg1"/>
                  </a:solidFill>
                </a:rPr>
                <a:t>)</a:t>
              </a: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Заголовок слайда – 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не ниже 16 </a:t>
              </a:r>
              <a:r>
                <a:rPr lang="ru-RU" sz="1120" b="1" baseline="0" dirty="0" err="1">
                  <a:solidFill>
                    <a:schemeClr val="bg1"/>
                  </a:solidFill>
                </a:rPr>
                <a:t>пт</a:t>
              </a:r>
              <a:endParaRPr lang="ru-RU" sz="1120" b="1" baseline="0" dirty="0">
                <a:solidFill>
                  <a:schemeClr val="bg1"/>
                </a:solidFill>
              </a:endParaRP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Текст на слайде – 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не ниже </a:t>
              </a:r>
              <a:r>
                <a:rPr lang="en-US" sz="1120" b="1" baseline="0" dirty="0">
                  <a:solidFill>
                    <a:schemeClr val="bg1"/>
                  </a:solidFill>
                </a:rPr>
                <a:t>10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 </a:t>
              </a:r>
              <a:r>
                <a:rPr lang="ru-RU" sz="1120" b="1" baseline="0" dirty="0" err="1">
                  <a:solidFill>
                    <a:schemeClr val="bg1"/>
                  </a:solidFill>
                </a:rPr>
                <a:t>пт</a:t>
              </a:r>
              <a:endParaRPr lang="ru-RU" sz="1120" b="1" baseline="0" dirty="0">
                <a:solidFill>
                  <a:schemeClr val="bg1"/>
                </a:solidFill>
              </a:endParaRP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Примечания – 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не ниже </a:t>
              </a:r>
              <a:r>
                <a:rPr lang="en-US" sz="1120" b="1" baseline="0" dirty="0">
                  <a:solidFill>
                    <a:schemeClr val="bg1"/>
                  </a:solidFill>
                </a:rPr>
                <a:t>8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 </a:t>
              </a:r>
              <a:r>
                <a:rPr lang="ru-RU" sz="1120" b="1" baseline="0" dirty="0" err="1">
                  <a:solidFill>
                    <a:schemeClr val="bg1"/>
                  </a:solidFill>
                </a:rPr>
                <a:t>пт</a:t>
              </a:r>
              <a:endParaRPr lang="ru-RU" sz="1120" b="1" baseline="0" dirty="0">
                <a:solidFill>
                  <a:schemeClr val="bg1"/>
                </a:solidFill>
              </a:endParaRPr>
            </a:p>
            <a:p>
              <a:pPr marL="373377" lvl="4" indent="-124459" algn="l">
                <a:spcAft>
                  <a:spcPts val="112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Используйте на слайде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ru-RU" sz="1120" b="1" baseline="0" dirty="0">
                  <a:solidFill>
                    <a:schemeClr val="bg1"/>
                  </a:solidFill>
                </a:rPr>
                <a:t>не более 3 размеров шрифтов</a:t>
              </a:r>
              <a:endParaRPr lang="en-US" sz="1120" b="1" baseline="0" dirty="0">
                <a:solidFill>
                  <a:schemeClr val="bg1"/>
                </a:solidFill>
              </a:endParaRPr>
            </a:p>
            <a:p>
              <a:pPr marL="255585" indent="-255585" algn="l" defTabSz="1090821" rtl="0" eaLnBrk="1" latinLnBrk="0" hangingPunct="1">
                <a:spcBef>
                  <a:spcPts val="420"/>
                </a:spcBef>
                <a:spcAft>
                  <a:spcPts val="280"/>
                </a:spcAft>
                <a:buFont typeface="+mj-lt"/>
                <a:buAutoNum type="arabicPeriod"/>
              </a:pPr>
              <a:r>
                <a:rPr lang="ru-RU" sz="112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ДИАГРАММЫ</a:t>
              </a:r>
            </a:p>
            <a:p>
              <a:pPr marL="373377" lvl="1" indent="-111125" algn="l" defTabSz="1090821" rtl="0" eaLnBrk="1" latinLnBrk="0" hangingPunct="1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единый стиль оформления диаграмм</a:t>
              </a:r>
            </a:p>
            <a:p>
              <a:pPr marL="373377" lvl="1" indent="-111125" algn="l" defTabSz="1090821" rtl="0" eaLnBrk="1" latinLnBrk="0" hangingPunct="1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шрифты одинакового размера в</a:t>
              </a:r>
              <a:r>
                <a:rPr lang="ru-RU" sz="1120" b="0" kern="1200" baseline="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 </a:t>
              </a: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диаграммах, располагающихся на одном слайде</a:t>
              </a:r>
            </a:p>
            <a:p>
              <a:pPr marL="373377" lvl="1" indent="-111125" algn="l" defTabSz="1090821" rtl="0" eaLnBrk="1" latinLnBrk="0" hangingPunct="1">
                <a:spcAft>
                  <a:spcPts val="1120"/>
                </a:spcAft>
                <a:buFont typeface="Arial" panose="020B0604020202020204" pitchFamily="34" charset="0"/>
                <a:buChar char="•"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На одном слайде – не более 4 диаграмм</a:t>
              </a:r>
            </a:p>
            <a:p>
              <a:pPr marL="255585" marR="0" lvl="0" indent="-255585" algn="l" defTabSz="1090821" rtl="0" eaLnBrk="1" fontAlgn="auto" latinLnBrk="0" hangingPunct="1">
                <a:lnSpc>
                  <a:spcPct val="100000"/>
                </a:lnSpc>
                <a:spcBef>
                  <a:spcPts val="420"/>
                </a:spcBef>
                <a:spcAft>
                  <a:spcPts val="28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lang="ru-RU" sz="112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ИКОНКИ</a:t>
              </a:r>
            </a:p>
            <a:p>
              <a:pPr marL="373377" marR="0" lvl="1" indent="-117793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112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dirty="0">
                  <a:solidFill>
                    <a:schemeClr val="bg1"/>
                  </a:solidFill>
                </a:rPr>
                <a:t>Выбирайте оформление</a:t>
              </a:r>
              <a:r>
                <a:rPr lang="ru-RU" sz="1120" baseline="0" dirty="0">
                  <a:solidFill>
                    <a:schemeClr val="bg1"/>
                  </a:solidFill>
                </a:rPr>
                <a:t>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ru-RU" sz="1120" baseline="0" dirty="0">
                  <a:solidFill>
                    <a:schemeClr val="bg1"/>
                  </a:solidFill>
                </a:rPr>
                <a:t>иконок </a:t>
              </a:r>
              <a:r>
                <a:rPr lang="ru-RU" sz="1120" dirty="0">
                  <a:solidFill>
                    <a:schemeClr val="bg1"/>
                  </a:solidFill>
                </a:rPr>
                <a:t>в</a:t>
              </a:r>
              <a:r>
                <a:rPr lang="ru-RU" sz="1120" baseline="0" dirty="0">
                  <a:solidFill>
                    <a:schemeClr val="bg1"/>
                  </a:solidFill>
                </a:rPr>
                <a:t> едином стиле</a:t>
              </a:r>
              <a:endParaRPr lang="ru-RU" sz="112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  <a:p>
              <a:pPr marL="255585" marR="0" lvl="0" indent="-255585" algn="l" defTabSz="1090821" rtl="0" eaLnBrk="1" fontAlgn="auto" latinLnBrk="0" hangingPunct="1">
                <a:lnSpc>
                  <a:spcPct val="100000"/>
                </a:lnSpc>
                <a:spcBef>
                  <a:spcPts val="420"/>
                </a:spcBef>
                <a:spcAft>
                  <a:spcPts val="28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lang="ru-RU" sz="1120" b="1" dirty="0">
                  <a:solidFill>
                    <a:schemeClr val="bg1"/>
                  </a:solidFill>
                </a:rPr>
                <a:t>ИЗОБРАЖЕНИЯ</a:t>
              </a:r>
            </a:p>
            <a:p>
              <a:pPr marL="373377" lvl="1" indent="-117793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dirty="0">
                  <a:solidFill>
                    <a:schemeClr val="bg1"/>
                  </a:solidFill>
                </a:rPr>
                <a:t>Нельзя</a:t>
              </a:r>
              <a:r>
                <a:rPr lang="ru-RU" sz="1120" baseline="0" dirty="0">
                  <a:solidFill>
                    <a:schemeClr val="bg1"/>
                  </a:solidFill>
                </a:rPr>
                <a:t> искажать пропорции</a:t>
              </a:r>
            </a:p>
            <a:p>
              <a:pPr marL="373377" lvl="1" indent="-117793">
                <a:spcAft>
                  <a:spcPts val="1120"/>
                </a:spcAft>
                <a:buFont typeface="Arial" panose="020B0604020202020204" pitchFamily="34" charset="0"/>
                <a:buChar char="•"/>
              </a:pPr>
              <a:r>
                <a:rPr lang="ru-RU" sz="1120" dirty="0">
                  <a:solidFill>
                    <a:schemeClr val="bg1"/>
                  </a:solidFill>
                </a:rPr>
                <a:t>Рекомендуемое разрешение</a:t>
              </a:r>
              <a:r>
                <a:rPr lang="ru-RU" sz="1120" baseline="0" dirty="0">
                  <a:solidFill>
                    <a:schemeClr val="bg1"/>
                  </a:solidFill>
                </a:rPr>
                <a:t> –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ru-RU" sz="1120" baseline="0" dirty="0">
                  <a:solidFill>
                    <a:schemeClr val="bg1"/>
                  </a:solidFill>
                </a:rPr>
                <a:t>не более 150 пикселей на дюйм</a:t>
              </a:r>
              <a:endParaRPr lang="ru-RU" sz="1120" b="1" dirty="0">
                <a:solidFill>
                  <a:schemeClr val="bg1"/>
                </a:solidFill>
              </a:endParaRPr>
            </a:p>
            <a:p>
              <a:pPr marL="255585" marR="0" lvl="0" indent="-255585" algn="l" defTabSz="1090821" rtl="0" eaLnBrk="1" fontAlgn="auto" latinLnBrk="0" hangingPunct="1">
                <a:lnSpc>
                  <a:spcPct val="100000"/>
                </a:lnSpc>
                <a:spcBef>
                  <a:spcPts val="420"/>
                </a:spcBef>
                <a:spcAft>
                  <a:spcPts val="28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kumimoji="0" lang="ru-RU" sz="112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ОБЩИЕ РЕКОМЕНДАЦИИ</a:t>
              </a:r>
            </a:p>
            <a:p>
              <a:pPr marL="373377" marR="0" lvl="1" indent="-12890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8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Скажите «нет» презентациям </a:t>
              </a:r>
              <a:b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</a:b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с большим количеством текста</a:t>
              </a:r>
            </a:p>
            <a:p>
              <a:pPr marL="373377" marR="0" lvl="1" indent="-12890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8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простые схемы </a:t>
              </a:r>
              <a:b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</a:b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 графику</a:t>
              </a:r>
            </a:p>
            <a:p>
              <a:pPr marL="373377" marR="0" lvl="1" indent="-12890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8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Делайте слайды лаконичными</a:t>
              </a:r>
            </a:p>
            <a:p>
              <a:pPr marL="800999" marR="0" lvl="1" indent="-25558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42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endParaRPr lang="ru-RU" sz="112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</p:txBody>
        </p:sp>
        <p:cxnSp>
          <p:nvCxnSpPr>
            <p:cNvPr id="40" name="Прямая соединительная линия 39"/>
            <p:cNvCxnSpPr/>
            <p:nvPr/>
          </p:nvCxnSpPr>
          <p:spPr bwMode="auto">
            <a:xfrm>
              <a:off x="9753602" y="444502"/>
              <a:ext cx="2051050" cy="0"/>
            </a:xfrm>
            <a:prstGeom prst="line">
              <a:avLst/>
            </a:prstGeom>
            <a:solidFill>
              <a:schemeClr val="accent1"/>
            </a:solidFill>
            <a:ln w="317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grpSp>
          <p:nvGrpSpPr>
            <p:cNvPr id="41" name="Группа 40"/>
            <p:cNvGrpSpPr/>
            <p:nvPr/>
          </p:nvGrpSpPr>
          <p:grpSpPr>
            <a:xfrm>
              <a:off x="9101894" y="-42611"/>
              <a:ext cx="618531" cy="5155816"/>
              <a:chOff x="9101894" y="-42611"/>
              <a:chExt cx="618531" cy="5155816"/>
            </a:xfrm>
          </p:grpSpPr>
          <p:sp>
            <p:nvSpPr>
              <p:cNvPr id="42" name="Прямоугольник 41"/>
              <p:cNvSpPr/>
              <p:nvPr/>
            </p:nvSpPr>
            <p:spPr>
              <a:xfrm>
                <a:off x="9249089" y="154103"/>
                <a:ext cx="377590" cy="436959"/>
              </a:xfrm>
              <a:prstGeom prst="rect">
                <a:avLst/>
              </a:prstGeom>
              <a:solidFill>
                <a:srgbClr val="008C95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0</a:t>
                </a:r>
              </a:p>
              <a:p>
                <a:pPr algn="ctr" eaLnBrk="1" hangingPunct="1">
                  <a:defRPr/>
                </a:pPr>
                <a:r>
                  <a:rPr lang="en-US" sz="980" dirty="0">
                    <a:solidFill>
                      <a:srgbClr val="FFFFFF"/>
                    </a:solidFill>
                  </a:rPr>
                  <a:t>140</a:t>
                </a:r>
                <a:endParaRPr lang="ru-RU" sz="98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1</a:t>
                </a:r>
                <a:r>
                  <a:rPr lang="en-US" sz="980" dirty="0">
                    <a:solidFill>
                      <a:srgbClr val="FFFFFF"/>
                    </a:solidFill>
                  </a:rPr>
                  <a:t>49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43" name="Прямоугольник 42"/>
              <p:cNvSpPr/>
              <p:nvPr/>
            </p:nvSpPr>
            <p:spPr>
              <a:xfrm>
                <a:off x="9249089" y="873918"/>
                <a:ext cx="377590" cy="438150"/>
              </a:xfrm>
              <a:prstGeom prst="rect">
                <a:avLst/>
              </a:prstGeom>
              <a:solidFill>
                <a:srgbClr val="D0D0D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208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208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208</a:t>
                </a:r>
              </a:p>
            </p:txBody>
          </p:sp>
          <p:sp>
            <p:nvSpPr>
              <p:cNvPr id="44" name="Прямоугольник 43"/>
              <p:cNvSpPr/>
              <p:nvPr/>
            </p:nvSpPr>
            <p:spPr>
              <a:xfrm>
                <a:off x="9249089" y="3830254"/>
                <a:ext cx="377590" cy="436960"/>
              </a:xfrm>
              <a:prstGeom prst="rect">
                <a:avLst/>
              </a:prstGeom>
              <a:solidFill>
                <a:srgbClr val="E5F2F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229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242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242</a:t>
                </a:r>
              </a:p>
            </p:txBody>
          </p:sp>
          <p:sp>
            <p:nvSpPr>
              <p:cNvPr id="45" name="Прямоугольник 44"/>
              <p:cNvSpPr/>
              <p:nvPr/>
            </p:nvSpPr>
            <p:spPr>
              <a:xfrm>
                <a:off x="9249089" y="2519364"/>
                <a:ext cx="377590" cy="436959"/>
              </a:xfrm>
              <a:prstGeom prst="rect">
                <a:avLst/>
              </a:prstGeom>
              <a:solidFill>
                <a:srgbClr val="B2D2D8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178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210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216</a:t>
                </a:r>
              </a:p>
            </p:txBody>
          </p:sp>
          <p:sp>
            <p:nvSpPr>
              <p:cNvPr id="46" name="Прямоугольник 45"/>
              <p:cNvSpPr/>
              <p:nvPr/>
            </p:nvSpPr>
            <p:spPr>
              <a:xfrm>
                <a:off x="9249089" y="2956327"/>
                <a:ext cx="377590" cy="436960"/>
              </a:xfrm>
              <a:prstGeom prst="rect">
                <a:avLst/>
              </a:prstGeom>
              <a:solidFill>
                <a:srgbClr val="FFC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255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192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0</a:t>
                </a:r>
              </a:p>
            </p:txBody>
          </p:sp>
          <p:sp>
            <p:nvSpPr>
              <p:cNvPr id="47" name="Прямоугольник 46"/>
              <p:cNvSpPr/>
              <p:nvPr/>
            </p:nvSpPr>
            <p:spPr>
              <a:xfrm>
                <a:off x="9249089" y="3393282"/>
                <a:ext cx="377590" cy="436959"/>
              </a:xfrm>
              <a:prstGeom prst="rect">
                <a:avLst/>
              </a:prstGeom>
              <a:solidFill>
                <a:srgbClr val="C00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192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0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0</a:t>
                </a:r>
              </a:p>
            </p:txBody>
          </p:sp>
          <p:sp>
            <p:nvSpPr>
              <p:cNvPr id="48" name="Прямоугольник 47"/>
              <p:cNvSpPr/>
              <p:nvPr/>
            </p:nvSpPr>
            <p:spPr>
              <a:xfrm>
                <a:off x="9249089" y="4267214"/>
                <a:ext cx="377590" cy="169200"/>
              </a:xfrm>
              <a:prstGeom prst="rect">
                <a:avLst/>
              </a:prstGeom>
              <a:solidFill>
                <a:srgbClr val="000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0,0,0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49" name="Прямоугольник 48"/>
              <p:cNvSpPr/>
              <p:nvPr/>
            </p:nvSpPr>
            <p:spPr>
              <a:xfrm>
                <a:off x="9249091" y="588086"/>
                <a:ext cx="377590" cy="438150"/>
              </a:xfrm>
              <a:prstGeom prst="rect">
                <a:avLst/>
              </a:prstGeom>
              <a:solidFill>
                <a:schemeClr val="tx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0</a:t>
                </a:r>
                <a:br>
                  <a:rPr lang="en-US" sz="980" dirty="0" smtClean="0">
                    <a:solidFill>
                      <a:schemeClr val="bg1"/>
                    </a:solidFill>
                  </a:rPr>
                </a:br>
                <a:r>
                  <a:rPr lang="ru-RU" sz="980" dirty="0" smtClean="0">
                    <a:solidFill>
                      <a:schemeClr val="bg1"/>
                    </a:solidFill>
                  </a:rPr>
                  <a:t>49</a:t>
                </a:r>
                <a:br>
                  <a:rPr lang="ru-RU" sz="980" dirty="0" smtClean="0">
                    <a:solidFill>
                      <a:schemeClr val="bg1"/>
                    </a:solidFill>
                  </a:rPr>
                </a:br>
                <a:r>
                  <a:rPr lang="ru-RU" sz="980" dirty="0" smtClean="0">
                    <a:solidFill>
                      <a:schemeClr val="bg1"/>
                    </a:solidFill>
                  </a:rPr>
                  <a:t>60</a:t>
                </a:r>
                <a:endParaRPr lang="ru-RU" sz="98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0" name="Прямоугольник 49"/>
              <p:cNvSpPr/>
              <p:nvPr/>
            </p:nvSpPr>
            <p:spPr>
              <a:xfrm>
                <a:off x="9249091" y="1022665"/>
                <a:ext cx="377590" cy="436960"/>
              </a:xfrm>
              <a:prstGeom prst="rect">
                <a:avLst/>
              </a:prstGeom>
              <a:solidFill>
                <a:schemeClr val="bg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119</a:t>
                </a:r>
                <a:b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</a:b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226</a:t>
                </a:r>
                <a:b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</a:b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195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51" name="Прямоугольник 50"/>
              <p:cNvSpPr/>
              <p:nvPr/>
            </p:nvSpPr>
            <p:spPr>
              <a:xfrm>
                <a:off x="9249091" y="3830257"/>
                <a:ext cx="377590" cy="436960"/>
              </a:xfrm>
              <a:prstGeom prst="rect">
                <a:avLst/>
              </a:prstGeom>
              <a:solidFill>
                <a:srgbClr val="2D3287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45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50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135</a:t>
                </a:r>
                <a:endParaRPr lang="ru-RU" sz="98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2" name="Прямоугольник 51"/>
              <p:cNvSpPr/>
              <p:nvPr/>
            </p:nvSpPr>
            <p:spPr>
              <a:xfrm>
                <a:off x="9249091" y="1466152"/>
                <a:ext cx="377590" cy="438150"/>
              </a:xfrm>
              <a:prstGeom prst="rect">
                <a:avLst/>
              </a:prstGeom>
              <a:solidFill>
                <a:schemeClr val="bg1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000000"/>
                    </a:solidFill>
                  </a:rPr>
                  <a:t>255</a:t>
                </a:r>
                <a:endParaRPr lang="ru-RU" sz="980" dirty="0">
                  <a:solidFill>
                    <a:srgbClr val="000000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000000"/>
                    </a:solidFill>
                  </a:rPr>
                  <a:t>255</a:t>
                </a:r>
                <a:endParaRPr lang="ru-RU" sz="980" dirty="0">
                  <a:solidFill>
                    <a:srgbClr val="000000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000000"/>
                    </a:solidFill>
                  </a:rPr>
                  <a:t>255</a:t>
                </a:r>
                <a:endParaRPr lang="ru-RU" sz="98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3" name="Прямоугольник 52"/>
              <p:cNvSpPr/>
              <p:nvPr/>
            </p:nvSpPr>
            <p:spPr>
              <a:xfrm>
                <a:off x="9249091" y="2519364"/>
                <a:ext cx="377590" cy="436959"/>
              </a:xfrm>
              <a:prstGeom prst="rect">
                <a:avLst/>
              </a:prstGeom>
              <a:solidFill>
                <a:srgbClr val="FABE19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250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190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25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54" name="Прямоугольник 53"/>
              <p:cNvSpPr/>
              <p:nvPr/>
            </p:nvSpPr>
            <p:spPr>
              <a:xfrm>
                <a:off x="9249091" y="2956327"/>
                <a:ext cx="377590" cy="436960"/>
              </a:xfrm>
              <a:prstGeom prst="rect">
                <a:avLst/>
              </a:prstGeom>
              <a:solidFill>
                <a:srgbClr val="008CFA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0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ru-RU" sz="980" dirty="0" smtClean="0">
                    <a:solidFill>
                      <a:schemeClr val="bg1"/>
                    </a:solidFill>
                  </a:rPr>
                  <a:t>1</a:t>
                </a:r>
                <a:r>
                  <a:rPr lang="en-US" sz="980" dirty="0" smtClean="0">
                    <a:solidFill>
                      <a:schemeClr val="bg1"/>
                    </a:solidFill>
                  </a:rPr>
                  <a:t>40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250</a:t>
                </a:r>
                <a:endParaRPr lang="ru-RU" sz="98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5" name="Прямоугольник 54"/>
              <p:cNvSpPr/>
              <p:nvPr/>
            </p:nvSpPr>
            <p:spPr>
              <a:xfrm>
                <a:off x="9249091" y="3393282"/>
                <a:ext cx="377590" cy="436959"/>
              </a:xfrm>
              <a:prstGeom prst="rect">
                <a:avLst/>
              </a:prstGeom>
              <a:solidFill>
                <a:srgbClr val="FA786E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250</a:t>
                </a:r>
                <a:endParaRPr lang="ru-RU" sz="98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120</a:t>
                </a:r>
                <a:endParaRPr lang="ru-RU" sz="98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110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58" name="Прямоугольник 57"/>
              <p:cNvSpPr/>
              <p:nvPr/>
            </p:nvSpPr>
            <p:spPr>
              <a:xfrm>
                <a:off x="9249091" y="1916373"/>
                <a:ext cx="377590" cy="438150"/>
              </a:xfrm>
              <a:prstGeom prst="rect">
                <a:avLst/>
              </a:prstGeom>
              <a:solidFill>
                <a:schemeClr val="accent6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224</a:t>
                </a:r>
                <a:br>
                  <a:rPr lang="en-US" sz="980" dirty="0" smtClean="0">
                    <a:solidFill>
                      <a:srgbClr val="FFFFFF"/>
                    </a:solidFill>
                  </a:rPr>
                </a:br>
                <a:r>
                  <a:rPr lang="en-US" sz="980" dirty="0" smtClean="0">
                    <a:solidFill>
                      <a:srgbClr val="FFFFFF"/>
                    </a:solidFill>
                  </a:rPr>
                  <a:t>78</a:t>
                </a:r>
                <a:br>
                  <a:rPr lang="en-US" sz="980" dirty="0" smtClean="0">
                    <a:solidFill>
                      <a:srgbClr val="FFFFFF"/>
                    </a:solidFill>
                  </a:rPr>
                </a:br>
                <a:r>
                  <a:rPr lang="en-US" sz="980" dirty="0" smtClean="0">
                    <a:solidFill>
                      <a:srgbClr val="FFFFFF"/>
                    </a:solidFill>
                  </a:rPr>
                  <a:t>57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59" name="TextBox 58"/>
              <p:cNvSpPr txBox="1"/>
              <p:nvPr/>
            </p:nvSpPr>
            <p:spPr>
              <a:xfrm>
                <a:off x="9101894" y="-42611"/>
                <a:ext cx="618531" cy="1417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1120" dirty="0" smtClean="0">
                    <a:solidFill>
                      <a:schemeClr val="bg1"/>
                    </a:solidFill>
                  </a:rPr>
                  <a:t>Основные</a:t>
                </a:r>
                <a:endParaRPr lang="ru-RU" sz="112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60" name="TextBox 59"/>
              <p:cNvSpPr txBox="1"/>
              <p:nvPr/>
            </p:nvSpPr>
            <p:spPr>
              <a:xfrm>
                <a:off x="9101894" y="2320575"/>
                <a:ext cx="618531" cy="1417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1120" dirty="0" err="1" smtClean="0">
                    <a:solidFill>
                      <a:schemeClr val="bg1"/>
                    </a:solidFill>
                  </a:rPr>
                  <a:t>Доп.цвета</a:t>
                </a:r>
                <a:endParaRPr lang="ru-RU" sz="112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61" name="Прямоугольник 60"/>
              <p:cNvSpPr/>
              <p:nvPr/>
            </p:nvSpPr>
            <p:spPr>
              <a:xfrm>
                <a:off x="9249088" y="4436414"/>
                <a:ext cx="377591" cy="169200"/>
              </a:xfrm>
              <a:prstGeom prst="rect">
                <a:avLst/>
              </a:prstGeom>
              <a:solidFill>
                <a:srgbClr val="4D4D4D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rgbClr val="FFFFFF"/>
                    </a:solidFill>
                  </a:rPr>
                  <a:t>70%</a:t>
                </a:r>
                <a:endParaRPr lang="ru-RU" sz="84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62" name="Прямоугольник 61"/>
              <p:cNvSpPr/>
              <p:nvPr/>
            </p:nvSpPr>
            <p:spPr>
              <a:xfrm>
                <a:off x="9249087" y="4605611"/>
                <a:ext cx="377593" cy="169200"/>
              </a:xfrm>
              <a:prstGeom prst="rect">
                <a:avLst/>
              </a:prstGeom>
              <a:solidFill>
                <a:srgbClr val="7F7F7F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rgbClr val="FFFFFF"/>
                    </a:solidFill>
                  </a:rPr>
                  <a:t>50%</a:t>
                </a:r>
                <a:endParaRPr lang="ru-RU" sz="84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63" name="Прямоугольник 62"/>
              <p:cNvSpPr/>
              <p:nvPr/>
            </p:nvSpPr>
            <p:spPr>
              <a:xfrm>
                <a:off x="9249088" y="4774808"/>
                <a:ext cx="377591" cy="169200"/>
              </a:xfrm>
              <a:prstGeom prst="rect">
                <a:avLst/>
              </a:prstGeom>
              <a:solidFill>
                <a:srgbClr val="B2B2B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rgbClr val="FFFFFF"/>
                    </a:solidFill>
                  </a:rPr>
                  <a:t>30%</a:t>
                </a:r>
                <a:endParaRPr lang="ru-RU" sz="84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64" name="Прямоугольник 63"/>
              <p:cNvSpPr/>
              <p:nvPr/>
            </p:nvSpPr>
            <p:spPr>
              <a:xfrm>
                <a:off x="9249087" y="4944005"/>
                <a:ext cx="377593" cy="169200"/>
              </a:xfrm>
              <a:prstGeom prst="rect">
                <a:avLst/>
              </a:prstGeom>
              <a:solidFill>
                <a:srgbClr val="E5E5E5"/>
              </a:solidFill>
              <a:ln w="3175">
                <a:solidFill>
                  <a:srgbClr val="B2B2B2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chemeClr val="tx1"/>
                    </a:solidFill>
                  </a:rPr>
                  <a:t>10%</a:t>
                </a:r>
                <a:endParaRPr lang="ru-RU" sz="840" dirty="0">
                  <a:solidFill>
                    <a:schemeClr val="tx1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333605805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Обложка 21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Объект 9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552514936"/>
              </p:ext>
            </p:extLst>
          </p:nvPr>
        </p:nvGraphicFramePr>
        <p:xfrm>
          <a:off x="2227" y="2967"/>
          <a:ext cx="2222" cy="29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9509" name="Слайд think-cell" r:id="rId4" imgW="270" imgH="270" progId="TCLayout.ActiveDocument.1">
                  <p:embed/>
                </p:oleObj>
              </mc:Choice>
              <mc:Fallback>
                <p:oleObj name="Слайд think-cell" r:id="rId4" imgW="270" imgH="270" progId="TCLayout.ActiveDocument.1">
                  <p:embed/>
                  <p:pic>
                    <p:nvPicPr>
                      <p:cNvPr id="10" name="Объект 9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27" y="2967"/>
                        <a:ext cx="2222" cy="29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3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452323" y="538546"/>
            <a:ext cx="9476029" cy="2696368"/>
          </a:xfrm>
          <a:effectLst/>
        </p:spPr>
        <p:txBody>
          <a:bodyPr vert="horz" lIns="0" tIns="0" rIns="0" bIns="0" rtlCol="0" anchor="t">
            <a:normAutofit/>
          </a:bodyPr>
          <a:lstStyle>
            <a:lvl1pPr>
              <a:lnSpc>
                <a:spcPct val="85000"/>
              </a:lnSpc>
              <a:defRPr lang="ru-RU" sz="5600" b="0" i="0" u="none" cap="none" spc="0" baseline="0" dirty="0">
                <a:ln>
                  <a:noFill/>
                </a:ln>
                <a:solidFill>
                  <a:schemeClr val="tx2"/>
                </a:solidFill>
                <a:effectLst/>
                <a:ea typeface="+mn-ea"/>
                <a:cs typeface="Arial"/>
              </a:defRPr>
            </a:lvl1pPr>
          </a:lstStyle>
          <a:p>
            <a:pPr lvl="0">
              <a:lnSpc>
                <a:spcPct val="85000"/>
              </a:lnSpc>
            </a:pPr>
            <a:r>
              <a:rPr lang="ru-RU" dirty="0" smtClean="0"/>
              <a:t>Название презентации</a:t>
            </a:r>
            <a:endParaRPr lang="ru-RU" dirty="0"/>
          </a:p>
        </p:txBody>
      </p:sp>
      <p:sp>
        <p:nvSpPr>
          <p:cNvPr id="35" name="Текст 12"/>
          <p:cNvSpPr>
            <a:spLocks noGrp="1"/>
          </p:cNvSpPr>
          <p:nvPr>
            <p:ph type="body" sz="quarter" idx="10" hasCustomPrompt="1"/>
          </p:nvPr>
        </p:nvSpPr>
        <p:spPr>
          <a:xfrm>
            <a:off x="502286" y="4339787"/>
            <a:ext cx="9426067" cy="1120676"/>
          </a:xfrm>
          <a:prstGeom prst="rect">
            <a:avLst/>
          </a:prstGeom>
          <a:effectLst/>
        </p:spPr>
        <p:txBody>
          <a:bodyPr vert="horz" lIns="0" tIns="0" rIns="0" bIns="0" rtlCol="0">
            <a:noAutofit/>
          </a:bodyPr>
          <a:lstStyle>
            <a:lvl1pPr>
              <a:defRPr lang="ru-RU" sz="1680" b="0" baseline="0" dirty="0">
                <a:effectLst/>
              </a:defRPr>
            </a:lvl1pPr>
          </a:lstStyle>
          <a:p>
            <a:pPr lvl="0">
              <a:spcAft>
                <a:spcPts val="0"/>
              </a:spcAft>
            </a:pPr>
            <a:r>
              <a:rPr lang="ru-RU" dirty="0"/>
              <a:t>Имя Фамилия</a:t>
            </a:r>
            <a:br>
              <a:rPr lang="ru-RU" dirty="0"/>
            </a:br>
            <a:r>
              <a:rPr lang="ru-RU" dirty="0"/>
              <a:t>Должность</a:t>
            </a:r>
            <a:br>
              <a:rPr lang="ru-RU" dirty="0"/>
            </a:br>
            <a:r>
              <a:rPr lang="ru-RU" dirty="0"/>
              <a:t>Компания / функция / направление</a:t>
            </a:r>
          </a:p>
        </p:txBody>
      </p:sp>
      <p:sp>
        <p:nvSpPr>
          <p:cNvPr id="36" name="Текст 12"/>
          <p:cNvSpPr>
            <a:spLocks noGrp="1"/>
          </p:cNvSpPr>
          <p:nvPr>
            <p:ph type="body" sz="quarter" idx="11" hasCustomPrompt="1"/>
          </p:nvPr>
        </p:nvSpPr>
        <p:spPr>
          <a:xfrm>
            <a:off x="502285" y="5671820"/>
            <a:ext cx="12029807" cy="645512"/>
          </a:xfrm>
          <a:prstGeom prst="rect">
            <a:avLst/>
          </a:prstGeom>
          <a:effectLst/>
        </p:spPr>
        <p:txBody>
          <a:bodyPr/>
          <a:lstStyle>
            <a:lvl1pPr>
              <a:spcBef>
                <a:spcPts val="0"/>
              </a:spcBef>
              <a:spcAft>
                <a:spcPts val="0"/>
              </a:spcAft>
              <a:defRPr sz="1400" baseline="0">
                <a:solidFill>
                  <a:schemeClr val="tx2"/>
                </a:solidFill>
                <a:effectLst/>
              </a:defRPr>
            </a:lvl1pPr>
          </a:lstStyle>
          <a:p>
            <a:pPr lvl="0"/>
            <a:r>
              <a:rPr lang="ru-RU" dirty="0" smtClean="0"/>
              <a:t>Название мероприятия</a:t>
            </a:r>
            <a:br>
              <a:rPr lang="ru-RU" dirty="0" smtClean="0"/>
            </a:br>
            <a:r>
              <a:rPr lang="ru-RU" dirty="0" smtClean="0"/>
              <a:t>Дата проведения</a:t>
            </a:r>
          </a:p>
        </p:txBody>
      </p:sp>
      <p:pic>
        <p:nvPicPr>
          <p:cNvPr id="30" name="Picture 29"/>
          <p:cNvPicPr>
            <a:picLocks noChangeAspect="1"/>
          </p:cNvPicPr>
          <p:nvPr/>
        </p:nvPicPr>
        <p:blipFill>
          <a:blip r:embed="rId6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92004" y="664787"/>
            <a:ext cx="1546551" cy="389760"/>
          </a:xfrm>
          <a:prstGeom prst="rect">
            <a:avLst/>
          </a:prstGeom>
        </p:spPr>
      </p:pic>
      <p:sp>
        <p:nvSpPr>
          <p:cNvPr id="13" name="Рисунок 12"/>
          <p:cNvSpPr>
            <a:spLocks noGrp="1"/>
          </p:cNvSpPr>
          <p:nvPr>
            <p:ph type="pic" sz="quarter" idx="12" hasCustomPrompt="1"/>
          </p:nvPr>
        </p:nvSpPr>
        <p:spPr>
          <a:xfrm>
            <a:off x="7212240" y="6402480"/>
            <a:ext cx="5589360" cy="3198720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  <p:sp>
        <p:nvSpPr>
          <p:cNvPr id="56" name="TextBox 55"/>
          <p:cNvSpPr txBox="1"/>
          <p:nvPr/>
        </p:nvSpPr>
        <p:spPr>
          <a:xfrm>
            <a:off x="10561501" y="1181791"/>
            <a:ext cx="2072812" cy="3293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540" dirty="0" smtClean="0">
                <a:solidFill>
                  <a:schemeClr val="accent1"/>
                </a:solidFill>
              </a:rPr>
              <a:t>Партнеры</a:t>
            </a:r>
            <a:r>
              <a:rPr lang="ru-RU" sz="1540" baseline="0" dirty="0" smtClean="0">
                <a:solidFill>
                  <a:schemeClr val="accent1"/>
                </a:solidFill>
              </a:rPr>
              <a:t> для роста</a:t>
            </a:r>
            <a:endParaRPr lang="ru-RU" sz="1540" dirty="0">
              <a:solidFill>
                <a:schemeClr val="accent1"/>
              </a:solidFill>
            </a:endParaRPr>
          </a:p>
        </p:txBody>
      </p:sp>
      <p:grpSp>
        <p:nvGrpSpPr>
          <p:cNvPr id="11" name="Группа 10"/>
          <p:cNvGrpSpPr>
            <a:grpSpLocks noChangeAspect="1"/>
          </p:cNvGrpSpPr>
          <p:nvPr/>
        </p:nvGrpSpPr>
        <p:grpSpPr>
          <a:xfrm>
            <a:off x="4808160" y="6394076"/>
            <a:ext cx="2404080" cy="3207124"/>
            <a:chOff x="3425397" y="3425398"/>
            <a:chExt cx="1717200" cy="1718102"/>
          </a:xfrm>
        </p:grpSpPr>
        <p:sp>
          <p:nvSpPr>
            <p:cNvPr id="58" name="Прямоугольник 57"/>
            <p:cNvSpPr>
              <a:spLocks noChangeAspect="1"/>
            </p:cNvSpPr>
            <p:nvPr/>
          </p:nvSpPr>
          <p:spPr bwMode="auto">
            <a:xfrm>
              <a:off x="3425397" y="3425398"/>
              <a:ext cx="1717200" cy="1718102"/>
            </a:xfrm>
            <a:prstGeom prst="rect">
              <a:avLst/>
            </a:prstGeom>
            <a:solidFill>
              <a:schemeClr val="bg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128016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252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8" name="Кольцо 7"/>
            <p:cNvSpPr/>
            <p:nvPr/>
          </p:nvSpPr>
          <p:spPr bwMode="auto">
            <a:xfrm>
              <a:off x="3558296" y="3558748"/>
              <a:ext cx="1451402" cy="1451402"/>
            </a:xfrm>
            <a:prstGeom prst="donut">
              <a:avLst>
                <a:gd name="adj" fmla="val 14683"/>
              </a:avLst>
            </a:pr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128016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252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59" name="Кольцо 58"/>
            <p:cNvSpPr/>
            <p:nvPr/>
          </p:nvSpPr>
          <p:spPr bwMode="auto">
            <a:xfrm>
              <a:off x="3763584" y="3764036"/>
              <a:ext cx="1040826" cy="1040826"/>
            </a:xfrm>
            <a:prstGeom prst="donut">
              <a:avLst>
                <a:gd name="adj" fmla="val 23358"/>
              </a:avLst>
            </a:prstGeom>
            <a:solidFill>
              <a:schemeClr val="bg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128016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252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9" name="Овал 8"/>
            <p:cNvSpPr/>
            <p:nvPr/>
          </p:nvSpPr>
          <p:spPr bwMode="auto">
            <a:xfrm>
              <a:off x="3998351" y="3998803"/>
              <a:ext cx="571292" cy="571292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128016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252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grpSp>
        <p:nvGrpSpPr>
          <p:cNvPr id="2" name="Группа 1"/>
          <p:cNvGrpSpPr/>
          <p:nvPr/>
        </p:nvGrpSpPr>
        <p:grpSpPr>
          <a:xfrm>
            <a:off x="2404080" y="6394076"/>
            <a:ext cx="2404080" cy="3207124"/>
            <a:chOff x="7431300" y="1712699"/>
            <a:chExt cx="1717200" cy="1718102"/>
          </a:xfrm>
        </p:grpSpPr>
        <p:sp>
          <p:nvSpPr>
            <p:cNvPr id="60" name="Прямоугольник 57"/>
            <p:cNvSpPr>
              <a:spLocks noChangeAspect="1"/>
            </p:cNvSpPr>
            <p:nvPr/>
          </p:nvSpPr>
          <p:spPr bwMode="auto">
            <a:xfrm>
              <a:off x="7431300" y="1712699"/>
              <a:ext cx="1717200" cy="1718102"/>
            </a:xfrm>
            <a:custGeom>
              <a:avLst/>
              <a:gdLst>
                <a:gd name="connsiteX0" fmla="*/ 0 w 1712700"/>
                <a:gd name="connsiteY0" fmla="*/ 0 h 1713600"/>
                <a:gd name="connsiteX1" fmla="*/ 1712700 w 1712700"/>
                <a:gd name="connsiteY1" fmla="*/ 0 h 1713600"/>
                <a:gd name="connsiteX2" fmla="*/ 1712700 w 1712700"/>
                <a:gd name="connsiteY2" fmla="*/ 1713600 h 1713600"/>
                <a:gd name="connsiteX3" fmla="*/ 0 w 1712700"/>
                <a:gd name="connsiteY3" fmla="*/ 1713600 h 1713600"/>
                <a:gd name="connsiteX4" fmla="*/ 0 w 1712700"/>
                <a:gd name="connsiteY4" fmla="*/ 0 h 1713600"/>
                <a:gd name="connsiteX0" fmla="*/ 0 w 1712700"/>
                <a:gd name="connsiteY0" fmla="*/ 0 h 1713600"/>
                <a:gd name="connsiteX1" fmla="*/ 1712700 w 1712700"/>
                <a:gd name="connsiteY1" fmla="*/ 0 h 1713600"/>
                <a:gd name="connsiteX2" fmla="*/ 0 w 1712700"/>
                <a:gd name="connsiteY2" fmla="*/ 1713600 h 1713600"/>
                <a:gd name="connsiteX3" fmla="*/ 0 w 1712700"/>
                <a:gd name="connsiteY3" fmla="*/ 0 h 1713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12700" h="1713600">
                  <a:moveTo>
                    <a:pt x="0" y="0"/>
                  </a:moveTo>
                  <a:lnTo>
                    <a:pt x="1712700" y="0"/>
                  </a:lnTo>
                  <a:lnTo>
                    <a:pt x="0" y="1713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128016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252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61" name="Прямоугольник 58"/>
            <p:cNvSpPr>
              <a:spLocks noChangeAspect="1"/>
            </p:cNvSpPr>
            <p:nvPr/>
          </p:nvSpPr>
          <p:spPr bwMode="auto">
            <a:xfrm>
              <a:off x="7431300" y="1712699"/>
              <a:ext cx="1717200" cy="1718102"/>
            </a:xfrm>
            <a:custGeom>
              <a:avLst/>
              <a:gdLst>
                <a:gd name="connsiteX0" fmla="*/ 0 w 1712700"/>
                <a:gd name="connsiteY0" fmla="*/ 0 h 1713600"/>
                <a:gd name="connsiteX1" fmla="*/ 1712700 w 1712700"/>
                <a:gd name="connsiteY1" fmla="*/ 0 h 1713600"/>
                <a:gd name="connsiteX2" fmla="*/ 1712700 w 1712700"/>
                <a:gd name="connsiteY2" fmla="*/ 1713600 h 1713600"/>
                <a:gd name="connsiteX3" fmla="*/ 0 w 1712700"/>
                <a:gd name="connsiteY3" fmla="*/ 1713600 h 1713600"/>
                <a:gd name="connsiteX4" fmla="*/ 0 w 1712700"/>
                <a:gd name="connsiteY4" fmla="*/ 0 h 1713600"/>
                <a:gd name="connsiteX0" fmla="*/ 0 w 1712700"/>
                <a:gd name="connsiteY0" fmla="*/ 1713600 h 1713600"/>
                <a:gd name="connsiteX1" fmla="*/ 1712700 w 1712700"/>
                <a:gd name="connsiteY1" fmla="*/ 0 h 1713600"/>
                <a:gd name="connsiteX2" fmla="*/ 1712700 w 1712700"/>
                <a:gd name="connsiteY2" fmla="*/ 1713600 h 1713600"/>
                <a:gd name="connsiteX3" fmla="*/ 0 w 1712700"/>
                <a:gd name="connsiteY3" fmla="*/ 1713600 h 1713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12700" h="1713600">
                  <a:moveTo>
                    <a:pt x="0" y="1713600"/>
                  </a:moveTo>
                  <a:lnTo>
                    <a:pt x="1712700" y="0"/>
                  </a:lnTo>
                  <a:lnTo>
                    <a:pt x="1712700" y="1713600"/>
                  </a:lnTo>
                  <a:lnTo>
                    <a:pt x="0" y="1713600"/>
                  </a:lnTo>
                  <a:close/>
                </a:path>
              </a:pathLst>
            </a:cu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128016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252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grpSp>
        <p:nvGrpSpPr>
          <p:cNvPr id="62" name="Группа 61"/>
          <p:cNvGrpSpPr/>
          <p:nvPr/>
        </p:nvGrpSpPr>
        <p:grpSpPr>
          <a:xfrm>
            <a:off x="0" y="6394076"/>
            <a:ext cx="2404080" cy="3207124"/>
            <a:chOff x="7431300" y="1712699"/>
            <a:chExt cx="1717200" cy="1718102"/>
          </a:xfrm>
        </p:grpSpPr>
        <p:sp>
          <p:nvSpPr>
            <p:cNvPr id="63" name="Прямоугольник 57"/>
            <p:cNvSpPr>
              <a:spLocks noChangeAspect="1"/>
            </p:cNvSpPr>
            <p:nvPr/>
          </p:nvSpPr>
          <p:spPr bwMode="auto">
            <a:xfrm>
              <a:off x="7431300" y="1712699"/>
              <a:ext cx="1717200" cy="1718102"/>
            </a:xfrm>
            <a:custGeom>
              <a:avLst/>
              <a:gdLst>
                <a:gd name="connsiteX0" fmla="*/ 0 w 1712700"/>
                <a:gd name="connsiteY0" fmla="*/ 0 h 1713600"/>
                <a:gd name="connsiteX1" fmla="*/ 1712700 w 1712700"/>
                <a:gd name="connsiteY1" fmla="*/ 0 h 1713600"/>
                <a:gd name="connsiteX2" fmla="*/ 1712700 w 1712700"/>
                <a:gd name="connsiteY2" fmla="*/ 1713600 h 1713600"/>
                <a:gd name="connsiteX3" fmla="*/ 0 w 1712700"/>
                <a:gd name="connsiteY3" fmla="*/ 1713600 h 1713600"/>
                <a:gd name="connsiteX4" fmla="*/ 0 w 1712700"/>
                <a:gd name="connsiteY4" fmla="*/ 0 h 1713600"/>
                <a:gd name="connsiteX0" fmla="*/ 0 w 1712700"/>
                <a:gd name="connsiteY0" fmla="*/ 0 h 1713600"/>
                <a:gd name="connsiteX1" fmla="*/ 1712700 w 1712700"/>
                <a:gd name="connsiteY1" fmla="*/ 0 h 1713600"/>
                <a:gd name="connsiteX2" fmla="*/ 0 w 1712700"/>
                <a:gd name="connsiteY2" fmla="*/ 1713600 h 1713600"/>
                <a:gd name="connsiteX3" fmla="*/ 0 w 1712700"/>
                <a:gd name="connsiteY3" fmla="*/ 0 h 1713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12700" h="1713600">
                  <a:moveTo>
                    <a:pt x="0" y="0"/>
                  </a:moveTo>
                  <a:lnTo>
                    <a:pt x="1712700" y="0"/>
                  </a:lnTo>
                  <a:lnTo>
                    <a:pt x="0" y="1713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128016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252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64" name="Прямоугольник 58"/>
            <p:cNvSpPr>
              <a:spLocks noChangeAspect="1"/>
            </p:cNvSpPr>
            <p:nvPr/>
          </p:nvSpPr>
          <p:spPr bwMode="auto">
            <a:xfrm>
              <a:off x="7431300" y="1712699"/>
              <a:ext cx="1717200" cy="1718102"/>
            </a:xfrm>
            <a:custGeom>
              <a:avLst/>
              <a:gdLst>
                <a:gd name="connsiteX0" fmla="*/ 0 w 1712700"/>
                <a:gd name="connsiteY0" fmla="*/ 0 h 1713600"/>
                <a:gd name="connsiteX1" fmla="*/ 1712700 w 1712700"/>
                <a:gd name="connsiteY1" fmla="*/ 0 h 1713600"/>
                <a:gd name="connsiteX2" fmla="*/ 1712700 w 1712700"/>
                <a:gd name="connsiteY2" fmla="*/ 1713600 h 1713600"/>
                <a:gd name="connsiteX3" fmla="*/ 0 w 1712700"/>
                <a:gd name="connsiteY3" fmla="*/ 1713600 h 1713600"/>
                <a:gd name="connsiteX4" fmla="*/ 0 w 1712700"/>
                <a:gd name="connsiteY4" fmla="*/ 0 h 1713600"/>
                <a:gd name="connsiteX0" fmla="*/ 0 w 1712700"/>
                <a:gd name="connsiteY0" fmla="*/ 1713600 h 1713600"/>
                <a:gd name="connsiteX1" fmla="*/ 1712700 w 1712700"/>
                <a:gd name="connsiteY1" fmla="*/ 0 h 1713600"/>
                <a:gd name="connsiteX2" fmla="*/ 1712700 w 1712700"/>
                <a:gd name="connsiteY2" fmla="*/ 1713600 h 1713600"/>
                <a:gd name="connsiteX3" fmla="*/ 0 w 1712700"/>
                <a:gd name="connsiteY3" fmla="*/ 1713600 h 1713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12700" h="1713600">
                  <a:moveTo>
                    <a:pt x="0" y="1713600"/>
                  </a:moveTo>
                  <a:lnTo>
                    <a:pt x="1712700" y="0"/>
                  </a:lnTo>
                  <a:lnTo>
                    <a:pt x="1712700" y="1713600"/>
                  </a:lnTo>
                  <a:lnTo>
                    <a:pt x="0" y="1713600"/>
                  </a:lnTo>
                  <a:close/>
                </a:path>
              </a:pathLst>
            </a:cu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128016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252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sp>
        <p:nvSpPr>
          <p:cNvPr id="57" name="Текст 7"/>
          <p:cNvSpPr>
            <a:spLocks noGrp="1"/>
          </p:cNvSpPr>
          <p:nvPr>
            <p:ph type="body" sz="quarter" idx="15" hasCustomPrompt="1"/>
          </p:nvPr>
        </p:nvSpPr>
        <p:spPr>
          <a:xfrm>
            <a:off x="502286" y="3277550"/>
            <a:ext cx="9426067" cy="906780"/>
          </a:xfrm>
        </p:spPr>
        <p:txBody>
          <a:bodyPr/>
          <a:lstStyle>
            <a:lvl1pPr>
              <a:defRPr baseline="0"/>
            </a:lvl1pPr>
          </a:lstStyle>
          <a:p>
            <a:pPr lvl="0"/>
            <a:r>
              <a:rPr lang="ru-RU" dirty="0" smtClean="0"/>
              <a:t>Подзаголовок (заполняется по необходимости)</a:t>
            </a:r>
          </a:p>
        </p:txBody>
      </p:sp>
      <p:grpSp>
        <p:nvGrpSpPr>
          <p:cNvPr id="46" name="Группа 45"/>
          <p:cNvGrpSpPr/>
          <p:nvPr/>
        </p:nvGrpSpPr>
        <p:grpSpPr>
          <a:xfrm>
            <a:off x="12742652" y="-79539"/>
            <a:ext cx="4006111" cy="9680744"/>
            <a:chOff x="9101894" y="-42611"/>
            <a:chExt cx="2861508" cy="5186113"/>
          </a:xfrm>
        </p:grpSpPr>
        <p:sp>
          <p:nvSpPr>
            <p:cNvPr id="47" name="Прямоугольник 46"/>
            <p:cNvSpPr/>
            <p:nvPr/>
          </p:nvSpPr>
          <p:spPr>
            <a:xfrm>
              <a:off x="9181869" y="3"/>
              <a:ext cx="2781533" cy="514349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wrap="square" lIns="648000">
              <a:noAutofit/>
            </a:bodyPr>
            <a:lstStyle/>
            <a:p>
              <a:r>
                <a:rPr lang="ru-RU" sz="1680" b="0" dirty="0">
                  <a:solidFill>
                    <a:schemeClr val="bg1"/>
                  </a:solidFill>
                </a:rPr>
                <a:t>Рекомендации </a:t>
              </a:r>
              <a:br>
                <a:rPr lang="ru-RU" sz="1680" b="0" dirty="0">
                  <a:solidFill>
                    <a:schemeClr val="bg1"/>
                  </a:solidFill>
                </a:rPr>
              </a:br>
              <a:r>
                <a:rPr lang="ru-RU" sz="168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по оформлению слайдов</a:t>
              </a:r>
            </a:p>
            <a:p>
              <a:pPr marL="0" algn="l" defTabSz="1090821" rtl="0" eaLnBrk="1" latinLnBrk="0" hangingPunct="1"/>
              <a:endParaRPr lang="ru-RU" sz="112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  <a:p>
              <a:pPr marL="255585" indent="-255585" algn="l" defTabSz="1090821" rtl="0" eaLnBrk="1" latinLnBrk="0" hangingPunct="1">
                <a:spcAft>
                  <a:spcPts val="280"/>
                </a:spcAft>
                <a:buFont typeface="+mj-lt"/>
                <a:buAutoNum type="arabicPeriod"/>
              </a:pPr>
              <a:r>
                <a:rPr lang="ru-RU" sz="112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ТЕКСТ</a:t>
              </a: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="0" dirty="0" err="1">
                  <a:solidFill>
                    <a:schemeClr val="bg1"/>
                  </a:solidFill>
                </a:rPr>
                <a:t>Корп.шрифт</a:t>
              </a:r>
              <a:r>
                <a:rPr lang="ru-RU" sz="1120" b="0" dirty="0">
                  <a:solidFill>
                    <a:schemeClr val="bg1"/>
                  </a:solidFill>
                </a:rPr>
                <a:t> для презентаций</a:t>
              </a:r>
              <a:r>
                <a:rPr lang="ru-RU" sz="1120" b="0" baseline="0" dirty="0">
                  <a:solidFill>
                    <a:schemeClr val="bg1"/>
                  </a:solidFill>
                </a:rPr>
                <a:t> </a:t>
              </a:r>
              <a:r>
                <a:rPr lang="ru-RU" sz="1120" baseline="0" dirty="0">
                  <a:solidFill>
                    <a:schemeClr val="bg1"/>
                  </a:solidFill>
                </a:rPr>
                <a:t>–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en-US" sz="1120" b="1" dirty="0">
                  <a:solidFill>
                    <a:schemeClr val="bg1"/>
                  </a:solidFill>
                </a:rPr>
                <a:t>Arial</a:t>
              </a:r>
              <a:r>
                <a:rPr lang="ru-RU" sz="1120" dirty="0">
                  <a:solidFill>
                    <a:schemeClr val="bg1"/>
                  </a:solidFill>
                </a:rPr>
                <a:t> (</a:t>
              </a:r>
              <a:r>
                <a:rPr lang="ru-RU" sz="1120" i="1" dirty="0">
                  <a:solidFill>
                    <a:schemeClr val="bg1"/>
                  </a:solidFill>
                </a:rPr>
                <a:t>д</a:t>
              </a:r>
              <a:r>
                <a:rPr lang="ru-RU" sz="1120" i="1" baseline="0" dirty="0">
                  <a:solidFill>
                    <a:schemeClr val="bg1"/>
                  </a:solidFill>
                </a:rPr>
                <a:t>опустимо:</a:t>
              </a:r>
              <a:r>
                <a:rPr lang="ru-RU" sz="1120" baseline="0" dirty="0">
                  <a:solidFill>
                    <a:schemeClr val="bg1"/>
                  </a:solidFill>
                </a:rPr>
                <a:t> </a:t>
              </a:r>
              <a:r>
                <a:rPr lang="en-US" sz="1120" baseline="0" dirty="0">
                  <a:solidFill>
                    <a:schemeClr val="bg1"/>
                  </a:solidFill>
                </a:rPr>
                <a:t>Arial Narrow</a:t>
              </a:r>
              <a:r>
                <a:rPr lang="ru-RU" sz="1120" baseline="0" dirty="0">
                  <a:solidFill>
                    <a:schemeClr val="bg1"/>
                  </a:solidFill>
                </a:rPr>
                <a:t>)</a:t>
              </a: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Заголовок слайда – 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не ниже 16 </a:t>
              </a:r>
              <a:r>
                <a:rPr lang="ru-RU" sz="1120" b="1" baseline="0" dirty="0" err="1">
                  <a:solidFill>
                    <a:schemeClr val="bg1"/>
                  </a:solidFill>
                </a:rPr>
                <a:t>пт</a:t>
              </a:r>
              <a:endParaRPr lang="ru-RU" sz="1120" b="1" baseline="0" dirty="0">
                <a:solidFill>
                  <a:schemeClr val="bg1"/>
                </a:solidFill>
              </a:endParaRP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Текст на слайде – 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не ниже </a:t>
              </a:r>
              <a:r>
                <a:rPr lang="en-US" sz="1120" b="1" baseline="0" dirty="0">
                  <a:solidFill>
                    <a:schemeClr val="bg1"/>
                  </a:solidFill>
                </a:rPr>
                <a:t>10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 </a:t>
              </a:r>
              <a:r>
                <a:rPr lang="ru-RU" sz="1120" b="1" baseline="0" dirty="0" err="1">
                  <a:solidFill>
                    <a:schemeClr val="bg1"/>
                  </a:solidFill>
                </a:rPr>
                <a:t>пт</a:t>
              </a:r>
              <a:endParaRPr lang="ru-RU" sz="1120" b="1" baseline="0" dirty="0">
                <a:solidFill>
                  <a:schemeClr val="bg1"/>
                </a:solidFill>
              </a:endParaRP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Примечания – 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не ниже </a:t>
              </a:r>
              <a:r>
                <a:rPr lang="en-US" sz="1120" b="1" baseline="0" dirty="0">
                  <a:solidFill>
                    <a:schemeClr val="bg1"/>
                  </a:solidFill>
                </a:rPr>
                <a:t>8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 </a:t>
              </a:r>
              <a:r>
                <a:rPr lang="ru-RU" sz="1120" b="1" baseline="0" dirty="0" err="1">
                  <a:solidFill>
                    <a:schemeClr val="bg1"/>
                  </a:solidFill>
                </a:rPr>
                <a:t>пт</a:t>
              </a:r>
              <a:endParaRPr lang="ru-RU" sz="1120" b="1" baseline="0" dirty="0">
                <a:solidFill>
                  <a:schemeClr val="bg1"/>
                </a:solidFill>
              </a:endParaRPr>
            </a:p>
            <a:p>
              <a:pPr marL="373377" lvl="4" indent="-124459" algn="l">
                <a:spcAft>
                  <a:spcPts val="112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Используйте на слайде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ru-RU" sz="1120" b="1" baseline="0" dirty="0">
                  <a:solidFill>
                    <a:schemeClr val="bg1"/>
                  </a:solidFill>
                </a:rPr>
                <a:t>не более 3 размеров шрифтов</a:t>
              </a:r>
              <a:endParaRPr lang="en-US" sz="1120" b="1" baseline="0" dirty="0">
                <a:solidFill>
                  <a:schemeClr val="bg1"/>
                </a:solidFill>
              </a:endParaRPr>
            </a:p>
            <a:p>
              <a:pPr marL="255585" indent="-255585" algn="l" defTabSz="1090821" rtl="0" eaLnBrk="1" latinLnBrk="0" hangingPunct="1">
                <a:spcBef>
                  <a:spcPts val="420"/>
                </a:spcBef>
                <a:spcAft>
                  <a:spcPts val="280"/>
                </a:spcAft>
                <a:buFont typeface="+mj-lt"/>
                <a:buAutoNum type="arabicPeriod"/>
              </a:pPr>
              <a:r>
                <a:rPr lang="ru-RU" sz="112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ДИАГРАММЫ</a:t>
              </a:r>
            </a:p>
            <a:p>
              <a:pPr marL="373377" lvl="1" indent="-111125" algn="l" defTabSz="1090821" rtl="0" eaLnBrk="1" latinLnBrk="0" hangingPunct="1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единый стиль оформления диаграмм</a:t>
              </a:r>
            </a:p>
            <a:p>
              <a:pPr marL="373377" lvl="1" indent="-111125" algn="l" defTabSz="1090821" rtl="0" eaLnBrk="1" latinLnBrk="0" hangingPunct="1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шрифты одинакового размера в</a:t>
              </a:r>
              <a:r>
                <a:rPr lang="ru-RU" sz="1120" b="0" kern="1200" baseline="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 </a:t>
              </a: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диаграммах, располагающихся на одном слайде</a:t>
              </a:r>
            </a:p>
            <a:p>
              <a:pPr marL="373377" lvl="1" indent="-111125" algn="l" defTabSz="1090821" rtl="0" eaLnBrk="1" latinLnBrk="0" hangingPunct="1">
                <a:spcAft>
                  <a:spcPts val="1120"/>
                </a:spcAft>
                <a:buFont typeface="Arial" panose="020B0604020202020204" pitchFamily="34" charset="0"/>
                <a:buChar char="•"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На одном слайде – не более 4 диаграмм</a:t>
              </a:r>
            </a:p>
            <a:p>
              <a:pPr marL="255585" marR="0" lvl="0" indent="-255585" algn="l" defTabSz="1090821" rtl="0" eaLnBrk="1" fontAlgn="auto" latinLnBrk="0" hangingPunct="1">
                <a:lnSpc>
                  <a:spcPct val="100000"/>
                </a:lnSpc>
                <a:spcBef>
                  <a:spcPts val="420"/>
                </a:spcBef>
                <a:spcAft>
                  <a:spcPts val="28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lang="ru-RU" sz="112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ИКОНКИ</a:t>
              </a:r>
            </a:p>
            <a:p>
              <a:pPr marL="373377" marR="0" lvl="1" indent="-117793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112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dirty="0">
                  <a:solidFill>
                    <a:schemeClr val="bg1"/>
                  </a:solidFill>
                </a:rPr>
                <a:t>Выбирайте оформление</a:t>
              </a:r>
              <a:r>
                <a:rPr lang="ru-RU" sz="1120" baseline="0" dirty="0">
                  <a:solidFill>
                    <a:schemeClr val="bg1"/>
                  </a:solidFill>
                </a:rPr>
                <a:t>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ru-RU" sz="1120" baseline="0" dirty="0">
                  <a:solidFill>
                    <a:schemeClr val="bg1"/>
                  </a:solidFill>
                </a:rPr>
                <a:t>иконок </a:t>
              </a:r>
              <a:r>
                <a:rPr lang="ru-RU" sz="1120" dirty="0">
                  <a:solidFill>
                    <a:schemeClr val="bg1"/>
                  </a:solidFill>
                </a:rPr>
                <a:t>в</a:t>
              </a:r>
              <a:r>
                <a:rPr lang="ru-RU" sz="1120" baseline="0" dirty="0">
                  <a:solidFill>
                    <a:schemeClr val="bg1"/>
                  </a:solidFill>
                </a:rPr>
                <a:t> едином стиле</a:t>
              </a:r>
              <a:endParaRPr lang="ru-RU" sz="112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  <a:p>
              <a:pPr marL="255585" marR="0" lvl="0" indent="-255585" algn="l" defTabSz="1090821" rtl="0" eaLnBrk="1" fontAlgn="auto" latinLnBrk="0" hangingPunct="1">
                <a:lnSpc>
                  <a:spcPct val="100000"/>
                </a:lnSpc>
                <a:spcBef>
                  <a:spcPts val="420"/>
                </a:spcBef>
                <a:spcAft>
                  <a:spcPts val="28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lang="ru-RU" sz="1120" b="1" dirty="0">
                  <a:solidFill>
                    <a:schemeClr val="bg1"/>
                  </a:solidFill>
                </a:rPr>
                <a:t>ИЗОБРАЖЕНИЯ</a:t>
              </a:r>
            </a:p>
            <a:p>
              <a:pPr marL="373377" lvl="1" indent="-117793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dirty="0">
                  <a:solidFill>
                    <a:schemeClr val="bg1"/>
                  </a:solidFill>
                </a:rPr>
                <a:t>Нельзя</a:t>
              </a:r>
              <a:r>
                <a:rPr lang="ru-RU" sz="1120" baseline="0" dirty="0">
                  <a:solidFill>
                    <a:schemeClr val="bg1"/>
                  </a:solidFill>
                </a:rPr>
                <a:t> искажать пропорции</a:t>
              </a:r>
            </a:p>
            <a:p>
              <a:pPr marL="373377" lvl="1" indent="-117793">
                <a:spcAft>
                  <a:spcPts val="1120"/>
                </a:spcAft>
                <a:buFont typeface="Arial" panose="020B0604020202020204" pitchFamily="34" charset="0"/>
                <a:buChar char="•"/>
              </a:pPr>
              <a:r>
                <a:rPr lang="ru-RU" sz="1120" dirty="0">
                  <a:solidFill>
                    <a:schemeClr val="bg1"/>
                  </a:solidFill>
                </a:rPr>
                <a:t>Рекомендуемое разрешение</a:t>
              </a:r>
              <a:r>
                <a:rPr lang="ru-RU" sz="1120" baseline="0" dirty="0">
                  <a:solidFill>
                    <a:schemeClr val="bg1"/>
                  </a:solidFill>
                </a:rPr>
                <a:t> –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ru-RU" sz="1120" baseline="0" dirty="0">
                  <a:solidFill>
                    <a:schemeClr val="bg1"/>
                  </a:solidFill>
                </a:rPr>
                <a:t>не более 150 пикселей на дюйм</a:t>
              </a:r>
              <a:endParaRPr lang="ru-RU" sz="1120" b="1" dirty="0">
                <a:solidFill>
                  <a:schemeClr val="bg1"/>
                </a:solidFill>
              </a:endParaRPr>
            </a:p>
            <a:p>
              <a:pPr marL="255585" marR="0" lvl="0" indent="-255585" algn="l" defTabSz="1090821" rtl="0" eaLnBrk="1" fontAlgn="auto" latinLnBrk="0" hangingPunct="1">
                <a:lnSpc>
                  <a:spcPct val="100000"/>
                </a:lnSpc>
                <a:spcBef>
                  <a:spcPts val="420"/>
                </a:spcBef>
                <a:spcAft>
                  <a:spcPts val="28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kumimoji="0" lang="ru-RU" sz="112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ОБЩИЕ РЕКОМЕНДАЦИИ</a:t>
              </a:r>
            </a:p>
            <a:p>
              <a:pPr marL="373377" marR="0" lvl="1" indent="-12890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8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Скажите «нет» презентациям </a:t>
              </a:r>
              <a:b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</a:b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с большим количеством текста</a:t>
              </a:r>
            </a:p>
            <a:p>
              <a:pPr marL="373377" marR="0" lvl="1" indent="-12890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8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простые схемы </a:t>
              </a:r>
              <a:b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</a:b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 графику</a:t>
              </a:r>
            </a:p>
            <a:p>
              <a:pPr marL="373377" marR="0" lvl="1" indent="-12890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8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Делайте слайды лаконичными</a:t>
              </a:r>
            </a:p>
            <a:p>
              <a:pPr marL="800999" marR="0" lvl="1" indent="-25558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42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endParaRPr lang="ru-RU" sz="112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</p:txBody>
        </p:sp>
        <p:cxnSp>
          <p:nvCxnSpPr>
            <p:cNvPr id="48" name="Прямая соединительная линия 47"/>
            <p:cNvCxnSpPr/>
            <p:nvPr/>
          </p:nvCxnSpPr>
          <p:spPr bwMode="auto">
            <a:xfrm>
              <a:off x="9753602" y="444502"/>
              <a:ext cx="2051050" cy="0"/>
            </a:xfrm>
            <a:prstGeom prst="line">
              <a:avLst/>
            </a:prstGeom>
            <a:solidFill>
              <a:schemeClr val="accent1"/>
            </a:solidFill>
            <a:ln w="317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grpSp>
          <p:nvGrpSpPr>
            <p:cNvPr id="49" name="Группа 48"/>
            <p:cNvGrpSpPr/>
            <p:nvPr/>
          </p:nvGrpSpPr>
          <p:grpSpPr>
            <a:xfrm>
              <a:off x="9101894" y="-42611"/>
              <a:ext cx="618531" cy="5155816"/>
              <a:chOff x="9101894" y="-42611"/>
              <a:chExt cx="618531" cy="5155816"/>
            </a:xfrm>
          </p:grpSpPr>
          <p:sp>
            <p:nvSpPr>
              <p:cNvPr id="50" name="Прямоугольник 49"/>
              <p:cNvSpPr/>
              <p:nvPr/>
            </p:nvSpPr>
            <p:spPr>
              <a:xfrm>
                <a:off x="9249089" y="154103"/>
                <a:ext cx="377590" cy="436959"/>
              </a:xfrm>
              <a:prstGeom prst="rect">
                <a:avLst/>
              </a:prstGeom>
              <a:solidFill>
                <a:srgbClr val="008C95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0</a:t>
                </a:r>
              </a:p>
              <a:p>
                <a:pPr algn="ctr" eaLnBrk="1" hangingPunct="1">
                  <a:defRPr/>
                </a:pPr>
                <a:r>
                  <a:rPr lang="en-US" sz="980" dirty="0">
                    <a:solidFill>
                      <a:srgbClr val="FFFFFF"/>
                    </a:solidFill>
                  </a:rPr>
                  <a:t>140</a:t>
                </a:r>
                <a:endParaRPr lang="ru-RU" sz="98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1</a:t>
                </a:r>
                <a:r>
                  <a:rPr lang="en-US" sz="980" dirty="0">
                    <a:solidFill>
                      <a:srgbClr val="FFFFFF"/>
                    </a:solidFill>
                  </a:rPr>
                  <a:t>49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51" name="Прямоугольник 50"/>
              <p:cNvSpPr/>
              <p:nvPr/>
            </p:nvSpPr>
            <p:spPr>
              <a:xfrm>
                <a:off x="9249089" y="873918"/>
                <a:ext cx="377590" cy="438150"/>
              </a:xfrm>
              <a:prstGeom prst="rect">
                <a:avLst/>
              </a:prstGeom>
              <a:solidFill>
                <a:srgbClr val="D0D0D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208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208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208</a:t>
                </a:r>
              </a:p>
            </p:txBody>
          </p:sp>
          <p:sp>
            <p:nvSpPr>
              <p:cNvPr id="52" name="Прямоугольник 51"/>
              <p:cNvSpPr/>
              <p:nvPr/>
            </p:nvSpPr>
            <p:spPr>
              <a:xfrm>
                <a:off x="9249089" y="3830254"/>
                <a:ext cx="377590" cy="436960"/>
              </a:xfrm>
              <a:prstGeom prst="rect">
                <a:avLst/>
              </a:prstGeom>
              <a:solidFill>
                <a:srgbClr val="E5F2F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229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242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242</a:t>
                </a:r>
              </a:p>
            </p:txBody>
          </p:sp>
          <p:sp>
            <p:nvSpPr>
              <p:cNvPr id="53" name="Прямоугольник 52"/>
              <p:cNvSpPr/>
              <p:nvPr/>
            </p:nvSpPr>
            <p:spPr>
              <a:xfrm>
                <a:off x="9249089" y="2519364"/>
                <a:ext cx="377590" cy="436959"/>
              </a:xfrm>
              <a:prstGeom prst="rect">
                <a:avLst/>
              </a:prstGeom>
              <a:solidFill>
                <a:srgbClr val="B2D2D8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178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210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216</a:t>
                </a:r>
              </a:p>
            </p:txBody>
          </p:sp>
          <p:sp>
            <p:nvSpPr>
              <p:cNvPr id="54" name="Прямоугольник 53"/>
              <p:cNvSpPr/>
              <p:nvPr/>
            </p:nvSpPr>
            <p:spPr>
              <a:xfrm>
                <a:off x="9249089" y="2956327"/>
                <a:ext cx="377590" cy="436960"/>
              </a:xfrm>
              <a:prstGeom prst="rect">
                <a:avLst/>
              </a:prstGeom>
              <a:solidFill>
                <a:srgbClr val="FFC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255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192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0</a:t>
                </a:r>
              </a:p>
            </p:txBody>
          </p:sp>
          <p:sp>
            <p:nvSpPr>
              <p:cNvPr id="55" name="Прямоугольник 54"/>
              <p:cNvSpPr/>
              <p:nvPr/>
            </p:nvSpPr>
            <p:spPr>
              <a:xfrm>
                <a:off x="9249089" y="3393282"/>
                <a:ext cx="377590" cy="436959"/>
              </a:xfrm>
              <a:prstGeom prst="rect">
                <a:avLst/>
              </a:prstGeom>
              <a:solidFill>
                <a:srgbClr val="C00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192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0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0</a:t>
                </a:r>
              </a:p>
            </p:txBody>
          </p:sp>
          <p:sp>
            <p:nvSpPr>
              <p:cNvPr id="65" name="Прямоугольник 64"/>
              <p:cNvSpPr/>
              <p:nvPr/>
            </p:nvSpPr>
            <p:spPr>
              <a:xfrm>
                <a:off x="9249089" y="4267214"/>
                <a:ext cx="377590" cy="169200"/>
              </a:xfrm>
              <a:prstGeom prst="rect">
                <a:avLst/>
              </a:prstGeom>
              <a:solidFill>
                <a:srgbClr val="000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0,0,0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66" name="Прямоугольник 65"/>
              <p:cNvSpPr/>
              <p:nvPr/>
            </p:nvSpPr>
            <p:spPr>
              <a:xfrm>
                <a:off x="9249091" y="588086"/>
                <a:ext cx="377590" cy="438150"/>
              </a:xfrm>
              <a:prstGeom prst="rect">
                <a:avLst/>
              </a:prstGeom>
              <a:solidFill>
                <a:schemeClr val="tx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0</a:t>
                </a:r>
                <a:br>
                  <a:rPr lang="en-US" sz="980" dirty="0" smtClean="0">
                    <a:solidFill>
                      <a:schemeClr val="bg1"/>
                    </a:solidFill>
                  </a:rPr>
                </a:br>
                <a:r>
                  <a:rPr lang="ru-RU" sz="980" dirty="0" smtClean="0">
                    <a:solidFill>
                      <a:schemeClr val="bg1"/>
                    </a:solidFill>
                  </a:rPr>
                  <a:t>49</a:t>
                </a:r>
                <a:br>
                  <a:rPr lang="ru-RU" sz="980" dirty="0" smtClean="0">
                    <a:solidFill>
                      <a:schemeClr val="bg1"/>
                    </a:solidFill>
                  </a:rPr>
                </a:br>
                <a:r>
                  <a:rPr lang="ru-RU" sz="980" dirty="0" smtClean="0">
                    <a:solidFill>
                      <a:schemeClr val="bg1"/>
                    </a:solidFill>
                  </a:rPr>
                  <a:t>60</a:t>
                </a:r>
                <a:endParaRPr lang="ru-RU" sz="98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67" name="Прямоугольник 66"/>
              <p:cNvSpPr/>
              <p:nvPr/>
            </p:nvSpPr>
            <p:spPr>
              <a:xfrm>
                <a:off x="9249091" y="1022665"/>
                <a:ext cx="377590" cy="436960"/>
              </a:xfrm>
              <a:prstGeom prst="rect">
                <a:avLst/>
              </a:prstGeom>
              <a:solidFill>
                <a:schemeClr val="bg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119</a:t>
                </a:r>
                <a:b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</a:b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226</a:t>
                </a:r>
                <a:b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</a:b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195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68" name="Прямоугольник 67"/>
              <p:cNvSpPr/>
              <p:nvPr/>
            </p:nvSpPr>
            <p:spPr>
              <a:xfrm>
                <a:off x="9249091" y="3830257"/>
                <a:ext cx="377590" cy="436960"/>
              </a:xfrm>
              <a:prstGeom prst="rect">
                <a:avLst/>
              </a:prstGeom>
              <a:solidFill>
                <a:srgbClr val="2D3287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45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50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135</a:t>
                </a:r>
                <a:endParaRPr lang="ru-RU" sz="98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69" name="Прямоугольник 68"/>
              <p:cNvSpPr/>
              <p:nvPr/>
            </p:nvSpPr>
            <p:spPr>
              <a:xfrm>
                <a:off x="9249091" y="1466152"/>
                <a:ext cx="377590" cy="438150"/>
              </a:xfrm>
              <a:prstGeom prst="rect">
                <a:avLst/>
              </a:prstGeom>
              <a:solidFill>
                <a:schemeClr val="bg1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000000"/>
                    </a:solidFill>
                  </a:rPr>
                  <a:t>255</a:t>
                </a:r>
                <a:endParaRPr lang="ru-RU" sz="980" dirty="0">
                  <a:solidFill>
                    <a:srgbClr val="000000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000000"/>
                    </a:solidFill>
                  </a:rPr>
                  <a:t>255</a:t>
                </a:r>
                <a:endParaRPr lang="ru-RU" sz="980" dirty="0">
                  <a:solidFill>
                    <a:srgbClr val="000000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000000"/>
                    </a:solidFill>
                  </a:rPr>
                  <a:t>255</a:t>
                </a:r>
                <a:endParaRPr lang="ru-RU" sz="98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70" name="Прямоугольник 69"/>
              <p:cNvSpPr/>
              <p:nvPr/>
            </p:nvSpPr>
            <p:spPr>
              <a:xfrm>
                <a:off x="9249091" y="2519364"/>
                <a:ext cx="377590" cy="436959"/>
              </a:xfrm>
              <a:prstGeom prst="rect">
                <a:avLst/>
              </a:prstGeom>
              <a:solidFill>
                <a:srgbClr val="FABE19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250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190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25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71" name="Прямоугольник 70"/>
              <p:cNvSpPr/>
              <p:nvPr/>
            </p:nvSpPr>
            <p:spPr>
              <a:xfrm>
                <a:off x="9249091" y="2956327"/>
                <a:ext cx="377590" cy="436960"/>
              </a:xfrm>
              <a:prstGeom prst="rect">
                <a:avLst/>
              </a:prstGeom>
              <a:solidFill>
                <a:srgbClr val="008CFA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0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ru-RU" sz="980" dirty="0" smtClean="0">
                    <a:solidFill>
                      <a:schemeClr val="bg1"/>
                    </a:solidFill>
                  </a:rPr>
                  <a:t>1</a:t>
                </a:r>
                <a:r>
                  <a:rPr lang="en-US" sz="980" dirty="0" smtClean="0">
                    <a:solidFill>
                      <a:schemeClr val="bg1"/>
                    </a:solidFill>
                  </a:rPr>
                  <a:t>40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250</a:t>
                </a:r>
                <a:endParaRPr lang="ru-RU" sz="98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72" name="Прямоугольник 71"/>
              <p:cNvSpPr/>
              <p:nvPr/>
            </p:nvSpPr>
            <p:spPr>
              <a:xfrm>
                <a:off x="9249091" y="3393282"/>
                <a:ext cx="377590" cy="436959"/>
              </a:xfrm>
              <a:prstGeom prst="rect">
                <a:avLst/>
              </a:prstGeom>
              <a:solidFill>
                <a:srgbClr val="FA786E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250</a:t>
                </a:r>
                <a:endParaRPr lang="ru-RU" sz="98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120</a:t>
                </a:r>
                <a:endParaRPr lang="ru-RU" sz="98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110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73" name="Прямоугольник 72"/>
              <p:cNvSpPr/>
              <p:nvPr/>
            </p:nvSpPr>
            <p:spPr>
              <a:xfrm>
                <a:off x="9249091" y="1916373"/>
                <a:ext cx="377590" cy="438150"/>
              </a:xfrm>
              <a:prstGeom prst="rect">
                <a:avLst/>
              </a:prstGeom>
              <a:solidFill>
                <a:schemeClr val="accent6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224</a:t>
                </a:r>
                <a:br>
                  <a:rPr lang="en-US" sz="980" dirty="0" smtClean="0">
                    <a:solidFill>
                      <a:srgbClr val="FFFFFF"/>
                    </a:solidFill>
                  </a:rPr>
                </a:br>
                <a:r>
                  <a:rPr lang="en-US" sz="980" dirty="0" smtClean="0">
                    <a:solidFill>
                      <a:srgbClr val="FFFFFF"/>
                    </a:solidFill>
                  </a:rPr>
                  <a:t>78</a:t>
                </a:r>
                <a:br>
                  <a:rPr lang="en-US" sz="980" dirty="0" smtClean="0">
                    <a:solidFill>
                      <a:srgbClr val="FFFFFF"/>
                    </a:solidFill>
                  </a:rPr>
                </a:br>
                <a:r>
                  <a:rPr lang="en-US" sz="980" dirty="0" smtClean="0">
                    <a:solidFill>
                      <a:srgbClr val="FFFFFF"/>
                    </a:solidFill>
                  </a:rPr>
                  <a:t>57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74" name="TextBox 73"/>
              <p:cNvSpPr txBox="1"/>
              <p:nvPr/>
            </p:nvSpPr>
            <p:spPr>
              <a:xfrm>
                <a:off x="9101894" y="-42611"/>
                <a:ext cx="618531" cy="1417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1120" dirty="0" smtClean="0">
                    <a:solidFill>
                      <a:schemeClr val="bg1"/>
                    </a:solidFill>
                  </a:rPr>
                  <a:t>Основные</a:t>
                </a:r>
                <a:endParaRPr lang="ru-RU" sz="112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75" name="TextBox 74"/>
              <p:cNvSpPr txBox="1"/>
              <p:nvPr/>
            </p:nvSpPr>
            <p:spPr>
              <a:xfrm>
                <a:off x="9101894" y="2320575"/>
                <a:ext cx="618531" cy="1417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1120" dirty="0" err="1" smtClean="0">
                    <a:solidFill>
                      <a:schemeClr val="bg1"/>
                    </a:solidFill>
                  </a:rPr>
                  <a:t>Доп.цвета</a:t>
                </a:r>
                <a:endParaRPr lang="ru-RU" sz="112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76" name="Прямоугольник 75"/>
              <p:cNvSpPr/>
              <p:nvPr/>
            </p:nvSpPr>
            <p:spPr>
              <a:xfrm>
                <a:off x="9249088" y="4436414"/>
                <a:ext cx="377591" cy="169200"/>
              </a:xfrm>
              <a:prstGeom prst="rect">
                <a:avLst/>
              </a:prstGeom>
              <a:solidFill>
                <a:srgbClr val="4D4D4D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rgbClr val="FFFFFF"/>
                    </a:solidFill>
                  </a:rPr>
                  <a:t>70%</a:t>
                </a:r>
                <a:endParaRPr lang="ru-RU" sz="84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77" name="Прямоугольник 76"/>
              <p:cNvSpPr/>
              <p:nvPr/>
            </p:nvSpPr>
            <p:spPr>
              <a:xfrm>
                <a:off x="9249087" y="4605611"/>
                <a:ext cx="377593" cy="169200"/>
              </a:xfrm>
              <a:prstGeom prst="rect">
                <a:avLst/>
              </a:prstGeom>
              <a:solidFill>
                <a:srgbClr val="7F7F7F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rgbClr val="FFFFFF"/>
                    </a:solidFill>
                  </a:rPr>
                  <a:t>50%</a:t>
                </a:r>
                <a:endParaRPr lang="ru-RU" sz="84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78" name="Прямоугольник 77"/>
              <p:cNvSpPr/>
              <p:nvPr/>
            </p:nvSpPr>
            <p:spPr>
              <a:xfrm>
                <a:off x="9249088" y="4774808"/>
                <a:ext cx="377591" cy="169200"/>
              </a:xfrm>
              <a:prstGeom prst="rect">
                <a:avLst/>
              </a:prstGeom>
              <a:solidFill>
                <a:srgbClr val="B2B2B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rgbClr val="FFFFFF"/>
                    </a:solidFill>
                  </a:rPr>
                  <a:t>30%</a:t>
                </a:r>
                <a:endParaRPr lang="ru-RU" sz="84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79" name="Прямоугольник 78"/>
              <p:cNvSpPr/>
              <p:nvPr/>
            </p:nvSpPr>
            <p:spPr>
              <a:xfrm>
                <a:off x="9249087" y="4944005"/>
                <a:ext cx="377593" cy="169200"/>
              </a:xfrm>
              <a:prstGeom prst="rect">
                <a:avLst/>
              </a:prstGeom>
              <a:solidFill>
                <a:srgbClr val="E5E5E5"/>
              </a:solidFill>
              <a:ln w="3175">
                <a:solidFill>
                  <a:srgbClr val="B2B2B2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chemeClr val="tx1"/>
                    </a:solidFill>
                  </a:rPr>
                  <a:t>10%</a:t>
                </a:r>
                <a:endParaRPr lang="ru-RU" sz="840" dirty="0">
                  <a:solidFill>
                    <a:schemeClr val="tx1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440399994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Обложка 22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Объект 9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294251302"/>
              </p:ext>
            </p:extLst>
          </p:nvPr>
        </p:nvGraphicFramePr>
        <p:xfrm>
          <a:off x="2227" y="2967"/>
          <a:ext cx="2222" cy="29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0533" name="Слайд think-cell" r:id="rId4" imgW="270" imgH="270" progId="TCLayout.ActiveDocument.1">
                  <p:embed/>
                </p:oleObj>
              </mc:Choice>
              <mc:Fallback>
                <p:oleObj name="Слайд think-cell" r:id="rId4" imgW="270" imgH="270" progId="TCLayout.ActiveDocument.1">
                  <p:embed/>
                  <p:pic>
                    <p:nvPicPr>
                      <p:cNvPr id="10" name="Объект 9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27" y="2967"/>
                        <a:ext cx="2222" cy="29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3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452324" y="3647980"/>
            <a:ext cx="11846992" cy="2171844"/>
          </a:xfrm>
          <a:effectLst/>
        </p:spPr>
        <p:txBody>
          <a:bodyPr vert="horz" lIns="0" tIns="0" rIns="0" bIns="0" rtlCol="0" anchor="t">
            <a:normAutofit/>
          </a:bodyPr>
          <a:lstStyle>
            <a:lvl1pPr>
              <a:lnSpc>
                <a:spcPct val="85000"/>
              </a:lnSpc>
              <a:defRPr lang="ru-RU" sz="5600" b="0" i="0" u="none" cap="none" spc="0" baseline="0" dirty="0">
                <a:ln>
                  <a:noFill/>
                </a:ln>
                <a:solidFill>
                  <a:schemeClr val="tx2"/>
                </a:solidFill>
                <a:effectLst/>
                <a:ea typeface="+mn-ea"/>
                <a:cs typeface="Arial"/>
              </a:defRPr>
            </a:lvl1pPr>
          </a:lstStyle>
          <a:p>
            <a:pPr lvl="0">
              <a:lnSpc>
                <a:spcPct val="85000"/>
              </a:lnSpc>
            </a:pPr>
            <a:r>
              <a:rPr lang="ru-RU" dirty="0" smtClean="0"/>
              <a:t>Название презентации</a:t>
            </a:r>
            <a:endParaRPr lang="ru-RU" dirty="0"/>
          </a:p>
        </p:txBody>
      </p:sp>
      <p:sp>
        <p:nvSpPr>
          <p:cNvPr id="35" name="Текст 12"/>
          <p:cNvSpPr>
            <a:spLocks noGrp="1"/>
          </p:cNvSpPr>
          <p:nvPr>
            <p:ph type="body" sz="quarter" idx="10" hasCustomPrompt="1"/>
          </p:nvPr>
        </p:nvSpPr>
        <p:spPr>
          <a:xfrm>
            <a:off x="502286" y="7211120"/>
            <a:ext cx="9426067" cy="1120676"/>
          </a:xfrm>
          <a:prstGeom prst="rect">
            <a:avLst/>
          </a:prstGeom>
          <a:effectLst/>
        </p:spPr>
        <p:txBody>
          <a:bodyPr vert="horz" lIns="0" tIns="0" rIns="0" bIns="0" rtlCol="0">
            <a:noAutofit/>
          </a:bodyPr>
          <a:lstStyle>
            <a:lvl1pPr>
              <a:defRPr lang="ru-RU" sz="1680" b="0" baseline="0" dirty="0">
                <a:effectLst/>
              </a:defRPr>
            </a:lvl1pPr>
          </a:lstStyle>
          <a:p>
            <a:pPr lvl="0">
              <a:spcAft>
                <a:spcPts val="0"/>
              </a:spcAft>
            </a:pPr>
            <a:r>
              <a:rPr lang="ru-RU" dirty="0"/>
              <a:t>Имя Фамилия</a:t>
            </a:r>
            <a:br>
              <a:rPr lang="ru-RU" dirty="0"/>
            </a:br>
            <a:r>
              <a:rPr lang="ru-RU" dirty="0"/>
              <a:t>Должность</a:t>
            </a:r>
            <a:br>
              <a:rPr lang="ru-RU" dirty="0"/>
            </a:br>
            <a:r>
              <a:rPr lang="ru-RU" dirty="0"/>
              <a:t>Компания / функция / направление</a:t>
            </a:r>
          </a:p>
        </p:txBody>
      </p:sp>
      <p:sp>
        <p:nvSpPr>
          <p:cNvPr id="36" name="Текст 12"/>
          <p:cNvSpPr>
            <a:spLocks noGrp="1"/>
          </p:cNvSpPr>
          <p:nvPr>
            <p:ph type="body" sz="quarter" idx="11" hasCustomPrompt="1"/>
          </p:nvPr>
        </p:nvSpPr>
        <p:spPr>
          <a:xfrm>
            <a:off x="502286" y="8563343"/>
            <a:ext cx="9426067" cy="645512"/>
          </a:xfrm>
          <a:prstGeom prst="rect">
            <a:avLst/>
          </a:prstGeom>
          <a:effectLst/>
        </p:spPr>
        <p:txBody>
          <a:bodyPr/>
          <a:lstStyle>
            <a:lvl1pPr>
              <a:spcBef>
                <a:spcPts val="0"/>
              </a:spcBef>
              <a:spcAft>
                <a:spcPts val="0"/>
              </a:spcAft>
              <a:defRPr sz="1400" baseline="0">
                <a:solidFill>
                  <a:schemeClr val="tx2"/>
                </a:solidFill>
                <a:effectLst/>
              </a:defRPr>
            </a:lvl1pPr>
          </a:lstStyle>
          <a:p>
            <a:pPr lvl="0"/>
            <a:r>
              <a:rPr lang="ru-RU" dirty="0" smtClean="0"/>
              <a:t>Название мероприятия</a:t>
            </a:r>
            <a:br>
              <a:rPr lang="ru-RU" dirty="0" smtClean="0"/>
            </a:br>
            <a:r>
              <a:rPr lang="ru-RU" dirty="0" smtClean="0"/>
              <a:t>Дата проведения</a:t>
            </a:r>
          </a:p>
        </p:txBody>
      </p:sp>
      <p:sp>
        <p:nvSpPr>
          <p:cNvPr id="13" name="Рисунок 12"/>
          <p:cNvSpPr>
            <a:spLocks noGrp="1"/>
          </p:cNvSpPr>
          <p:nvPr>
            <p:ph type="pic" sz="quarter" idx="12" hasCustomPrompt="1"/>
          </p:nvPr>
        </p:nvSpPr>
        <p:spPr>
          <a:xfrm>
            <a:off x="7197115" y="0"/>
            <a:ext cx="5604484" cy="3198720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  <p:sp>
        <p:nvSpPr>
          <p:cNvPr id="6" name="Рисунок 5"/>
          <p:cNvSpPr>
            <a:spLocks noGrp="1" noChangeAspect="1"/>
          </p:cNvSpPr>
          <p:nvPr>
            <p:ph type="pic" sz="quarter" idx="13" hasCustomPrompt="1"/>
          </p:nvPr>
        </p:nvSpPr>
        <p:spPr>
          <a:xfrm>
            <a:off x="2399039" y="0"/>
            <a:ext cx="2399040" cy="3198720"/>
          </a:xfrm>
        </p:spPr>
        <p:txBody>
          <a:bodyPr vert="horz" lIns="0" tIns="0" rIns="0" bIns="0" rtlCol="0">
            <a:noAutofit/>
          </a:bodyPr>
          <a:lstStyle>
            <a:lvl1pPr>
              <a:defRPr lang="ru-RU" dirty="0"/>
            </a:lvl1pPr>
          </a:lstStyle>
          <a:p>
            <a:pPr lvl="0"/>
            <a:r>
              <a:rPr lang="ru-RU" dirty="0" smtClean="0"/>
              <a:t>Пиктограмма</a:t>
            </a:r>
            <a:endParaRPr lang="ru-RU" dirty="0"/>
          </a:p>
        </p:txBody>
      </p:sp>
      <p:sp>
        <p:nvSpPr>
          <p:cNvPr id="5" name="Рисунок 4"/>
          <p:cNvSpPr>
            <a:spLocks noGrp="1" noChangeAspect="1"/>
          </p:cNvSpPr>
          <p:nvPr>
            <p:ph type="pic" sz="quarter" idx="14" hasCustomPrompt="1"/>
          </p:nvPr>
        </p:nvSpPr>
        <p:spPr>
          <a:xfrm>
            <a:off x="1" y="0"/>
            <a:ext cx="2399039" cy="3198720"/>
          </a:xfrm>
        </p:spPr>
        <p:txBody>
          <a:bodyPr vert="horz" lIns="0" tIns="0" rIns="0" bIns="0" rtlCol="0">
            <a:noAutofit/>
          </a:bodyPr>
          <a:lstStyle>
            <a:lvl1pPr>
              <a:defRPr lang="ru-RU" dirty="0"/>
            </a:lvl1pPr>
          </a:lstStyle>
          <a:p>
            <a:pPr lvl="0"/>
            <a:r>
              <a:rPr lang="ru-RU" dirty="0" smtClean="0"/>
              <a:t>Пиктограмма</a:t>
            </a:r>
            <a:endParaRPr lang="ru-RU" dirty="0"/>
          </a:p>
        </p:txBody>
      </p:sp>
      <p:sp>
        <p:nvSpPr>
          <p:cNvPr id="3" name="Рисунок 2"/>
          <p:cNvSpPr>
            <a:spLocks noGrp="1" noChangeAspect="1"/>
          </p:cNvSpPr>
          <p:nvPr>
            <p:ph type="pic" sz="quarter" idx="15" hasCustomPrompt="1"/>
          </p:nvPr>
        </p:nvSpPr>
        <p:spPr>
          <a:xfrm>
            <a:off x="4798077" y="0"/>
            <a:ext cx="2399041" cy="3198720"/>
          </a:xfrm>
        </p:spPr>
        <p:txBody>
          <a:bodyPr vert="horz" lIns="0" tIns="0" rIns="0" bIns="0" rtlCol="0">
            <a:noAutofit/>
          </a:bodyPr>
          <a:lstStyle>
            <a:lvl1pPr>
              <a:defRPr lang="ru-RU" dirty="0"/>
            </a:lvl1pPr>
          </a:lstStyle>
          <a:p>
            <a:pPr lvl="0"/>
            <a:r>
              <a:rPr lang="ru-RU" dirty="0" smtClean="0"/>
              <a:t>Пиктограмма</a:t>
            </a:r>
            <a:endParaRPr lang="ru-RU" dirty="0"/>
          </a:p>
        </p:txBody>
      </p:sp>
      <p:pic>
        <p:nvPicPr>
          <p:cNvPr id="57" name="Picture 29"/>
          <p:cNvPicPr>
            <a:picLocks noChangeAspect="1"/>
          </p:cNvPicPr>
          <p:nvPr/>
        </p:nvPicPr>
        <p:blipFill>
          <a:blip r:embed="rId6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92004" y="8003371"/>
            <a:ext cx="1546551" cy="389760"/>
          </a:xfrm>
          <a:prstGeom prst="rect">
            <a:avLst/>
          </a:prstGeom>
        </p:spPr>
      </p:pic>
      <p:sp>
        <p:nvSpPr>
          <p:cNvPr id="58" name="TextBox 57"/>
          <p:cNvSpPr txBox="1"/>
          <p:nvPr/>
        </p:nvSpPr>
        <p:spPr>
          <a:xfrm>
            <a:off x="10561501" y="8550305"/>
            <a:ext cx="2072812" cy="3293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540" dirty="0" smtClean="0">
                <a:solidFill>
                  <a:schemeClr val="accent1"/>
                </a:solidFill>
              </a:rPr>
              <a:t>Партнеры</a:t>
            </a:r>
            <a:r>
              <a:rPr lang="ru-RU" sz="1540" baseline="0" dirty="0" smtClean="0">
                <a:solidFill>
                  <a:schemeClr val="accent1"/>
                </a:solidFill>
              </a:rPr>
              <a:t> для роста</a:t>
            </a:r>
            <a:endParaRPr lang="ru-RU" sz="1540" dirty="0">
              <a:solidFill>
                <a:schemeClr val="accent1"/>
              </a:solidFill>
            </a:endParaRPr>
          </a:p>
        </p:txBody>
      </p:sp>
      <p:sp>
        <p:nvSpPr>
          <p:cNvPr id="56" name="Текст 7"/>
          <p:cNvSpPr>
            <a:spLocks noGrp="1"/>
          </p:cNvSpPr>
          <p:nvPr>
            <p:ph type="body" sz="quarter" idx="16" hasCustomPrompt="1"/>
          </p:nvPr>
        </p:nvSpPr>
        <p:spPr>
          <a:xfrm>
            <a:off x="502286" y="6085833"/>
            <a:ext cx="9426067" cy="906780"/>
          </a:xfrm>
        </p:spPr>
        <p:txBody>
          <a:bodyPr/>
          <a:lstStyle>
            <a:lvl1pPr>
              <a:defRPr baseline="0"/>
            </a:lvl1pPr>
          </a:lstStyle>
          <a:p>
            <a:pPr lvl="0"/>
            <a:r>
              <a:rPr lang="ru-RU" dirty="0" smtClean="0"/>
              <a:t>Подзаголовок (заполняется по необходимости)</a:t>
            </a:r>
          </a:p>
        </p:txBody>
      </p:sp>
      <p:grpSp>
        <p:nvGrpSpPr>
          <p:cNvPr id="38" name="Группа 37"/>
          <p:cNvGrpSpPr/>
          <p:nvPr/>
        </p:nvGrpSpPr>
        <p:grpSpPr>
          <a:xfrm>
            <a:off x="12742652" y="-79539"/>
            <a:ext cx="4006111" cy="9680744"/>
            <a:chOff x="9101894" y="-42611"/>
            <a:chExt cx="2861508" cy="5186113"/>
          </a:xfrm>
        </p:grpSpPr>
        <p:sp>
          <p:nvSpPr>
            <p:cNvPr id="39" name="Прямоугольник 38"/>
            <p:cNvSpPr/>
            <p:nvPr/>
          </p:nvSpPr>
          <p:spPr>
            <a:xfrm>
              <a:off x="9181869" y="3"/>
              <a:ext cx="2781533" cy="514349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wrap="square" lIns="648000">
              <a:noAutofit/>
            </a:bodyPr>
            <a:lstStyle/>
            <a:p>
              <a:r>
                <a:rPr lang="ru-RU" sz="1680" b="0" dirty="0">
                  <a:solidFill>
                    <a:schemeClr val="bg1"/>
                  </a:solidFill>
                </a:rPr>
                <a:t>Рекомендации </a:t>
              </a:r>
              <a:br>
                <a:rPr lang="ru-RU" sz="1680" b="0" dirty="0">
                  <a:solidFill>
                    <a:schemeClr val="bg1"/>
                  </a:solidFill>
                </a:rPr>
              </a:br>
              <a:r>
                <a:rPr lang="ru-RU" sz="168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по оформлению слайдов</a:t>
              </a:r>
            </a:p>
            <a:p>
              <a:pPr marL="0" algn="l" defTabSz="1090821" rtl="0" eaLnBrk="1" latinLnBrk="0" hangingPunct="1"/>
              <a:endParaRPr lang="ru-RU" sz="112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  <a:p>
              <a:pPr marL="255585" indent="-255585" algn="l" defTabSz="1090821" rtl="0" eaLnBrk="1" latinLnBrk="0" hangingPunct="1">
                <a:spcAft>
                  <a:spcPts val="280"/>
                </a:spcAft>
                <a:buFont typeface="+mj-lt"/>
                <a:buAutoNum type="arabicPeriod"/>
              </a:pPr>
              <a:r>
                <a:rPr lang="ru-RU" sz="112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ТЕКСТ</a:t>
              </a: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="0" dirty="0" err="1">
                  <a:solidFill>
                    <a:schemeClr val="bg1"/>
                  </a:solidFill>
                </a:rPr>
                <a:t>Корп.шрифт</a:t>
              </a:r>
              <a:r>
                <a:rPr lang="ru-RU" sz="1120" b="0" dirty="0">
                  <a:solidFill>
                    <a:schemeClr val="bg1"/>
                  </a:solidFill>
                </a:rPr>
                <a:t> для презентаций</a:t>
              </a:r>
              <a:r>
                <a:rPr lang="ru-RU" sz="1120" b="0" baseline="0" dirty="0">
                  <a:solidFill>
                    <a:schemeClr val="bg1"/>
                  </a:solidFill>
                </a:rPr>
                <a:t> </a:t>
              </a:r>
              <a:r>
                <a:rPr lang="ru-RU" sz="1120" baseline="0" dirty="0">
                  <a:solidFill>
                    <a:schemeClr val="bg1"/>
                  </a:solidFill>
                </a:rPr>
                <a:t>–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en-US" sz="1120" b="1" dirty="0">
                  <a:solidFill>
                    <a:schemeClr val="bg1"/>
                  </a:solidFill>
                </a:rPr>
                <a:t>Arial</a:t>
              </a:r>
              <a:r>
                <a:rPr lang="ru-RU" sz="1120" dirty="0">
                  <a:solidFill>
                    <a:schemeClr val="bg1"/>
                  </a:solidFill>
                </a:rPr>
                <a:t> (</a:t>
              </a:r>
              <a:r>
                <a:rPr lang="ru-RU" sz="1120" i="1" dirty="0">
                  <a:solidFill>
                    <a:schemeClr val="bg1"/>
                  </a:solidFill>
                </a:rPr>
                <a:t>д</a:t>
              </a:r>
              <a:r>
                <a:rPr lang="ru-RU" sz="1120" i="1" baseline="0" dirty="0">
                  <a:solidFill>
                    <a:schemeClr val="bg1"/>
                  </a:solidFill>
                </a:rPr>
                <a:t>опустимо:</a:t>
              </a:r>
              <a:r>
                <a:rPr lang="ru-RU" sz="1120" baseline="0" dirty="0">
                  <a:solidFill>
                    <a:schemeClr val="bg1"/>
                  </a:solidFill>
                </a:rPr>
                <a:t> </a:t>
              </a:r>
              <a:r>
                <a:rPr lang="en-US" sz="1120" baseline="0" dirty="0">
                  <a:solidFill>
                    <a:schemeClr val="bg1"/>
                  </a:solidFill>
                </a:rPr>
                <a:t>Arial Narrow</a:t>
              </a:r>
              <a:r>
                <a:rPr lang="ru-RU" sz="1120" baseline="0" dirty="0">
                  <a:solidFill>
                    <a:schemeClr val="bg1"/>
                  </a:solidFill>
                </a:rPr>
                <a:t>)</a:t>
              </a: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Заголовок слайда – 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не ниже 16 </a:t>
              </a:r>
              <a:r>
                <a:rPr lang="ru-RU" sz="1120" b="1" baseline="0" dirty="0" err="1">
                  <a:solidFill>
                    <a:schemeClr val="bg1"/>
                  </a:solidFill>
                </a:rPr>
                <a:t>пт</a:t>
              </a:r>
              <a:endParaRPr lang="ru-RU" sz="1120" b="1" baseline="0" dirty="0">
                <a:solidFill>
                  <a:schemeClr val="bg1"/>
                </a:solidFill>
              </a:endParaRP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Текст на слайде – 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не ниже </a:t>
              </a:r>
              <a:r>
                <a:rPr lang="en-US" sz="1120" b="1" baseline="0" dirty="0">
                  <a:solidFill>
                    <a:schemeClr val="bg1"/>
                  </a:solidFill>
                </a:rPr>
                <a:t>10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 </a:t>
              </a:r>
              <a:r>
                <a:rPr lang="ru-RU" sz="1120" b="1" baseline="0" dirty="0" err="1">
                  <a:solidFill>
                    <a:schemeClr val="bg1"/>
                  </a:solidFill>
                </a:rPr>
                <a:t>пт</a:t>
              </a:r>
              <a:endParaRPr lang="ru-RU" sz="1120" b="1" baseline="0" dirty="0">
                <a:solidFill>
                  <a:schemeClr val="bg1"/>
                </a:solidFill>
              </a:endParaRP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Примечания – 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не ниже </a:t>
              </a:r>
              <a:r>
                <a:rPr lang="en-US" sz="1120" b="1" baseline="0" dirty="0">
                  <a:solidFill>
                    <a:schemeClr val="bg1"/>
                  </a:solidFill>
                </a:rPr>
                <a:t>8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 </a:t>
              </a:r>
              <a:r>
                <a:rPr lang="ru-RU" sz="1120" b="1" baseline="0" dirty="0" err="1">
                  <a:solidFill>
                    <a:schemeClr val="bg1"/>
                  </a:solidFill>
                </a:rPr>
                <a:t>пт</a:t>
              </a:r>
              <a:endParaRPr lang="ru-RU" sz="1120" b="1" baseline="0" dirty="0">
                <a:solidFill>
                  <a:schemeClr val="bg1"/>
                </a:solidFill>
              </a:endParaRPr>
            </a:p>
            <a:p>
              <a:pPr marL="373377" lvl="4" indent="-124459" algn="l">
                <a:spcAft>
                  <a:spcPts val="112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Используйте на слайде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ru-RU" sz="1120" b="1" baseline="0" dirty="0">
                  <a:solidFill>
                    <a:schemeClr val="bg1"/>
                  </a:solidFill>
                </a:rPr>
                <a:t>не более 3 размеров шрифтов</a:t>
              </a:r>
              <a:endParaRPr lang="en-US" sz="1120" b="1" baseline="0" dirty="0">
                <a:solidFill>
                  <a:schemeClr val="bg1"/>
                </a:solidFill>
              </a:endParaRPr>
            </a:p>
            <a:p>
              <a:pPr marL="255585" indent="-255585" algn="l" defTabSz="1090821" rtl="0" eaLnBrk="1" latinLnBrk="0" hangingPunct="1">
                <a:spcBef>
                  <a:spcPts val="420"/>
                </a:spcBef>
                <a:spcAft>
                  <a:spcPts val="280"/>
                </a:spcAft>
                <a:buFont typeface="+mj-lt"/>
                <a:buAutoNum type="arabicPeriod"/>
              </a:pPr>
              <a:r>
                <a:rPr lang="ru-RU" sz="112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ДИАГРАММЫ</a:t>
              </a:r>
            </a:p>
            <a:p>
              <a:pPr marL="373377" lvl="1" indent="-111125" algn="l" defTabSz="1090821" rtl="0" eaLnBrk="1" latinLnBrk="0" hangingPunct="1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единый стиль оформления диаграмм</a:t>
              </a:r>
            </a:p>
            <a:p>
              <a:pPr marL="373377" lvl="1" indent="-111125" algn="l" defTabSz="1090821" rtl="0" eaLnBrk="1" latinLnBrk="0" hangingPunct="1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шрифты одинакового размера в</a:t>
              </a:r>
              <a:r>
                <a:rPr lang="ru-RU" sz="1120" b="0" kern="1200" baseline="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 </a:t>
              </a: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диаграммах, располагающихся на одном слайде</a:t>
              </a:r>
            </a:p>
            <a:p>
              <a:pPr marL="373377" lvl="1" indent="-111125" algn="l" defTabSz="1090821" rtl="0" eaLnBrk="1" latinLnBrk="0" hangingPunct="1">
                <a:spcAft>
                  <a:spcPts val="1120"/>
                </a:spcAft>
                <a:buFont typeface="Arial" panose="020B0604020202020204" pitchFamily="34" charset="0"/>
                <a:buChar char="•"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На одном слайде – не более 4 диаграмм</a:t>
              </a:r>
            </a:p>
            <a:p>
              <a:pPr marL="255585" marR="0" lvl="0" indent="-255585" algn="l" defTabSz="1090821" rtl="0" eaLnBrk="1" fontAlgn="auto" latinLnBrk="0" hangingPunct="1">
                <a:lnSpc>
                  <a:spcPct val="100000"/>
                </a:lnSpc>
                <a:spcBef>
                  <a:spcPts val="420"/>
                </a:spcBef>
                <a:spcAft>
                  <a:spcPts val="28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lang="ru-RU" sz="112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ИКОНКИ</a:t>
              </a:r>
            </a:p>
            <a:p>
              <a:pPr marL="373377" marR="0" lvl="1" indent="-117793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112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dirty="0">
                  <a:solidFill>
                    <a:schemeClr val="bg1"/>
                  </a:solidFill>
                </a:rPr>
                <a:t>Выбирайте оформление</a:t>
              </a:r>
              <a:r>
                <a:rPr lang="ru-RU" sz="1120" baseline="0" dirty="0">
                  <a:solidFill>
                    <a:schemeClr val="bg1"/>
                  </a:solidFill>
                </a:rPr>
                <a:t>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ru-RU" sz="1120" baseline="0" dirty="0">
                  <a:solidFill>
                    <a:schemeClr val="bg1"/>
                  </a:solidFill>
                </a:rPr>
                <a:t>иконок </a:t>
              </a:r>
              <a:r>
                <a:rPr lang="ru-RU" sz="1120" dirty="0">
                  <a:solidFill>
                    <a:schemeClr val="bg1"/>
                  </a:solidFill>
                </a:rPr>
                <a:t>в</a:t>
              </a:r>
              <a:r>
                <a:rPr lang="ru-RU" sz="1120" baseline="0" dirty="0">
                  <a:solidFill>
                    <a:schemeClr val="bg1"/>
                  </a:solidFill>
                </a:rPr>
                <a:t> едином стиле</a:t>
              </a:r>
              <a:endParaRPr lang="ru-RU" sz="112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  <a:p>
              <a:pPr marL="255585" marR="0" lvl="0" indent="-255585" algn="l" defTabSz="1090821" rtl="0" eaLnBrk="1" fontAlgn="auto" latinLnBrk="0" hangingPunct="1">
                <a:lnSpc>
                  <a:spcPct val="100000"/>
                </a:lnSpc>
                <a:spcBef>
                  <a:spcPts val="420"/>
                </a:spcBef>
                <a:spcAft>
                  <a:spcPts val="28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lang="ru-RU" sz="1120" b="1" dirty="0">
                  <a:solidFill>
                    <a:schemeClr val="bg1"/>
                  </a:solidFill>
                </a:rPr>
                <a:t>ИЗОБРАЖЕНИЯ</a:t>
              </a:r>
            </a:p>
            <a:p>
              <a:pPr marL="373377" lvl="1" indent="-117793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dirty="0">
                  <a:solidFill>
                    <a:schemeClr val="bg1"/>
                  </a:solidFill>
                </a:rPr>
                <a:t>Нельзя</a:t>
              </a:r>
              <a:r>
                <a:rPr lang="ru-RU" sz="1120" baseline="0" dirty="0">
                  <a:solidFill>
                    <a:schemeClr val="bg1"/>
                  </a:solidFill>
                </a:rPr>
                <a:t> искажать пропорции</a:t>
              </a:r>
            </a:p>
            <a:p>
              <a:pPr marL="373377" lvl="1" indent="-117793">
                <a:spcAft>
                  <a:spcPts val="1120"/>
                </a:spcAft>
                <a:buFont typeface="Arial" panose="020B0604020202020204" pitchFamily="34" charset="0"/>
                <a:buChar char="•"/>
              </a:pPr>
              <a:r>
                <a:rPr lang="ru-RU" sz="1120" dirty="0">
                  <a:solidFill>
                    <a:schemeClr val="bg1"/>
                  </a:solidFill>
                </a:rPr>
                <a:t>Рекомендуемое разрешение</a:t>
              </a:r>
              <a:r>
                <a:rPr lang="ru-RU" sz="1120" baseline="0" dirty="0">
                  <a:solidFill>
                    <a:schemeClr val="bg1"/>
                  </a:solidFill>
                </a:rPr>
                <a:t> –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ru-RU" sz="1120" baseline="0" dirty="0">
                  <a:solidFill>
                    <a:schemeClr val="bg1"/>
                  </a:solidFill>
                </a:rPr>
                <a:t>не более 150 пикселей на дюйм</a:t>
              </a:r>
              <a:endParaRPr lang="ru-RU" sz="1120" b="1" dirty="0">
                <a:solidFill>
                  <a:schemeClr val="bg1"/>
                </a:solidFill>
              </a:endParaRPr>
            </a:p>
            <a:p>
              <a:pPr marL="255585" marR="0" lvl="0" indent="-255585" algn="l" defTabSz="1090821" rtl="0" eaLnBrk="1" fontAlgn="auto" latinLnBrk="0" hangingPunct="1">
                <a:lnSpc>
                  <a:spcPct val="100000"/>
                </a:lnSpc>
                <a:spcBef>
                  <a:spcPts val="420"/>
                </a:spcBef>
                <a:spcAft>
                  <a:spcPts val="28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kumimoji="0" lang="ru-RU" sz="112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ОБЩИЕ РЕКОМЕНДАЦИИ</a:t>
              </a:r>
            </a:p>
            <a:p>
              <a:pPr marL="373377" marR="0" lvl="1" indent="-12890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8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Скажите «нет» презентациям </a:t>
              </a:r>
              <a:b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</a:b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с большим количеством текста</a:t>
              </a:r>
            </a:p>
            <a:p>
              <a:pPr marL="373377" marR="0" lvl="1" indent="-12890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8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простые схемы </a:t>
              </a:r>
              <a:b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</a:b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 графику</a:t>
              </a:r>
            </a:p>
            <a:p>
              <a:pPr marL="373377" marR="0" lvl="1" indent="-12890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8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Делайте слайды лаконичными</a:t>
              </a:r>
            </a:p>
            <a:p>
              <a:pPr marL="800999" marR="0" lvl="1" indent="-25558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42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endParaRPr lang="ru-RU" sz="112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</p:txBody>
        </p:sp>
        <p:cxnSp>
          <p:nvCxnSpPr>
            <p:cNvPr id="40" name="Прямая соединительная линия 39"/>
            <p:cNvCxnSpPr/>
            <p:nvPr/>
          </p:nvCxnSpPr>
          <p:spPr bwMode="auto">
            <a:xfrm>
              <a:off x="9753602" y="444502"/>
              <a:ext cx="2051050" cy="0"/>
            </a:xfrm>
            <a:prstGeom prst="line">
              <a:avLst/>
            </a:prstGeom>
            <a:solidFill>
              <a:schemeClr val="accent1"/>
            </a:solidFill>
            <a:ln w="317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grpSp>
          <p:nvGrpSpPr>
            <p:cNvPr id="41" name="Группа 40"/>
            <p:cNvGrpSpPr/>
            <p:nvPr/>
          </p:nvGrpSpPr>
          <p:grpSpPr>
            <a:xfrm>
              <a:off x="9101894" y="-42611"/>
              <a:ext cx="618531" cy="5155816"/>
              <a:chOff x="9101894" y="-42611"/>
              <a:chExt cx="618531" cy="5155816"/>
            </a:xfrm>
          </p:grpSpPr>
          <p:sp>
            <p:nvSpPr>
              <p:cNvPr id="42" name="Прямоугольник 41"/>
              <p:cNvSpPr/>
              <p:nvPr/>
            </p:nvSpPr>
            <p:spPr>
              <a:xfrm>
                <a:off x="9249089" y="154103"/>
                <a:ext cx="377590" cy="436959"/>
              </a:xfrm>
              <a:prstGeom prst="rect">
                <a:avLst/>
              </a:prstGeom>
              <a:solidFill>
                <a:srgbClr val="008C95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0</a:t>
                </a:r>
              </a:p>
              <a:p>
                <a:pPr algn="ctr" eaLnBrk="1" hangingPunct="1">
                  <a:defRPr/>
                </a:pPr>
                <a:r>
                  <a:rPr lang="en-US" sz="980" dirty="0">
                    <a:solidFill>
                      <a:srgbClr val="FFFFFF"/>
                    </a:solidFill>
                  </a:rPr>
                  <a:t>140</a:t>
                </a:r>
                <a:endParaRPr lang="ru-RU" sz="98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1</a:t>
                </a:r>
                <a:r>
                  <a:rPr lang="en-US" sz="980" dirty="0">
                    <a:solidFill>
                      <a:srgbClr val="FFFFFF"/>
                    </a:solidFill>
                  </a:rPr>
                  <a:t>49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43" name="Прямоугольник 42"/>
              <p:cNvSpPr/>
              <p:nvPr/>
            </p:nvSpPr>
            <p:spPr>
              <a:xfrm>
                <a:off x="9249089" y="873918"/>
                <a:ext cx="377590" cy="438150"/>
              </a:xfrm>
              <a:prstGeom prst="rect">
                <a:avLst/>
              </a:prstGeom>
              <a:solidFill>
                <a:srgbClr val="D0D0D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208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208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208</a:t>
                </a:r>
              </a:p>
            </p:txBody>
          </p:sp>
          <p:sp>
            <p:nvSpPr>
              <p:cNvPr id="44" name="Прямоугольник 43"/>
              <p:cNvSpPr/>
              <p:nvPr/>
            </p:nvSpPr>
            <p:spPr>
              <a:xfrm>
                <a:off x="9249089" y="3830254"/>
                <a:ext cx="377590" cy="436960"/>
              </a:xfrm>
              <a:prstGeom prst="rect">
                <a:avLst/>
              </a:prstGeom>
              <a:solidFill>
                <a:srgbClr val="E5F2F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229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242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242</a:t>
                </a:r>
              </a:p>
            </p:txBody>
          </p:sp>
          <p:sp>
            <p:nvSpPr>
              <p:cNvPr id="45" name="Прямоугольник 44"/>
              <p:cNvSpPr/>
              <p:nvPr/>
            </p:nvSpPr>
            <p:spPr>
              <a:xfrm>
                <a:off x="9249089" y="2519364"/>
                <a:ext cx="377590" cy="436959"/>
              </a:xfrm>
              <a:prstGeom prst="rect">
                <a:avLst/>
              </a:prstGeom>
              <a:solidFill>
                <a:srgbClr val="B2D2D8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178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210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216</a:t>
                </a:r>
              </a:p>
            </p:txBody>
          </p:sp>
          <p:sp>
            <p:nvSpPr>
              <p:cNvPr id="46" name="Прямоугольник 45"/>
              <p:cNvSpPr/>
              <p:nvPr/>
            </p:nvSpPr>
            <p:spPr>
              <a:xfrm>
                <a:off x="9249089" y="2956327"/>
                <a:ext cx="377590" cy="436960"/>
              </a:xfrm>
              <a:prstGeom prst="rect">
                <a:avLst/>
              </a:prstGeom>
              <a:solidFill>
                <a:srgbClr val="FFC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255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192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0</a:t>
                </a:r>
              </a:p>
            </p:txBody>
          </p:sp>
          <p:sp>
            <p:nvSpPr>
              <p:cNvPr id="47" name="Прямоугольник 46"/>
              <p:cNvSpPr/>
              <p:nvPr/>
            </p:nvSpPr>
            <p:spPr>
              <a:xfrm>
                <a:off x="9249089" y="3393282"/>
                <a:ext cx="377590" cy="436959"/>
              </a:xfrm>
              <a:prstGeom prst="rect">
                <a:avLst/>
              </a:prstGeom>
              <a:solidFill>
                <a:srgbClr val="C00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192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0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0</a:t>
                </a:r>
              </a:p>
            </p:txBody>
          </p:sp>
          <p:sp>
            <p:nvSpPr>
              <p:cNvPr id="48" name="Прямоугольник 47"/>
              <p:cNvSpPr/>
              <p:nvPr/>
            </p:nvSpPr>
            <p:spPr>
              <a:xfrm>
                <a:off x="9249089" y="4267214"/>
                <a:ext cx="377590" cy="169200"/>
              </a:xfrm>
              <a:prstGeom prst="rect">
                <a:avLst/>
              </a:prstGeom>
              <a:solidFill>
                <a:srgbClr val="000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0,0,0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49" name="Прямоугольник 48"/>
              <p:cNvSpPr/>
              <p:nvPr/>
            </p:nvSpPr>
            <p:spPr>
              <a:xfrm>
                <a:off x="9249091" y="588086"/>
                <a:ext cx="377590" cy="438150"/>
              </a:xfrm>
              <a:prstGeom prst="rect">
                <a:avLst/>
              </a:prstGeom>
              <a:solidFill>
                <a:schemeClr val="tx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0</a:t>
                </a:r>
                <a:br>
                  <a:rPr lang="en-US" sz="980" dirty="0" smtClean="0">
                    <a:solidFill>
                      <a:schemeClr val="bg1"/>
                    </a:solidFill>
                  </a:rPr>
                </a:br>
                <a:r>
                  <a:rPr lang="ru-RU" sz="980" dirty="0" smtClean="0">
                    <a:solidFill>
                      <a:schemeClr val="bg1"/>
                    </a:solidFill>
                  </a:rPr>
                  <a:t>49</a:t>
                </a:r>
                <a:br>
                  <a:rPr lang="ru-RU" sz="980" dirty="0" smtClean="0">
                    <a:solidFill>
                      <a:schemeClr val="bg1"/>
                    </a:solidFill>
                  </a:rPr>
                </a:br>
                <a:r>
                  <a:rPr lang="ru-RU" sz="980" dirty="0" smtClean="0">
                    <a:solidFill>
                      <a:schemeClr val="bg1"/>
                    </a:solidFill>
                  </a:rPr>
                  <a:t>60</a:t>
                </a:r>
                <a:endParaRPr lang="ru-RU" sz="98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0" name="Прямоугольник 49"/>
              <p:cNvSpPr/>
              <p:nvPr/>
            </p:nvSpPr>
            <p:spPr>
              <a:xfrm>
                <a:off x="9249091" y="1022665"/>
                <a:ext cx="377590" cy="436960"/>
              </a:xfrm>
              <a:prstGeom prst="rect">
                <a:avLst/>
              </a:prstGeom>
              <a:solidFill>
                <a:schemeClr val="bg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119</a:t>
                </a:r>
                <a:b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</a:b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226</a:t>
                </a:r>
                <a:b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</a:b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195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51" name="Прямоугольник 50"/>
              <p:cNvSpPr/>
              <p:nvPr/>
            </p:nvSpPr>
            <p:spPr>
              <a:xfrm>
                <a:off x="9249091" y="3830257"/>
                <a:ext cx="377590" cy="436960"/>
              </a:xfrm>
              <a:prstGeom prst="rect">
                <a:avLst/>
              </a:prstGeom>
              <a:solidFill>
                <a:srgbClr val="2D3287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45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50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135</a:t>
                </a:r>
                <a:endParaRPr lang="ru-RU" sz="98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2" name="Прямоугольник 51"/>
              <p:cNvSpPr/>
              <p:nvPr/>
            </p:nvSpPr>
            <p:spPr>
              <a:xfrm>
                <a:off x="9249091" y="1466152"/>
                <a:ext cx="377590" cy="438150"/>
              </a:xfrm>
              <a:prstGeom prst="rect">
                <a:avLst/>
              </a:prstGeom>
              <a:solidFill>
                <a:schemeClr val="bg1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000000"/>
                    </a:solidFill>
                  </a:rPr>
                  <a:t>255</a:t>
                </a:r>
                <a:endParaRPr lang="ru-RU" sz="980" dirty="0">
                  <a:solidFill>
                    <a:srgbClr val="000000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000000"/>
                    </a:solidFill>
                  </a:rPr>
                  <a:t>255</a:t>
                </a:r>
                <a:endParaRPr lang="ru-RU" sz="980" dirty="0">
                  <a:solidFill>
                    <a:srgbClr val="000000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000000"/>
                    </a:solidFill>
                  </a:rPr>
                  <a:t>255</a:t>
                </a:r>
                <a:endParaRPr lang="ru-RU" sz="98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3" name="Прямоугольник 52"/>
              <p:cNvSpPr/>
              <p:nvPr/>
            </p:nvSpPr>
            <p:spPr>
              <a:xfrm>
                <a:off x="9249091" y="2519364"/>
                <a:ext cx="377590" cy="436959"/>
              </a:xfrm>
              <a:prstGeom prst="rect">
                <a:avLst/>
              </a:prstGeom>
              <a:solidFill>
                <a:srgbClr val="FABE19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250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190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25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54" name="Прямоугольник 53"/>
              <p:cNvSpPr/>
              <p:nvPr/>
            </p:nvSpPr>
            <p:spPr>
              <a:xfrm>
                <a:off x="9249091" y="2956327"/>
                <a:ext cx="377590" cy="436960"/>
              </a:xfrm>
              <a:prstGeom prst="rect">
                <a:avLst/>
              </a:prstGeom>
              <a:solidFill>
                <a:srgbClr val="008CFA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0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ru-RU" sz="980" dirty="0" smtClean="0">
                    <a:solidFill>
                      <a:schemeClr val="bg1"/>
                    </a:solidFill>
                  </a:rPr>
                  <a:t>1</a:t>
                </a:r>
                <a:r>
                  <a:rPr lang="en-US" sz="980" dirty="0" smtClean="0">
                    <a:solidFill>
                      <a:schemeClr val="bg1"/>
                    </a:solidFill>
                  </a:rPr>
                  <a:t>40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250</a:t>
                </a:r>
                <a:endParaRPr lang="ru-RU" sz="98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5" name="Прямоугольник 54"/>
              <p:cNvSpPr/>
              <p:nvPr/>
            </p:nvSpPr>
            <p:spPr>
              <a:xfrm>
                <a:off x="9249091" y="3393282"/>
                <a:ext cx="377590" cy="436959"/>
              </a:xfrm>
              <a:prstGeom prst="rect">
                <a:avLst/>
              </a:prstGeom>
              <a:solidFill>
                <a:srgbClr val="FA786E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250</a:t>
                </a:r>
                <a:endParaRPr lang="ru-RU" sz="98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120</a:t>
                </a:r>
                <a:endParaRPr lang="ru-RU" sz="98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110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59" name="Прямоугольник 58"/>
              <p:cNvSpPr/>
              <p:nvPr/>
            </p:nvSpPr>
            <p:spPr>
              <a:xfrm>
                <a:off x="9249091" y="1916373"/>
                <a:ext cx="377590" cy="438150"/>
              </a:xfrm>
              <a:prstGeom prst="rect">
                <a:avLst/>
              </a:prstGeom>
              <a:solidFill>
                <a:schemeClr val="accent6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224</a:t>
                </a:r>
                <a:br>
                  <a:rPr lang="en-US" sz="980" dirty="0" smtClean="0">
                    <a:solidFill>
                      <a:srgbClr val="FFFFFF"/>
                    </a:solidFill>
                  </a:rPr>
                </a:br>
                <a:r>
                  <a:rPr lang="en-US" sz="980" dirty="0" smtClean="0">
                    <a:solidFill>
                      <a:srgbClr val="FFFFFF"/>
                    </a:solidFill>
                  </a:rPr>
                  <a:t>78</a:t>
                </a:r>
                <a:br>
                  <a:rPr lang="en-US" sz="980" dirty="0" smtClean="0">
                    <a:solidFill>
                      <a:srgbClr val="FFFFFF"/>
                    </a:solidFill>
                  </a:rPr>
                </a:br>
                <a:r>
                  <a:rPr lang="en-US" sz="980" dirty="0" smtClean="0">
                    <a:solidFill>
                      <a:srgbClr val="FFFFFF"/>
                    </a:solidFill>
                  </a:rPr>
                  <a:t>57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60" name="TextBox 59"/>
              <p:cNvSpPr txBox="1"/>
              <p:nvPr/>
            </p:nvSpPr>
            <p:spPr>
              <a:xfrm>
                <a:off x="9101894" y="-42611"/>
                <a:ext cx="618531" cy="1417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1120" dirty="0" smtClean="0">
                    <a:solidFill>
                      <a:schemeClr val="bg1"/>
                    </a:solidFill>
                  </a:rPr>
                  <a:t>Основные</a:t>
                </a:r>
                <a:endParaRPr lang="ru-RU" sz="112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61" name="TextBox 60"/>
              <p:cNvSpPr txBox="1"/>
              <p:nvPr/>
            </p:nvSpPr>
            <p:spPr>
              <a:xfrm>
                <a:off x="9101894" y="2320575"/>
                <a:ext cx="618531" cy="1417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1120" dirty="0" err="1" smtClean="0">
                    <a:solidFill>
                      <a:schemeClr val="bg1"/>
                    </a:solidFill>
                  </a:rPr>
                  <a:t>Доп.цвета</a:t>
                </a:r>
                <a:endParaRPr lang="ru-RU" sz="112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62" name="Прямоугольник 61"/>
              <p:cNvSpPr/>
              <p:nvPr/>
            </p:nvSpPr>
            <p:spPr>
              <a:xfrm>
                <a:off x="9249088" y="4436414"/>
                <a:ext cx="377591" cy="169200"/>
              </a:xfrm>
              <a:prstGeom prst="rect">
                <a:avLst/>
              </a:prstGeom>
              <a:solidFill>
                <a:srgbClr val="4D4D4D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rgbClr val="FFFFFF"/>
                    </a:solidFill>
                  </a:rPr>
                  <a:t>70%</a:t>
                </a:r>
                <a:endParaRPr lang="ru-RU" sz="84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63" name="Прямоугольник 62"/>
              <p:cNvSpPr/>
              <p:nvPr/>
            </p:nvSpPr>
            <p:spPr>
              <a:xfrm>
                <a:off x="9249087" y="4605611"/>
                <a:ext cx="377593" cy="169200"/>
              </a:xfrm>
              <a:prstGeom prst="rect">
                <a:avLst/>
              </a:prstGeom>
              <a:solidFill>
                <a:srgbClr val="7F7F7F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rgbClr val="FFFFFF"/>
                    </a:solidFill>
                  </a:rPr>
                  <a:t>50%</a:t>
                </a:r>
                <a:endParaRPr lang="ru-RU" sz="84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64" name="Прямоугольник 63"/>
              <p:cNvSpPr/>
              <p:nvPr/>
            </p:nvSpPr>
            <p:spPr>
              <a:xfrm>
                <a:off x="9249088" y="4774808"/>
                <a:ext cx="377591" cy="169200"/>
              </a:xfrm>
              <a:prstGeom prst="rect">
                <a:avLst/>
              </a:prstGeom>
              <a:solidFill>
                <a:srgbClr val="B2B2B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rgbClr val="FFFFFF"/>
                    </a:solidFill>
                  </a:rPr>
                  <a:t>30%</a:t>
                </a:r>
                <a:endParaRPr lang="ru-RU" sz="84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65" name="Прямоугольник 64"/>
              <p:cNvSpPr/>
              <p:nvPr/>
            </p:nvSpPr>
            <p:spPr>
              <a:xfrm>
                <a:off x="9249087" y="4944005"/>
                <a:ext cx="377593" cy="169200"/>
              </a:xfrm>
              <a:prstGeom prst="rect">
                <a:avLst/>
              </a:prstGeom>
              <a:solidFill>
                <a:srgbClr val="E5E5E5"/>
              </a:solidFill>
              <a:ln w="3175">
                <a:solidFill>
                  <a:srgbClr val="B2B2B2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chemeClr val="tx1"/>
                    </a:solidFill>
                  </a:rPr>
                  <a:t>10%</a:t>
                </a:r>
                <a:endParaRPr lang="ru-RU" sz="840" dirty="0">
                  <a:solidFill>
                    <a:schemeClr val="tx1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837469831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Обложка 23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Объект 9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808299213"/>
              </p:ext>
            </p:extLst>
          </p:nvPr>
        </p:nvGraphicFramePr>
        <p:xfrm>
          <a:off x="2227" y="2967"/>
          <a:ext cx="2222" cy="29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1557" name="Слайд think-cell" r:id="rId4" imgW="270" imgH="270" progId="TCLayout.ActiveDocument.1">
                  <p:embed/>
                </p:oleObj>
              </mc:Choice>
              <mc:Fallback>
                <p:oleObj name="Слайд think-cell" r:id="rId4" imgW="270" imgH="270" progId="TCLayout.ActiveDocument.1">
                  <p:embed/>
                  <p:pic>
                    <p:nvPicPr>
                      <p:cNvPr id="10" name="Объект 9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27" y="2967"/>
                        <a:ext cx="2222" cy="29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3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452322" y="3639168"/>
            <a:ext cx="11846992" cy="2289491"/>
          </a:xfrm>
          <a:effectLst/>
        </p:spPr>
        <p:txBody>
          <a:bodyPr vert="horz" lIns="0" tIns="0" rIns="0" bIns="0" rtlCol="0" anchor="t">
            <a:normAutofit/>
          </a:bodyPr>
          <a:lstStyle>
            <a:lvl1pPr>
              <a:lnSpc>
                <a:spcPct val="85000"/>
              </a:lnSpc>
              <a:defRPr lang="ru-RU" sz="5600" b="0" i="0" u="none" cap="none" spc="0" baseline="0" dirty="0">
                <a:ln>
                  <a:noFill/>
                </a:ln>
                <a:solidFill>
                  <a:schemeClr val="tx2"/>
                </a:solidFill>
                <a:effectLst/>
                <a:ea typeface="+mn-ea"/>
                <a:cs typeface="Arial"/>
              </a:defRPr>
            </a:lvl1pPr>
          </a:lstStyle>
          <a:p>
            <a:pPr lvl="0">
              <a:lnSpc>
                <a:spcPct val="85000"/>
              </a:lnSpc>
            </a:pPr>
            <a:r>
              <a:rPr lang="ru-RU" dirty="0" smtClean="0"/>
              <a:t>Название презентации</a:t>
            </a:r>
            <a:endParaRPr lang="ru-RU" dirty="0"/>
          </a:p>
        </p:txBody>
      </p:sp>
      <p:sp>
        <p:nvSpPr>
          <p:cNvPr id="35" name="Текст 12"/>
          <p:cNvSpPr>
            <a:spLocks noGrp="1"/>
          </p:cNvSpPr>
          <p:nvPr>
            <p:ph type="body" sz="quarter" idx="10" hasCustomPrompt="1"/>
          </p:nvPr>
        </p:nvSpPr>
        <p:spPr>
          <a:xfrm>
            <a:off x="502286" y="7211120"/>
            <a:ext cx="9426067" cy="1120676"/>
          </a:xfrm>
          <a:prstGeom prst="rect">
            <a:avLst/>
          </a:prstGeom>
          <a:effectLst/>
        </p:spPr>
        <p:txBody>
          <a:bodyPr vert="horz" lIns="0" tIns="0" rIns="0" bIns="0" rtlCol="0">
            <a:noAutofit/>
          </a:bodyPr>
          <a:lstStyle>
            <a:lvl1pPr>
              <a:defRPr lang="ru-RU" sz="1680" b="0" baseline="0" dirty="0">
                <a:effectLst/>
              </a:defRPr>
            </a:lvl1pPr>
          </a:lstStyle>
          <a:p>
            <a:pPr lvl="0">
              <a:spcAft>
                <a:spcPts val="0"/>
              </a:spcAft>
            </a:pPr>
            <a:r>
              <a:rPr lang="ru-RU" dirty="0"/>
              <a:t>Имя Фамилия</a:t>
            </a:r>
            <a:br>
              <a:rPr lang="ru-RU" dirty="0"/>
            </a:br>
            <a:r>
              <a:rPr lang="ru-RU" dirty="0"/>
              <a:t>Должность</a:t>
            </a:r>
            <a:br>
              <a:rPr lang="ru-RU" dirty="0"/>
            </a:br>
            <a:r>
              <a:rPr lang="ru-RU" dirty="0"/>
              <a:t>Компания / функция / направление</a:t>
            </a:r>
          </a:p>
        </p:txBody>
      </p:sp>
      <p:sp>
        <p:nvSpPr>
          <p:cNvPr id="36" name="Текст 12"/>
          <p:cNvSpPr>
            <a:spLocks noGrp="1"/>
          </p:cNvSpPr>
          <p:nvPr>
            <p:ph type="body" sz="quarter" idx="11" hasCustomPrompt="1"/>
          </p:nvPr>
        </p:nvSpPr>
        <p:spPr>
          <a:xfrm>
            <a:off x="502286" y="8563343"/>
            <a:ext cx="9426067" cy="645512"/>
          </a:xfrm>
          <a:prstGeom prst="rect">
            <a:avLst/>
          </a:prstGeom>
          <a:effectLst/>
        </p:spPr>
        <p:txBody>
          <a:bodyPr/>
          <a:lstStyle>
            <a:lvl1pPr>
              <a:spcBef>
                <a:spcPts val="0"/>
              </a:spcBef>
              <a:spcAft>
                <a:spcPts val="0"/>
              </a:spcAft>
              <a:defRPr sz="1400" baseline="0">
                <a:solidFill>
                  <a:schemeClr val="tx2"/>
                </a:solidFill>
                <a:effectLst/>
              </a:defRPr>
            </a:lvl1pPr>
          </a:lstStyle>
          <a:p>
            <a:pPr lvl="0"/>
            <a:r>
              <a:rPr lang="ru-RU" dirty="0" smtClean="0"/>
              <a:t>Название мероприятия</a:t>
            </a:r>
            <a:br>
              <a:rPr lang="ru-RU" dirty="0" smtClean="0"/>
            </a:br>
            <a:r>
              <a:rPr lang="ru-RU" dirty="0" smtClean="0"/>
              <a:t>Дата проведения</a:t>
            </a:r>
          </a:p>
        </p:txBody>
      </p:sp>
      <p:sp>
        <p:nvSpPr>
          <p:cNvPr id="13" name="Рисунок 12"/>
          <p:cNvSpPr>
            <a:spLocks noGrp="1"/>
          </p:cNvSpPr>
          <p:nvPr>
            <p:ph type="pic" sz="quarter" idx="12" hasCustomPrompt="1"/>
          </p:nvPr>
        </p:nvSpPr>
        <p:spPr>
          <a:xfrm>
            <a:off x="7197115" y="0"/>
            <a:ext cx="5604484" cy="3198720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  <p:pic>
        <p:nvPicPr>
          <p:cNvPr id="57" name="Picture 29"/>
          <p:cNvPicPr>
            <a:picLocks noChangeAspect="1"/>
          </p:cNvPicPr>
          <p:nvPr/>
        </p:nvPicPr>
        <p:blipFill>
          <a:blip r:embed="rId6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92004" y="8003371"/>
            <a:ext cx="1546551" cy="389760"/>
          </a:xfrm>
          <a:prstGeom prst="rect">
            <a:avLst/>
          </a:prstGeom>
        </p:spPr>
      </p:pic>
      <p:sp>
        <p:nvSpPr>
          <p:cNvPr id="58" name="TextBox 57"/>
          <p:cNvSpPr txBox="1"/>
          <p:nvPr/>
        </p:nvSpPr>
        <p:spPr>
          <a:xfrm>
            <a:off x="10561501" y="8550305"/>
            <a:ext cx="2072812" cy="3293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540" dirty="0" smtClean="0">
                <a:solidFill>
                  <a:schemeClr val="accent1"/>
                </a:solidFill>
              </a:rPr>
              <a:t>Партнеры</a:t>
            </a:r>
            <a:r>
              <a:rPr lang="ru-RU" sz="1540" baseline="0" dirty="0" smtClean="0">
                <a:solidFill>
                  <a:schemeClr val="accent1"/>
                </a:solidFill>
              </a:rPr>
              <a:t> для роста</a:t>
            </a:r>
            <a:endParaRPr lang="ru-RU" sz="1540" dirty="0">
              <a:solidFill>
                <a:schemeClr val="accent1"/>
              </a:solidFill>
            </a:endParaRPr>
          </a:p>
        </p:txBody>
      </p:sp>
      <p:grpSp>
        <p:nvGrpSpPr>
          <p:cNvPr id="56" name="Группа 55"/>
          <p:cNvGrpSpPr>
            <a:grpSpLocks noChangeAspect="1"/>
          </p:cNvGrpSpPr>
          <p:nvPr/>
        </p:nvGrpSpPr>
        <p:grpSpPr>
          <a:xfrm>
            <a:off x="4793032" y="0"/>
            <a:ext cx="2404080" cy="3207124"/>
            <a:chOff x="3425397" y="3425398"/>
            <a:chExt cx="1717200" cy="1718102"/>
          </a:xfrm>
        </p:grpSpPr>
        <p:sp>
          <p:nvSpPr>
            <p:cNvPr id="59" name="Прямоугольник 58"/>
            <p:cNvSpPr>
              <a:spLocks noChangeAspect="1"/>
            </p:cNvSpPr>
            <p:nvPr/>
          </p:nvSpPr>
          <p:spPr bwMode="auto">
            <a:xfrm>
              <a:off x="3425397" y="3425398"/>
              <a:ext cx="1717200" cy="1718102"/>
            </a:xfrm>
            <a:prstGeom prst="rect">
              <a:avLst/>
            </a:prstGeom>
            <a:solidFill>
              <a:schemeClr val="bg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128016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252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60" name="Кольцо 59"/>
            <p:cNvSpPr/>
            <p:nvPr/>
          </p:nvSpPr>
          <p:spPr bwMode="auto">
            <a:xfrm>
              <a:off x="3558296" y="3558748"/>
              <a:ext cx="1451402" cy="1451402"/>
            </a:xfrm>
            <a:prstGeom prst="donut">
              <a:avLst>
                <a:gd name="adj" fmla="val 14683"/>
              </a:avLst>
            </a:pr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128016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252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61" name="Кольцо 60"/>
            <p:cNvSpPr/>
            <p:nvPr/>
          </p:nvSpPr>
          <p:spPr bwMode="auto">
            <a:xfrm>
              <a:off x="3763584" y="3764036"/>
              <a:ext cx="1040826" cy="1040826"/>
            </a:xfrm>
            <a:prstGeom prst="donut">
              <a:avLst>
                <a:gd name="adj" fmla="val 23358"/>
              </a:avLst>
            </a:prstGeom>
            <a:solidFill>
              <a:schemeClr val="bg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128016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252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62" name="Овал 61"/>
            <p:cNvSpPr/>
            <p:nvPr/>
          </p:nvSpPr>
          <p:spPr bwMode="auto">
            <a:xfrm>
              <a:off x="3998351" y="3998803"/>
              <a:ext cx="571292" cy="571292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128016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252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grpSp>
        <p:nvGrpSpPr>
          <p:cNvPr id="63" name="Группа 62"/>
          <p:cNvGrpSpPr/>
          <p:nvPr/>
        </p:nvGrpSpPr>
        <p:grpSpPr>
          <a:xfrm>
            <a:off x="2404080" y="0"/>
            <a:ext cx="2404080" cy="3207124"/>
            <a:chOff x="7431300" y="1712699"/>
            <a:chExt cx="1717200" cy="1718102"/>
          </a:xfrm>
        </p:grpSpPr>
        <p:sp>
          <p:nvSpPr>
            <p:cNvPr id="64" name="Прямоугольник 57"/>
            <p:cNvSpPr>
              <a:spLocks noChangeAspect="1"/>
            </p:cNvSpPr>
            <p:nvPr/>
          </p:nvSpPr>
          <p:spPr bwMode="auto">
            <a:xfrm>
              <a:off x="7431300" y="1712699"/>
              <a:ext cx="1717200" cy="1718102"/>
            </a:xfrm>
            <a:custGeom>
              <a:avLst/>
              <a:gdLst>
                <a:gd name="connsiteX0" fmla="*/ 0 w 1712700"/>
                <a:gd name="connsiteY0" fmla="*/ 0 h 1713600"/>
                <a:gd name="connsiteX1" fmla="*/ 1712700 w 1712700"/>
                <a:gd name="connsiteY1" fmla="*/ 0 h 1713600"/>
                <a:gd name="connsiteX2" fmla="*/ 1712700 w 1712700"/>
                <a:gd name="connsiteY2" fmla="*/ 1713600 h 1713600"/>
                <a:gd name="connsiteX3" fmla="*/ 0 w 1712700"/>
                <a:gd name="connsiteY3" fmla="*/ 1713600 h 1713600"/>
                <a:gd name="connsiteX4" fmla="*/ 0 w 1712700"/>
                <a:gd name="connsiteY4" fmla="*/ 0 h 1713600"/>
                <a:gd name="connsiteX0" fmla="*/ 0 w 1712700"/>
                <a:gd name="connsiteY0" fmla="*/ 0 h 1713600"/>
                <a:gd name="connsiteX1" fmla="*/ 1712700 w 1712700"/>
                <a:gd name="connsiteY1" fmla="*/ 0 h 1713600"/>
                <a:gd name="connsiteX2" fmla="*/ 0 w 1712700"/>
                <a:gd name="connsiteY2" fmla="*/ 1713600 h 1713600"/>
                <a:gd name="connsiteX3" fmla="*/ 0 w 1712700"/>
                <a:gd name="connsiteY3" fmla="*/ 0 h 1713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12700" h="1713600">
                  <a:moveTo>
                    <a:pt x="0" y="0"/>
                  </a:moveTo>
                  <a:lnTo>
                    <a:pt x="1712700" y="0"/>
                  </a:lnTo>
                  <a:lnTo>
                    <a:pt x="0" y="1713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128016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252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65" name="Прямоугольник 58"/>
            <p:cNvSpPr>
              <a:spLocks noChangeAspect="1"/>
            </p:cNvSpPr>
            <p:nvPr/>
          </p:nvSpPr>
          <p:spPr bwMode="auto">
            <a:xfrm>
              <a:off x="7431300" y="1712699"/>
              <a:ext cx="1717200" cy="1718102"/>
            </a:xfrm>
            <a:custGeom>
              <a:avLst/>
              <a:gdLst>
                <a:gd name="connsiteX0" fmla="*/ 0 w 1712700"/>
                <a:gd name="connsiteY0" fmla="*/ 0 h 1713600"/>
                <a:gd name="connsiteX1" fmla="*/ 1712700 w 1712700"/>
                <a:gd name="connsiteY1" fmla="*/ 0 h 1713600"/>
                <a:gd name="connsiteX2" fmla="*/ 1712700 w 1712700"/>
                <a:gd name="connsiteY2" fmla="*/ 1713600 h 1713600"/>
                <a:gd name="connsiteX3" fmla="*/ 0 w 1712700"/>
                <a:gd name="connsiteY3" fmla="*/ 1713600 h 1713600"/>
                <a:gd name="connsiteX4" fmla="*/ 0 w 1712700"/>
                <a:gd name="connsiteY4" fmla="*/ 0 h 1713600"/>
                <a:gd name="connsiteX0" fmla="*/ 0 w 1712700"/>
                <a:gd name="connsiteY0" fmla="*/ 1713600 h 1713600"/>
                <a:gd name="connsiteX1" fmla="*/ 1712700 w 1712700"/>
                <a:gd name="connsiteY1" fmla="*/ 0 h 1713600"/>
                <a:gd name="connsiteX2" fmla="*/ 1712700 w 1712700"/>
                <a:gd name="connsiteY2" fmla="*/ 1713600 h 1713600"/>
                <a:gd name="connsiteX3" fmla="*/ 0 w 1712700"/>
                <a:gd name="connsiteY3" fmla="*/ 1713600 h 1713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12700" h="1713600">
                  <a:moveTo>
                    <a:pt x="0" y="1713600"/>
                  </a:moveTo>
                  <a:lnTo>
                    <a:pt x="1712700" y="0"/>
                  </a:lnTo>
                  <a:lnTo>
                    <a:pt x="1712700" y="1713600"/>
                  </a:lnTo>
                  <a:lnTo>
                    <a:pt x="0" y="1713600"/>
                  </a:lnTo>
                  <a:close/>
                </a:path>
              </a:pathLst>
            </a:cu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128016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252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grpSp>
        <p:nvGrpSpPr>
          <p:cNvPr id="66" name="Группа 65"/>
          <p:cNvGrpSpPr/>
          <p:nvPr/>
        </p:nvGrpSpPr>
        <p:grpSpPr>
          <a:xfrm>
            <a:off x="0" y="0"/>
            <a:ext cx="2404080" cy="3207124"/>
            <a:chOff x="7431300" y="1712699"/>
            <a:chExt cx="1717200" cy="1718102"/>
          </a:xfrm>
        </p:grpSpPr>
        <p:sp>
          <p:nvSpPr>
            <p:cNvPr id="67" name="Прямоугольник 57"/>
            <p:cNvSpPr>
              <a:spLocks noChangeAspect="1"/>
            </p:cNvSpPr>
            <p:nvPr/>
          </p:nvSpPr>
          <p:spPr bwMode="auto">
            <a:xfrm>
              <a:off x="7431300" y="1712699"/>
              <a:ext cx="1717200" cy="1718102"/>
            </a:xfrm>
            <a:custGeom>
              <a:avLst/>
              <a:gdLst>
                <a:gd name="connsiteX0" fmla="*/ 0 w 1712700"/>
                <a:gd name="connsiteY0" fmla="*/ 0 h 1713600"/>
                <a:gd name="connsiteX1" fmla="*/ 1712700 w 1712700"/>
                <a:gd name="connsiteY1" fmla="*/ 0 h 1713600"/>
                <a:gd name="connsiteX2" fmla="*/ 1712700 w 1712700"/>
                <a:gd name="connsiteY2" fmla="*/ 1713600 h 1713600"/>
                <a:gd name="connsiteX3" fmla="*/ 0 w 1712700"/>
                <a:gd name="connsiteY3" fmla="*/ 1713600 h 1713600"/>
                <a:gd name="connsiteX4" fmla="*/ 0 w 1712700"/>
                <a:gd name="connsiteY4" fmla="*/ 0 h 1713600"/>
                <a:gd name="connsiteX0" fmla="*/ 0 w 1712700"/>
                <a:gd name="connsiteY0" fmla="*/ 0 h 1713600"/>
                <a:gd name="connsiteX1" fmla="*/ 1712700 w 1712700"/>
                <a:gd name="connsiteY1" fmla="*/ 0 h 1713600"/>
                <a:gd name="connsiteX2" fmla="*/ 0 w 1712700"/>
                <a:gd name="connsiteY2" fmla="*/ 1713600 h 1713600"/>
                <a:gd name="connsiteX3" fmla="*/ 0 w 1712700"/>
                <a:gd name="connsiteY3" fmla="*/ 0 h 1713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12700" h="1713600">
                  <a:moveTo>
                    <a:pt x="0" y="0"/>
                  </a:moveTo>
                  <a:lnTo>
                    <a:pt x="1712700" y="0"/>
                  </a:lnTo>
                  <a:lnTo>
                    <a:pt x="0" y="1713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128016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252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68" name="Прямоугольник 58"/>
            <p:cNvSpPr>
              <a:spLocks noChangeAspect="1"/>
            </p:cNvSpPr>
            <p:nvPr/>
          </p:nvSpPr>
          <p:spPr bwMode="auto">
            <a:xfrm>
              <a:off x="7431300" y="1712699"/>
              <a:ext cx="1717200" cy="1718102"/>
            </a:xfrm>
            <a:custGeom>
              <a:avLst/>
              <a:gdLst>
                <a:gd name="connsiteX0" fmla="*/ 0 w 1712700"/>
                <a:gd name="connsiteY0" fmla="*/ 0 h 1713600"/>
                <a:gd name="connsiteX1" fmla="*/ 1712700 w 1712700"/>
                <a:gd name="connsiteY1" fmla="*/ 0 h 1713600"/>
                <a:gd name="connsiteX2" fmla="*/ 1712700 w 1712700"/>
                <a:gd name="connsiteY2" fmla="*/ 1713600 h 1713600"/>
                <a:gd name="connsiteX3" fmla="*/ 0 w 1712700"/>
                <a:gd name="connsiteY3" fmla="*/ 1713600 h 1713600"/>
                <a:gd name="connsiteX4" fmla="*/ 0 w 1712700"/>
                <a:gd name="connsiteY4" fmla="*/ 0 h 1713600"/>
                <a:gd name="connsiteX0" fmla="*/ 0 w 1712700"/>
                <a:gd name="connsiteY0" fmla="*/ 1713600 h 1713600"/>
                <a:gd name="connsiteX1" fmla="*/ 1712700 w 1712700"/>
                <a:gd name="connsiteY1" fmla="*/ 0 h 1713600"/>
                <a:gd name="connsiteX2" fmla="*/ 1712700 w 1712700"/>
                <a:gd name="connsiteY2" fmla="*/ 1713600 h 1713600"/>
                <a:gd name="connsiteX3" fmla="*/ 0 w 1712700"/>
                <a:gd name="connsiteY3" fmla="*/ 1713600 h 1713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12700" h="1713600">
                  <a:moveTo>
                    <a:pt x="0" y="1713600"/>
                  </a:moveTo>
                  <a:lnTo>
                    <a:pt x="1712700" y="0"/>
                  </a:lnTo>
                  <a:lnTo>
                    <a:pt x="1712700" y="1713600"/>
                  </a:lnTo>
                  <a:lnTo>
                    <a:pt x="0" y="1713600"/>
                  </a:lnTo>
                  <a:close/>
                </a:path>
              </a:pathLst>
            </a:cu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128016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252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sp>
        <p:nvSpPr>
          <p:cNvPr id="69" name="Текст 7"/>
          <p:cNvSpPr>
            <a:spLocks noGrp="1"/>
          </p:cNvSpPr>
          <p:nvPr>
            <p:ph type="body" sz="quarter" idx="15" hasCustomPrompt="1"/>
          </p:nvPr>
        </p:nvSpPr>
        <p:spPr>
          <a:xfrm>
            <a:off x="502286" y="6085833"/>
            <a:ext cx="9426067" cy="906780"/>
          </a:xfrm>
        </p:spPr>
        <p:txBody>
          <a:bodyPr/>
          <a:lstStyle>
            <a:lvl1pPr marL="0" marR="0" indent="0" algn="l" defTabSz="128016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Tx/>
              <a:buFont typeface="Wingdings" charset="2"/>
              <a:buNone/>
              <a:tabLst/>
              <a:defRPr baseline="0"/>
            </a:lvl1pPr>
          </a:lstStyle>
          <a:p>
            <a:pPr marL="0" marR="0" lvl="0" indent="0" algn="l" defTabSz="128016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Tx/>
              <a:buFont typeface="Wingdings" charset="2"/>
              <a:buNone/>
              <a:tabLst/>
              <a:defRPr/>
            </a:pPr>
            <a:r>
              <a:rPr lang="ru-RU" dirty="0" smtClean="0"/>
              <a:t>Подзаголовок (заполняется по необходимости)</a:t>
            </a:r>
          </a:p>
          <a:p>
            <a:pPr lvl="0"/>
            <a:endParaRPr lang="ru-RU" dirty="0" smtClean="0"/>
          </a:p>
        </p:txBody>
      </p:sp>
      <p:grpSp>
        <p:nvGrpSpPr>
          <p:cNvPr id="46" name="Группа 45"/>
          <p:cNvGrpSpPr/>
          <p:nvPr/>
        </p:nvGrpSpPr>
        <p:grpSpPr>
          <a:xfrm>
            <a:off x="12742652" y="-79539"/>
            <a:ext cx="4006111" cy="9680744"/>
            <a:chOff x="9101894" y="-42611"/>
            <a:chExt cx="2861508" cy="5186113"/>
          </a:xfrm>
        </p:grpSpPr>
        <p:sp>
          <p:nvSpPr>
            <p:cNvPr id="47" name="Прямоугольник 46"/>
            <p:cNvSpPr/>
            <p:nvPr/>
          </p:nvSpPr>
          <p:spPr>
            <a:xfrm>
              <a:off x="9181869" y="3"/>
              <a:ext cx="2781533" cy="514349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wrap="square" lIns="648000">
              <a:noAutofit/>
            </a:bodyPr>
            <a:lstStyle/>
            <a:p>
              <a:r>
                <a:rPr lang="ru-RU" sz="1680" b="0" dirty="0">
                  <a:solidFill>
                    <a:schemeClr val="bg1"/>
                  </a:solidFill>
                </a:rPr>
                <a:t>Рекомендации </a:t>
              </a:r>
              <a:br>
                <a:rPr lang="ru-RU" sz="1680" b="0" dirty="0">
                  <a:solidFill>
                    <a:schemeClr val="bg1"/>
                  </a:solidFill>
                </a:rPr>
              </a:br>
              <a:r>
                <a:rPr lang="ru-RU" sz="168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по оформлению слайдов</a:t>
              </a:r>
            </a:p>
            <a:p>
              <a:pPr marL="0" algn="l" defTabSz="1090821" rtl="0" eaLnBrk="1" latinLnBrk="0" hangingPunct="1"/>
              <a:endParaRPr lang="ru-RU" sz="112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  <a:p>
              <a:pPr marL="255585" indent="-255585" algn="l" defTabSz="1090821" rtl="0" eaLnBrk="1" latinLnBrk="0" hangingPunct="1">
                <a:spcAft>
                  <a:spcPts val="280"/>
                </a:spcAft>
                <a:buFont typeface="+mj-lt"/>
                <a:buAutoNum type="arabicPeriod"/>
              </a:pPr>
              <a:r>
                <a:rPr lang="ru-RU" sz="112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ТЕКСТ</a:t>
              </a: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="0" dirty="0" err="1">
                  <a:solidFill>
                    <a:schemeClr val="bg1"/>
                  </a:solidFill>
                </a:rPr>
                <a:t>Корп.шрифт</a:t>
              </a:r>
              <a:r>
                <a:rPr lang="ru-RU" sz="1120" b="0" dirty="0">
                  <a:solidFill>
                    <a:schemeClr val="bg1"/>
                  </a:solidFill>
                </a:rPr>
                <a:t> для презентаций</a:t>
              </a:r>
              <a:r>
                <a:rPr lang="ru-RU" sz="1120" b="0" baseline="0" dirty="0">
                  <a:solidFill>
                    <a:schemeClr val="bg1"/>
                  </a:solidFill>
                </a:rPr>
                <a:t> </a:t>
              </a:r>
              <a:r>
                <a:rPr lang="ru-RU" sz="1120" baseline="0" dirty="0">
                  <a:solidFill>
                    <a:schemeClr val="bg1"/>
                  </a:solidFill>
                </a:rPr>
                <a:t>–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en-US" sz="1120" b="1" dirty="0">
                  <a:solidFill>
                    <a:schemeClr val="bg1"/>
                  </a:solidFill>
                </a:rPr>
                <a:t>Arial</a:t>
              </a:r>
              <a:r>
                <a:rPr lang="ru-RU" sz="1120" dirty="0">
                  <a:solidFill>
                    <a:schemeClr val="bg1"/>
                  </a:solidFill>
                </a:rPr>
                <a:t> (</a:t>
              </a:r>
              <a:r>
                <a:rPr lang="ru-RU" sz="1120" i="1" dirty="0">
                  <a:solidFill>
                    <a:schemeClr val="bg1"/>
                  </a:solidFill>
                </a:rPr>
                <a:t>д</a:t>
              </a:r>
              <a:r>
                <a:rPr lang="ru-RU" sz="1120" i="1" baseline="0" dirty="0">
                  <a:solidFill>
                    <a:schemeClr val="bg1"/>
                  </a:solidFill>
                </a:rPr>
                <a:t>опустимо:</a:t>
              </a:r>
              <a:r>
                <a:rPr lang="ru-RU" sz="1120" baseline="0" dirty="0">
                  <a:solidFill>
                    <a:schemeClr val="bg1"/>
                  </a:solidFill>
                </a:rPr>
                <a:t> </a:t>
              </a:r>
              <a:r>
                <a:rPr lang="en-US" sz="1120" baseline="0" dirty="0">
                  <a:solidFill>
                    <a:schemeClr val="bg1"/>
                  </a:solidFill>
                </a:rPr>
                <a:t>Arial Narrow</a:t>
              </a:r>
              <a:r>
                <a:rPr lang="ru-RU" sz="1120" baseline="0" dirty="0">
                  <a:solidFill>
                    <a:schemeClr val="bg1"/>
                  </a:solidFill>
                </a:rPr>
                <a:t>)</a:t>
              </a: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Заголовок слайда – 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не ниже 16 </a:t>
              </a:r>
              <a:r>
                <a:rPr lang="ru-RU" sz="1120" b="1" baseline="0" dirty="0" err="1">
                  <a:solidFill>
                    <a:schemeClr val="bg1"/>
                  </a:solidFill>
                </a:rPr>
                <a:t>пт</a:t>
              </a:r>
              <a:endParaRPr lang="ru-RU" sz="1120" b="1" baseline="0" dirty="0">
                <a:solidFill>
                  <a:schemeClr val="bg1"/>
                </a:solidFill>
              </a:endParaRP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Текст на слайде – 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не ниже </a:t>
              </a:r>
              <a:r>
                <a:rPr lang="en-US" sz="1120" b="1" baseline="0" dirty="0">
                  <a:solidFill>
                    <a:schemeClr val="bg1"/>
                  </a:solidFill>
                </a:rPr>
                <a:t>10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 </a:t>
              </a:r>
              <a:r>
                <a:rPr lang="ru-RU" sz="1120" b="1" baseline="0" dirty="0" err="1">
                  <a:solidFill>
                    <a:schemeClr val="bg1"/>
                  </a:solidFill>
                </a:rPr>
                <a:t>пт</a:t>
              </a:r>
              <a:endParaRPr lang="ru-RU" sz="1120" b="1" baseline="0" dirty="0">
                <a:solidFill>
                  <a:schemeClr val="bg1"/>
                </a:solidFill>
              </a:endParaRP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Примечания – 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не ниже </a:t>
              </a:r>
              <a:r>
                <a:rPr lang="en-US" sz="1120" b="1" baseline="0" dirty="0">
                  <a:solidFill>
                    <a:schemeClr val="bg1"/>
                  </a:solidFill>
                </a:rPr>
                <a:t>8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 </a:t>
              </a:r>
              <a:r>
                <a:rPr lang="ru-RU" sz="1120" b="1" baseline="0" dirty="0" err="1">
                  <a:solidFill>
                    <a:schemeClr val="bg1"/>
                  </a:solidFill>
                </a:rPr>
                <a:t>пт</a:t>
              </a:r>
              <a:endParaRPr lang="ru-RU" sz="1120" b="1" baseline="0" dirty="0">
                <a:solidFill>
                  <a:schemeClr val="bg1"/>
                </a:solidFill>
              </a:endParaRPr>
            </a:p>
            <a:p>
              <a:pPr marL="373377" lvl="4" indent="-124459" algn="l">
                <a:spcAft>
                  <a:spcPts val="112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Используйте на слайде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ru-RU" sz="1120" b="1" baseline="0" dirty="0">
                  <a:solidFill>
                    <a:schemeClr val="bg1"/>
                  </a:solidFill>
                </a:rPr>
                <a:t>не более 3 размеров шрифтов</a:t>
              </a:r>
              <a:endParaRPr lang="en-US" sz="1120" b="1" baseline="0" dirty="0">
                <a:solidFill>
                  <a:schemeClr val="bg1"/>
                </a:solidFill>
              </a:endParaRPr>
            </a:p>
            <a:p>
              <a:pPr marL="255585" indent="-255585" algn="l" defTabSz="1090821" rtl="0" eaLnBrk="1" latinLnBrk="0" hangingPunct="1">
                <a:spcBef>
                  <a:spcPts val="420"/>
                </a:spcBef>
                <a:spcAft>
                  <a:spcPts val="280"/>
                </a:spcAft>
                <a:buFont typeface="+mj-lt"/>
                <a:buAutoNum type="arabicPeriod"/>
              </a:pPr>
              <a:r>
                <a:rPr lang="ru-RU" sz="112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ДИАГРАММЫ</a:t>
              </a:r>
            </a:p>
            <a:p>
              <a:pPr marL="373377" lvl="1" indent="-111125" algn="l" defTabSz="1090821" rtl="0" eaLnBrk="1" latinLnBrk="0" hangingPunct="1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единый стиль оформления диаграмм</a:t>
              </a:r>
            </a:p>
            <a:p>
              <a:pPr marL="373377" lvl="1" indent="-111125" algn="l" defTabSz="1090821" rtl="0" eaLnBrk="1" latinLnBrk="0" hangingPunct="1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шрифты одинакового размера в</a:t>
              </a:r>
              <a:r>
                <a:rPr lang="ru-RU" sz="1120" b="0" kern="1200" baseline="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 </a:t>
              </a: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диаграммах, располагающихся на одном слайде</a:t>
              </a:r>
            </a:p>
            <a:p>
              <a:pPr marL="373377" lvl="1" indent="-111125" algn="l" defTabSz="1090821" rtl="0" eaLnBrk="1" latinLnBrk="0" hangingPunct="1">
                <a:spcAft>
                  <a:spcPts val="1120"/>
                </a:spcAft>
                <a:buFont typeface="Arial" panose="020B0604020202020204" pitchFamily="34" charset="0"/>
                <a:buChar char="•"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На одном слайде – не более 4 диаграмм</a:t>
              </a:r>
            </a:p>
            <a:p>
              <a:pPr marL="255585" marR="0" lvl="0" indent="-255585" algn="l" defTabSz="1090821" rtl="0" eaLnBrk="1" fontAlgn="auto" latinLnBrk="0" hangingPunct="1">
                <a:lnSpc>
                  <a:spcPct val="100000"/>
                </a:lnSpc>
                <a:spcBef>
                  <a:spcPts val="420"/>
                </a:spcBef>
                <a:spcAft>
                  <a:spcPts val="28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lang="ru-RU" sz="112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ИКОНКИ</a:t>
              </a:r>
            </a:p>
            <a:p>
              <a:pPr marL="373377" marR="0" lvl="1" indent="-117793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112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dirty="0">
                  <a:solidFill>
                    <a:schemeClr val="bg1"/>
                  </a:solidFill>
                </a:rPr>
                <a:t>Выбирайте оформление</a:t>
              </a:r>
              <a:r>
                <a:rPr lang="ru-RU" sz="1120" baseline="0" dirty="0">
                  <a:solidFill>
                    <a:schemeClr val="bg1"/>
                  </a:solidFill>
                </a:rPr>
                <a:t>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ru-RU" sz="1120" baseline="0" dirty="0">
                  <a:solidFill>
                    <a:schemeClr val="bg1"/>
                  </a:solidFill>
                </a:rPr>
                <a:t>иконок </a:t>
              </a:r>
              <a:r>
                <a:rPr lang="ru-RU" sz="1120" dirty="0">
                  <a:solidFill>
                    <a:schemeClr val="bg1"/>
                  </a:solidFill>
                </a:rPr>
                <a:t>в</a:t>
              </a:r>
              <a:r>
                <a:rPr lang="ru-RU" sz="1120" baseline="0" dirty="0">
                  <a:solidFill>
                    <a:schemeClr val="bg1"/>
                  </a:solidFill>
                </a:rPr>
                <a:t> едином стиле</a:t>
              </a:r>
              <a:endParaRPr lang="ru-RU" sz="112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  <a:p>
              <a:pPr marL="255585" marR="0" lvl="0" indent="-255585" algn="l" defTabSz="1090821" rtl="0" eaLnBrk="1" fontAlgn="auto" latinLnBrk="0" hangingPunct="1">
                <a:lnSpc>
                  <a:spcPct val="100000"/>
                </a:lnSpc>
                <a:spcBef>
                  <a:spcPts val="420"/>
                </a:spcBef>
                <a:spcAft>
                  <a:spcPts val="28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lang="ru-RU" sz="1120" b="1" dirty="0">
                  <a:solidFill>
                    <a:schemeClr val="bg1"/>
                  </a:solidFill>
                </a:rPr>
                <a:t>ИЗОБРАЖЕНИЯ</a:t>
              </a:r>
            </a:p>
            <a:p>
              <a:pPr marL="373377" lvl="1" indent="-117793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dirty="0">
                  <a:solidFill>
                    <a:schemeClr val="bg1"/>
                  </a:solidFill>
                </a:rPr>
                <a:t>Нельзя</a:t>
              </a:r>
              <a:r>
                <a:rPr lang="ru-RU" sz="1120" baseline="0" dirty="0">
                  <a:solidFill>
                    <a:schemeClr val="bg1"/>
                  </a:solidFill>
                </a:rPr>
                <a:t> искажать пропорции</a:t>
              </a:r>
            </a:p>
            <a:p>
              <a:pPr marL="373377" lvl="1" indent="-117793">
                <a:spcAft>
                  <a:spcPts val="1120"/>
                </a:spcAft>
                <a:buFont typeface="Arial" panose="020B0604020202020204" pitchFamily="34" charset="0"/>
                <a:buChar char="•"/>
              </a:pPr>
              <a:r>
                <a:rPr lang="ru-RU" sz="1120" dirty="0">
                  <a:solidFill>
                    <a:schemeClr val="bg1"/>
                  </a:solidFill>
                </a:rPr>
                <a:t>Рекомендуемое разрешение</a:t>
              </a:r>
              <a:r>
                <a:rPr lang="ru-RU" sz="1120" baseline="0" dirty="0">
                  <a:solidFill>
                    <a:schemeClr val="bg1"/>
                  </a:solidFill>
                </a:rPr>
                <a:t> –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ru-RU" sz="1120" baseline="0" dirty="0">
                  <a:solidFill>
                    <a:schemeClr val="bg1"/>
                  </a:solidFill>
                </a:rPr>
                <a:t>не более 150 пикселей на дюйм</a:t>
              </a:r>
              <a:endParaRPr lang="ru-RU" sz="1120" b="1" dirty="0">
                <a:solidFill>
                  <a:schemeClr val="bg1"/>
                </a:solidFill>
              </a:endParaRPr>
            </a:p>
            <a:p>
              <a:pPr marL="255585" marR="0" lvl="0" indent="-255585" algn="l" defTabSz="1090821" rtl="0" eaLnBrk="1" fontAlgn="auto" latinLnBrk="0" hangingPunct="1">
                <a:lnSpc>
                  <a:spcPct val="100000"/>
                </a:lnSpc>
                <a:spcBef>
                  <a:spcPts val="420"/>
                </a:spcBef>
                <a:spcAft>
                  <a:spcPts val="28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kumimoji="0" lang="ru-RU" sz="112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ОБЩИЕ РЕКОМЕНДАЦИИ</a:t>
              </a:r>
            </a:p>
            <a:p>
              <a:pPr marL="373377" marR="0" lvl="1" indent="-12890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8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Скажите «нет» презентациям </a:t>
              </a:r>
              <a:b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</a:b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с большим количеством текста</a:t>
              </a:r>
            </a:p>
            <a:p>
              <a:pPr marL="373377" marR="0" lvl="1" indent="-12890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8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простые схемы </a:t>
              </a:r>
              <a:b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</a:b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 графику</a:t>
              </a:r>
            </a:p>
            <a:p>
              <a:pPr marL="373377" marR="0" lvl="1" indent="-12890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8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Делайте слайды лаконичными</a:t>
              </a:r>
            </a:p>
            <a:p>
              <a:pPr marL="800999" marR="0" lvl="1" indent="-25558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42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endParaRPr lang="ru-RU" sz="112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</p:txBody>
        </p:sp>
        <p:cxnSp>
          <p:nvCxnSpPr>
            <p:cNvPr id="48" name="Прямая соединительная линия 47"/>
            <p:cNvCxnSpPr/>
            <p:nvPr/>
          </p:nvCxnSpPr>
          <p:spPr bwMode="auto">
            <a:xfrm>
              <a:off x="9753602" y="444502"/>
              <a:ext cx="2051050" cy="0"/>
            </a:xfrm>
            <a:prstGeom prst="line">
              <a:avLst/>
            </a:prstGeom>
            <a:solidFill>
              <a:schemeClr val="accent1"/>
            </a:solidFill>
            <a:ln w="317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grpSp>
          <p:nvGrpSpPr>
            <p:cNvPr id="49" name="Группа 48"/>
            <p:cNvGrpSpPr/>
            <p:nvPr/>
          </p:nvGrpSpPr>
          <p:grpSpPr>
            <a:xfrm>
              <a:off x="9101894" y="-42611"/>
              <a:ext cx="618531" cy="5155816"/>
              <a:chOff x="9101894" y="-42611"/>
              <a:chExt cx="618531" cy="5155816"/>
            </a:xfrm>
          </p:grpSpPr>
          <p:sp>
            <p:nvSpPr>
              <p:cNvPr id="50" name="Прямоугольник 49"/>
              <p:cNvSpPr/>
              <p:nvPr/>
            </p:nvSpPr>
            <p:spPr>
              <a:xfrm>
                <a:off x="9249089" y="154103"/>
                <a:ext cx="377590" cy="436959"/>
              </a:xfrm>
              <a:prstGeom prst="rect">
                <a:avLst/>
              </a:prstGeom>
              <a:solidFill>
                <a:srgbClr val="008C95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0</a:t>
                </a:r>
              </a:p>
              <a:p>
                <a:pPr algn="ctr" eaLnBrk="1" hangingPunct="1">
                  <a:defRPr/>
                </a:pPr>
                <a:r>
                  <a:rPr lang="en-US" sz="980" dirty="0">
                    <a:solidFill>
                      <a:srgbClr val="FFFFFF"/>
                    </a:solidFill>
                  </a:rPr>
                  <a:t>140</a:t>
                </a:r>
                <a:endParaRPr lang="ru-RU" sz="98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1</a:t>
                </a:r>
                <a:r>
                  <a:rPr lang="en-US" sz="980" dirty="0">
                    <a:solidFill>
                      <a:srgbClr val="FFFFFF"/>
                    </a:solidFill>
                  </a:rPr>
                  <a:t>49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51" name="Прямоугольник 50"/>
              <p:cNvSpPr/>
              <p:nvPr/>
            </p:nvSpPr>
            <p:spPr>
              <a:xfrm>
                <a:off x="9249089" y="873918"/>
                <a:ext cx="377590" cy="438150"/>
              </a:xfrm>
              <a:prstGeom prst="rect">
                <a:avLst/>
              </a:prstGeom>
              <a:solidFill>
                <a:srgbClr val="D0D0D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208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208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208</a:t>
                </a:r>
              </a:p>
            </p:txBody>
          </p:sp>
          <p:sp>
            <p:nvSpPr>
              <p:cNvPr id="52" name="Прямоугольник 51"/>
              <p:cNvSpPr/>
              <p:nvPr/>
            </p:nvSpPr>
            <p:spPr>
              <a:xfrm>
                <a:off x="9249089" y="3830254"/>
                <a:ext cx="377590" cy="436960"/>
              </a:xfrm>
              <a:prstGeom prst="rect">
                <a:avLst/>
              </a:prstGeom>
              <a:solidFill>
                <a:srgbClr val="E5F2F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229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242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242</a:t>
                </a:r>
              </a:p>
            </p:txBody>
          </p:sp>
          <p:sp>
            <p:nvSpPr>
              <p:cNvPr id="53" name="Прямоугольник 52"/>
              <p:cNvSpPr/>
              <p:nvPr/>
            </p:nvSpPr>
            <p:spPr>
              <a:xfrm>
                <a:off x="9249089" y="2519364"/>
                <a:ext cx="377590" cy="436959"/>
              </a:xfrm>
              <a:prstGeom prst="rect">
                <a:avLst/>
              </a:prstGeom>
              <a:solidFill>
                <a:srgbClr val="B2D2D8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178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210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216</a:t>
                </a:r>
              </a:p>
            </p:txBody>
          </p:sp>
          <p:sp>
            <p:nvSpPr>
              <p:cNvPr id="54" name="Прямоугольник 53"/>
              <p:cNvSpPr/>
              <p:nvPr/>
            </p:nvSpPr>
            <p:spPr>
              <a:xfrm>
                <a:off x="9249089" y="2956327"/>
                <a:ext cx="377590" cy="436960"/>
              </a:xfrm>
              <a:prstGeom prst="rect">
                <a:avLst/>
              </a:prstGeom>
              <a:solidFill>
                <a:srgbClr val="FFC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255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192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0</a:t>
                </a:r>
              </a:p>
            </p:txBody>
          </p:sp>
          <p:sp>
            <p:nvSpPr>
              <p:cNvPr id="55" name="Прямоугольник 54"/>
              <p:cNvSpPr/>
              <p:nvPr/>
            </p:nvSpPr>
            <p:spPr>
              <a:xfrm>
                <a:off x="9249089" y="3393282"/>
                <a:ext cx="377590" cy="436959"/>
              </a:xfrm>
              <a:prstGeom prst="rect">
                <a:avLst/>
              </a:prstGeom>
              <a:solidFill>
                <a:srgbClr val="C00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192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0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0</a:t>
                </a:r>
              </a:p>
            </p:txBody>
          </p:sp>
          <p:sp>
            <p:nvSpPr>
              <p:cNvPr id="70" name="Прямоугольник 69"/>
              <p:cNvSpPr/>
              <p:nvPr/>
            </p:nvSpPr>
            <p:spPr>
              <a:xfrm>
                <a:off x="9249089" y="4267214"/>
                <a:ext cx="377590" cy="169200"/>
              </a:xfrm>
              <a:prstGeom prst="rect">
                <a:avLst/>
              </a:prstGeom>
              <a:solidFill>
                <a:srgbClr val="000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0,0,0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71" name="Прямоугольник 70"/>
              <p:cNvSpPr/>
              <p:nvPr/>
            </p:nvSpPr>
            <p:spPr>
              <a:xfrm>
                <a:off x="9249091" y="588086"/>
                <a:ext cx="377590" cy="438150"/>
              </a:xfrm>
              <a:prstGeom prst="rect">
                <a:avLst/>
              </a:prstGeom>
              <a:solidFill>
                <a:schemeClr val="tx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0</a:t>
                </a:r>
                <a:br>
                  <a:rPr lang="en-US" sz="980" dirty="0" smtClean="0">
                    <a:solidFill>
                      <a:schemeClr val="bg1"/>
                    </a:solidFill>
                  </a:rPr>
                </a:br>
                <a:r>
                  <a:rPr lang="ru-RU" sz="980" dirty="0" smtClean="0">
                    <a:solidFill>
                      <a:schemeClr val="bg1"/>
                    </a:solidFill>
                  </a:rPr>
                  <a:t>49</a:t>
                </a:r>
                <a:br>
                  <a:rPr lang="ru-RU" sz="980" dirty="0" smtClean="0">
                    <a:solidFill>
                      <a:schemeClr val="bg1"/>
                    </a:solidFill>
                  </a:rPr>
                </a:br>
                <a:r>
                  <a:rPr lang="ru-RU" sz="980" dirty="0" smtClean="0">
                    <a:solidFill>
                      <a:schemeClr val="bg1"/>
                    </a:solidFill>
                  </a:rPr>
                  <a:t>60</a:t>
                </a:r>
                <a:endParaRPr lang="ru-RU" sz="98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72" name="Прямоугольник 71"/>
              <p:cNvSpPr/>
              <p:nvPr/>
            </p:nvSpPr>
            <p:spPr>
              <a:xfrm>
                <a:off x="9249091" y="1022665"/>
                <a:ext cx="377590" cy="436960"/>
              </a:xfrm>
              <a:prstGeom prst="rect">
                <a:avLst/>
              </a:prstGeom>
              <a:solidFill>
                <a:schemeClr val="bg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119</a:t>
                </a:r>
                <a:b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</a:b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226</a:t>
                </a:r>
                <a:b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</a:b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195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73" name="Прямоугольник 72"/>
              <p:cNvSpPr/>
              <p:nvPr/>
            </p:nvSpPr>
            <p:spPr>
              <a:xfrm>
                <a:off x="9249091" y="3830257"/>
                <a:ext cx="377590" cy="436960"/>
              </a:xfrm>
              <a:prstGeom prst="rect">
                <a:avLst/>
              </a:prstGeom>
              <a:solidFill>
                <a:srgbClr val="2D3287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45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50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135</a:t>
                </a:r>
                <a:endParaRPr lang="ru-RU" sz="98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74" name="Прямоугольник 73"/>
              <p:cNvSpPr/>
              <p:nvPr/>
            </p:nvSpPr>
            <p:spPr>
              <a:xfrm>
                <a:off x="9249091" y="1466152"/>
                <a:ext cx="377590" cy="438150"/>
              </a:xfrm>
              <a:prstGeom prst="rect">
                <a:avLst/>
              </a:prstGeom>
              <a:solidFill>
                <a:schemeClr val="bg1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000000"/>
                    </a:solidFill>
                  </a:rPr>
                  <a:t>255</a:t>
                </a:r>
                <a:endParaRPr lang="ru-RU" sz="980" dirty="0">
                  <a:solidFill>
                    <a:srgbClr val="000000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000000"/>
                    </a:solidFill>
                  </a:rPr>
                  <a:t>255</a:t>
                </a:r>
                <a:endParaRPr lang="ru-RU" sz="980" dirty="0">
                  <a:solidFill>
                    <a:srgbClr val="000000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000000"/>
                    </a:solidFill>
                  </a:rPr>
                  <a:t>255</a:t>
                </a:r>
                <a:endParaRPr lang="ru-RU" sz="98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75" name="Прямоугольник 74"/>
              <p:cNvSpPr/>
              <p:nvPr/>
            </p:nvSpPr>
            <p:spPr>
              <a:xfrm>
                <a:off x="9249091" y="2519364"/>
                <a:ext cx="377590" cy="436959"/>
              </a:xfrm>
              <a:prstGeom prst="rect">
                <a:avLst/>
              </a:prstGeom>
              <a:solidFill>
                <a:srgbClr val="FABE19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250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190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25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76" name="Прямоугольник 75"/>
              <p:cNvSpPr/>
              <p:nvPr/>
            </p:nvSpPr>
            <p:spPr>
              <a:xfrm>
                <a:off x="9249091" y="2956327"/>
                <a:ext cx="377590" cy="436960"/>
              </a:xfrm>
              <a:prstGeom prst="rect">
                <a:avLst/>
              </a:prstGeom>
              <a:solidFill>
                <a:srgbClr val="008CFA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0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ru-RU" sz="980" dirty="0" smtClean="0">
                    <a:solidFill>
                      <a:schemeClr val="bg1"/>
                    </a:solidFill>
                  </a:rPr>
                  <a:t>1</a:t>
                </a:r>
                <a:r>
                  <a:rPr lang="en-US" sz="980" dirty="0" smtClean="0">
                    <a:solidFill>
                      <a:schemeClr val="bg1"/>
                    </a:solidFill>
                  </a:rPr>
                  <a:t>40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250</a:t>
                </a:r>
                <a:endParaRPr lang="ru-RU" sz="98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77" name="Прямоугольник 76"/>
              <p:cNvSpPr/>
              <p:nvPr/>
            </p:nvSpPr>
            <p:spPr>
              <a:xfrm>
                <a:off x="9249091" y="3393282"/>
                <a:ext cx="377590" cy="436959"/>
              </a:xfrm>
              <a:prstGeom prst="rect">
                <a:avLst/>
              </a:prstGeom>
              <a:solidFill>
                <a:srgbClr val="FA786E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250</a:t>
                </a:r>
                <a:endParaRPr lang="ru-RU" sz="98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120</a:t>
                </a:r>
                <a:endParaRPr lang="ru-RU" sz="98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110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78" name="Прямоугольник 77"/>
              <p:cNvSpPr/>
              <p:nvPr/>
            </p:nvSpPr>
            <p:spPr>
              <a:xfrm>
                <a:off x="9249091" y="1916373"/>
                <a:ext cx="377590" cy="438150"/>
              </a:xfrm>
              <a:prstGeom prst="rect">
                <a:avLst/>
              </a:prstGeom>
              <a:solidFill>
                <a:schemeClr val="accent6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224</a:t>
                </a:r>
                <a:br>
                  <a:rPr lang="en-US" sz="980" dirty="0" smtClean="0">
                    <a:solidFill>
                      <a:srgbClr val="FFFFFF"/>
                    </a:solidFill>
                  </a:rPr>
                </a:br>
                <a:r>
                  <a:rPr lang="en-US" sz="980" dirty="0" smtClean="0">
                    <a:solidFill>
                      <a:srgbClr val="FFFFFF"/>
                    </a:solidFill>
                  </a:rPr>
                  <a:t>78</a:t>
                </a:r>
                <a:br>
                  <a:rPr lang="en-US" sz="980" dirty="0" smtClean="0">
                    <a:solidFill>
                      <a:srgbClr val="FFFFFF"/>
                    </a:solidFill>
                  </a:rPr>
                </a:br>
                <a:r>
                  <a:rPr lang="en-US" sz="980" dirty="0" smtClean="0">
                    <a:solidFill>
                      <a:srgbClr val="FFFFFF"/>
                    </a:solidFill>
                  </a:rPr>
                  <a:t>57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79" name="TextBox 78"/>
              <p:cNvSpPr txBox="1"/>
              <p:nvPr/>
            </p:nvSpPr>
            <p:spPr>
              <a:xfrm>
                <a:off x="9101894" y="-42611"/>
                <a:ext cx="618531" cy="1417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1120" dirty="0" smtClean="0">
                    <a:solidFill>
                      <a:schemeClr val="bg1"/>
                    </a:solidFill>
                  </a:rPr>
                  <a:t>Основные</a:t>
                </a:r>
                <a:endParaRPr lang="ru-RU" sz="112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80" name="TextBox 79"/>
              <p:cNvSpPr txBox="1"/>
              <p:nvPr/>
            </p:nvSpPr>
            <p:spPr>
              <a:xfrm>
                <a:off x="9101894" y="2320575"/>
                <a:ext cx="618531" cy="1417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1120" dirty="0" err="1" smtClean="0">
                    <a:solidFill>
                      <a:schemeClr val="bg1"/>
                    </a:solidFill>
                  </a:rPr>
                  <a:t>Доп.цвета</a:t>
                </a:r>
                <a:endParaRPr lang="ru-RU" sz="112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81" name="Прямоугольник 80"/>
              <p:cNvSpPr/>
              <p:nvPr/>
            </p:nvSpPr>
            <p:spPr>
              <a:xfrm>
                <a:off x="9249088" y="4436414"/>
                <a:ext cx="377591" cy="169200"/>
              </a:xfrm>
              <a:prstGeom prst="rect">
                <a:avLst/>
              </a:prstGeom>
              <a:solidFill>
                <a:srgbClr val="4D4D4D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rgbClr val="FFFFFF"/>
                    </a:solidFill>
                  </a:rPr>
                  <a:t>70%</a:t>
                </a:r>
                <a:endParaRPr lang="ru-RU" sz="84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82" name="Прямоугольник 81"/>
              <p:cNvSpPr/>
              <p:nvPr/>
            </p:nvSpPr>
            <p:spPr>
              <a:xfrm>
                <a:off x="9249087" y="4605611"/>
                <a:ext cx="377593" cy="169200"/>
              </a:xfrm>
              <a:prstGeom prst="rect">
                <a:avLst/>
              </a:prstGeom>
              <a:solidFill>
                <a:srgbClr val="7F7F7F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rgbClr val="FFFFFF"/>
                    </a:solidFill>
                  </a:rPr>
                  <a:t>50%</a:t>
                </a:r>
                <a:endParaRPr lang="ru-RU" sz="84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83" name="Прямоугольник 82"/>
              <p:cNvSpPr/>
              <p:nvPr/>
            </p:nvSpPr>
            <p:spPr>
              <a:xfrm>
                <a:off x="9249088" y="4774808"/>
                <a:ext cx="377591" cy="169200"/>
              </a:xfrm>
              <a:prstGeom prst="rect">
                <a:avLst/>
              </a:prstGeom>
              <a:solidFill>
                <a:srgbClr val="B2B2B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rgbClr val="FFFFFF"/>
                    </a:solidFill>
                  </a:rPr>
                  <a:t>30%</a:t>
                </a:r>
                <a:endParaRPr lang="ru-RU" sz="84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84" name="Прямоугольник 83"/>
              <p:cNvSpPr/>
              <p:nvPr/>
            </p:nvSpPr>
            <p:spPr>
              <a:xfrm>
                <a:off x="9249087" y="4944005"/>
                <a:ext cx="377593" cy="169200"/>
              </a:xfrm>
              <a:prstGeom prst="rect">
                <a:avLst/>
              </a:prstGeom>
              <a:solidFill>
                <a:srgbClr val="E5E5E5"/>
              </a:solidFill>
              <a:ln w="3175">
                <a:solidFill>
                  <a:srgbClr val="B2B2B2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chemeClr val="tx1"/>
                    </a:solidFill>
                  </a:rPr>
                  <a:t>10%</a:t>
                </a:r>
                <a:endParaRPr lang="ru-RU" sz="840" dirty="0">
                  <a:solidFill>
                    <a:schemeClr val="tx1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085360662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Обложка 29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Объект 9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4212037626"/>
              </p:ext>
            </p:extLst>
          </p:nvPr>
        </p:nvGraphicFramePr>
        <p:xfrm>
          <a:off x="2227" y="2967"/>
          <a:ext cx="2222" cy="29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2581" name="Слайд think-cell" r:id="rId4" imgW="270" imgH="270" progId="TCLayout.ActiveDocument.1">
                  <p:embed/>
                </p:oleObj>
              </mc:Choice>
              <mc:Fallback>
                <p:oleObj name="Слайд think-cell" r:id="rId4" imgW="270" imgH="270" progId="TCLayout.ActiveDocument.1">
                  <p:embed/>
                  <p:pic>
                    <p:nvPicPr>
                      <p:cNvPr id="10" name="Объект 9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27" y="2967"/>
                        <a:ext cx="2222" cy="29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Рисунок 12"/>
          <p:cNvSpPr>
            <a:spLocks noGrp="1"/>
          </p:cNvSpPr>
          <p:nvPr>
            <p:ph type="pic" sz="quarter" idx="12" hasCustomPrompt="1"/>
          </p:nvPr>
        </p:nvSpPr>
        <p:spPr>
          <a:xfrm>
            <a:off x="0" y="2"/>
            <a:ext cx="9203037" cy="9601200"/>
          </a:xfrm>
          <a:solidFill>
            <a:schemeClr val="tx2"/>
          </a:solidFill>
          <a:ln w="9525" cap="flat" cmpd="sng" algn="ctr">
            <a:solidFill>
              <a:srgbClr val="BFBFBF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  <p:sp>
        <p:nvSpPr>
          <p:cNvPr id="57" name="Прямоугольник 56"/>
          <p:cNvSpPr/>
          <p:nvPr/>
        </p:nvSpPr>
        <p:spPr bwMode="auto">
          <a:xfrm>
            <a:off x="9203040" y="4800600"/>
            <a:ext cx="3598560" cy="4800600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128016" tIns="64008" rIns="128016" bIns="64008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128016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52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3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452323" y="3110376"/>
            <a:ext cx="8263433" cy="3184873"/>
          </a:xfrm>
          <a:effectLst/>
        </p:spPr>
        <p:txBody>
          <a:bodyPr vert="horz" lIns="0" tIns="0" rIns="0" bIns="0" rtlCol="0" anchor="t">
            <a:normAutofit/>
          </a:bodyPr>
          <a:lstStyle>
            <a:lvl1pPr>
              <a:lnSpc>
                <a:spcPct val="85000"/>
              </a:lnSpc>
              <a:defRPr lang="ru-RU" sz="7560" b="0" i="0" u="none" cap="none" spc="0" baseline="0" dirty="0">
                <a:ln>
                  <a:noFill/>
                </a:ln>
                <a:solidFill>
                  <a:srgbClr val="FFFFFF"/>
                </a:solidFill>
                <a:effectLst/>
                <a:ea typeface="+mn-ea"/>
                <a:cs typeface="Arial"/>
              </a:defRPr>
            </a:lvl1pPr>
          </a:lstStyle>
          <a:p>
            <a:pPr lvl="0">
              <a:lnSpc>
                <a:spcPct val="85000"/>
              </a:lnSpc>
            </a:pPr>
            <a:r>
              <a:rPr lang="ru-RU" dirty="0" smtClean="0"/>
              <a:t>Название презентации</a:t>
            </a:r>
            <a:endParaRPr lang="ru-RU" dirty="0"/>
          </a:p>
        </p:txBody>
      </p:sp>
      <p:sp>
        <p:nvSpPr>
          <p:cNvPr id="35" name="Текст 12"/>
          <p:cNvSpPr>
            <a:spLocks noGrp="1"/>
          </p:cNvSpPr>
          <p:nvPr>
            <p:ph type="body" sz="quarter" idx="10" hasCustomPrompt="1"/>
          </p:nvPr>
        </p:nvSpPr>
        <p:spPr>
          <a:xfrm>
            <a:off x="502286" y="7455069"/>
            <a:ext cx="8213471" cy="1047723"/>
          </a:xfrm>
          <a:prstGeom prst="rect">
            <a:avLst/>
          </a:prstGeom>
          <a:effectLst/>
        </p:spPr>
        <p:txBody>
          <a:bodyPr vert="horz" lIns="0" tIns="0" rIns="0" bIns="0" rtlCol="0">
            <a:noAutofit/>
          </a:bodyPr>
          <a:lstStyle>
            <a:lvl1pPr>
              <a:defRPr lang="ru-RU" sz="1680" b="0" baseline="0" dirty="0">
                <a:solidFill>
                  <a:srgbClr val="FFFFFF"/>
                </a:solidFill>
                <a:effectLst/>
              </a:defRPr>
            </a:lvl1pPr>
          </a:lstStyle>
          <a:p>
            <a:pPr lvl="0">
              <a:spcAft>
                <a:spcPts val="0"/>
              </a:spcAft>
            </a:pPr>
            <a:r>
              <a:rPr lang="ru-RU" dirty="0"/>
              <a:t>Имя Фамилия</a:t>
            </a:r>
            <a:br>
              <a:rPr lang="ru-RU" dirty="0"/>
            </a:br>
            <a:r>
              <a:rPr lang="ru-RU" dirty="0"/>
              <a:t>Должность</a:t>
            </a:r>
            <a:br>
              <a:rPr lang="ru-RU" dirty="0"/>
            </a:br>
            <a:r>
              <a:rPr lang="ru-RU" dirty="0"/>
              <a:t>Компания / функция / направление</a:t>
            </a:r>
          </a:p>
        </p:txBody>
      </p:sp>
      <p:pic>
        <p:nvPicPr>
          <p:cNvPr id="30" name="Picture 29"/>
          <p:cNvPicPr>
            <a:picLocks noChangeAspect="1"/>
          </p:cNvPicPr>
          <p:nvPr/>
        </p:nvPicPr>
        <p:blipFill>
          <a:blip r:embed="rId6">
            <a:lum bright="10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48662" y="8031509"/>
            <a:ext cx="1546551" cy="38976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018159" y="8578443"/>
            <a:ext cx="2072812" cy="3293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540" dirty="0" smtClean="0">
                <a:solidFill>
                  <a:schemeClr val="bg1"/>
                </a:solidFill>
              </a:rPr>
              <a:t>Партнеры</a:t>
            </a:r>
            <a:r>
              <a:rPr lang="ru-RU" sz="1540" baseline="0" dirty="0" smtClean="0">
                <a:solidFill>
                  <a:schemeClr val="bg1"/>
                </a:solidFill>
              </a:rPr>
              <a:t> для роста</a:t>
            </a:r>
            <a:endParaRPr lang="ru-RU" sz="1540" dirty="0">
              <a:solidFill>
                <a:schemeClr val="bg1"/>
              </a:solidFill>
            </a:endParaRPr>
          </a:p>
        </p:txBody>
      </p:sp>
      <p:sp>
        <p:nvSpPr>
          <p:cNvPr id="36" name="Текст 12"/>
          <p:cNvSpPr>
            <a:spLocks noGrp="1"/>
          </p:cNvSpPr>
          <p:nvPr>
            <p:ph type="body" sz="quarter" idx="11" hasCustomPrompt="1"/>
          </p:nvPr>
        </p:nvSpPr>
        <p:spPr>
          <a:xfrm>
            <a:off x="502286" y="8683130"/>
            <a:ext cx="8213471" cy="645512"/>
          </a:xfrm>
          <a:prstGeom prst="rect">
            <a:avLst/>
          </a:prstGeom>
          <a:effectLst/>
        </p:spPr>
        <p:txBody>
          <a:bodyPr/>
          <a:lstStyle>
            <a:lvl1pPr>
              <a:spcBef>
                <a:spcPts val="0"/>
              </a:spcBef>
              <a:spcAft>
                <a:spcPts val="0"/>
              </a:spcAft>
              <a:defRPr sz="1400">
                <a:solidFill>
                  <a:srgbClr val="FFFFFF"/>
                </a:solidFill>
                <a:effectLst/>
              </a:defRPr>
            </a:lvl1pPr>
          </a:lstStyle>
          <a:p>
            <a:pPr lvl="0"/>
            <a:r>
              <a:rPr lang="ru-RU" dirty="0"/>
              <a:t>Название мероприятия</a:t>
            </a:r>
            <a:br>
              <a:rPr lang="ru-RU" dirty="0"/>
            </a:br>
            <a:r>
              <a:rPr lang="ru-RU" dirty="0"/>
              <a:t>Дата проведения</a:t>
            </a:r>
          </a:p>
          <a:p>
            <a:pPr lvl="0"/>
            <a:endParaRPr lang="ru-RU" dirty="0"/>
          </a:p>
        </p:txBody>
      </p:sp>
      <p:grpSp>
        <p:nvGrpSpPr>
          <p:cNvPr id="2" name="Группа 1"/>
          <p:cNvGrpSpPr/>
          <p:nvPr/>
        </p:nvGrpSpPr>
        <p:grpSpPr>
          <a:xfrm>
            <a:off x="9203040" y="0"/>
            <a:ext cx="3598560" cy="4800600"/>
            <a:chOff x="6573600" y="0"/>
            <a:chExt cx="2570400" cy="2571750"/>
          </a:xfrm>
        </p:grpSpPr>
        <p:sp>
          <p:nvSpPr>
            <p:cNvPr id="56" name="Прямоугольник 55"/>
            <p:cNvSpPr/>
            <p:nvPr/>
          </p:nvSpPr>
          <p:spPr bwMode="auto">
            <a:xfrm>
              <a:off x="6573600" y="0"/>
              <a:ext cx="2570400" cy="2571750"/>
            </a:xfrm>
            <a:prstGeom prst="rect">
              <a:avLst/>
            </a:prstGeom>
            <a:solidFill>
              <a:schemeClr val="bg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128016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252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58" name="Овал 57"/>
            <p:cNvSpPr/>
            <p:nvPr/>
          </p:nvSpPr>
          <p:spPr bwMode="auto">
            <a:xfrm>
              <a:off x="6782475" y="209550"/>
              <a:ext cx="2152650" cy="2152650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128016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252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sp>
        <p:nvSpPr>
          <p:cNvPr id="59" name="Текст 7"/>
          <p:cNvSpPr>
            <a:spLocks noGrp="1"/>
          </p:cNvSpPr>
          <p:nvPr>
            <p:ph type="body" sz="quarter" idx="15" hasCustomPrompt="1"/>
          </p:nvPr>
        </p:nvSpPr>
        <p:spPr>
          <a:xfrm>
            <a:off x="502286" y="6434649"/>
            <a:ext cx="8213471" cy="906780"/>
          </a:xfrm>
        </p:spPr>
        <p:txBody>
          <a:bodyPr/>
          <a:lstStyle>
            <a:lvl1pPr marL="0" marR="0" indent="0" algn="l" defTabSz="128016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Tx/>
              <a:buFont typeface="Wingdings" charset="2"/>
              <a:buNone/>
              <a:tabLst/>
              <a:defRPr baseline="0">
                <a:solidFill>
                  <a:srgbClr val="FFFFFF"/>
                </a:solidFill>
              </a:defRPr>
            </a:lvl1pPr>
          </a:lstStyle>
          <a:p>
            <a:pPr marL="0" marR="0" lvl="0" indent="0" algn="l" defTabSz="128016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Tx/>
              <a:buFont typeface="Wingdings" charset="2"/>
              <a:buNone/>
              <a:tabLst/>
              <a:defRPr/>
            </a:pPr>
            <a:r>
              <a:rPr lang="ru-RU" dirty="0" smtClean="0"/>
              <a:t>Подзаголовок (заполняется по необходимости)</a:t>
            </a:r>
          </a:p>
          <a:p>
            <a:pPr lvl="0"/>
            <a:endParaRPr lang="ru-RU" dirty="0" smtClean="0"/>
          </a:p>
        </p:txBody>
      </p:sp>
      <p:grpSp>
        <p:nvGrpSpPr>
          <p:cNvPr id="39" name="Группа 38"/>
          <p:cNvGrpSpPr/>
          <p:nvPr/>
        </p:nvGrpSpPr>
        <p:grpSpPr>
          <a:xfrm>
            <a:off x="12742652" y="-79539"/>
            <a:ext cx="4006111" cy="9680744"/>
            <a:chOff x="9101894" y="-42611"/>
            <a:chExt cx="2861508" cy="5186113"/>
          </a:xfrm>
        </p:grpSpPr>
        <p:sp>
          <p:nvSpPr>
            <p:cNvPr id="40" name="Прямоугольник 39"/>
            <p:cNvSpPr/>
            <p:nvPr/>
          </p:nvSpPr>
          <p:spPr>
            <a:xfrm>
              <a:off x="9181869" y="3"/>
              <a:ext cx="2781533" cy="514349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wrap="square" lIns="648000">
              <a:noAutofit/>
            </a:bodyPr>
            <a:lstStyle/>
            <a:p>
              <a:r>
                <a:rPr lang="ru-RU" sz="1680" b="0" dirty="0">
                  <a:solidFill>
                    <a:schemeClr val="bg1"/>
                  </a:solidFill>
                </a:rPr>
                <a:t>Рекомендации </a:t>
              </a:r>
              <a:br>
                <a:rPr lang="ru-RU" sz="1680" b="0" dirty="0">
                  <a:solidFill>
                    <a:schemeClr val="bg1"/>
                  </a:solidFill>
                </a:rPr>
              </a:br>
              <a:r>
                <a:rPr lang="ru-RU" sz="168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по оформлению слайдов</a:t>
              </a:r>
            </a:p>
            <a:p>
              <a:pPr marL="0" algn="l" defTabSz="1090821" rtl="0" eaLnBrk="1" latinLnBrk="0" hangingPunct="1"/>
              <a:endParaRPr lang="ru-RU" sz="112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  <a:p>
              <a:pPr marL="255585" indent="-255585" algn="l" defTabSz="1090821" rtl="0" eaLnBrk="1" latinLnBrk="0" hangingPunct="1">
                <a:spcAft>
                  <a:spcPts val="280"/>
                </a:spcAft>
                <a:buFont typeface="+mj-lt"/>
                <a:buAutoNum type="arabicPeriod"/>
              </a:pPr>
              <a:r>
                <a:rPr lang="ru-RU" sz="112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ТЕКСТ</a:t>
              </a: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="0" dirty="0" err="1">
                  <a:solidFill>
                    <a:schemeClr val="bg1"/>
                  </a:solidFill>
                </a:rPr>
                <a:t>Корп.шрифт</a:t>
              </a:r>
              <a:r>
                <a:rPr lang="ru-RU" sz="1120" b="0" dirty="0">
                  <a:solidFill>
                    <a:schemeClr val="bg1"/>
                  </a:solidFill>
                </a:rPr>
                <a:t> для презентаций</a:t>
              </a:r>
              <a:r>
                <a:rPr lang="ru-RU" sz="1120" b="0" baseline="0" dirty="0">
                  <a:solidFill>
                    <a:schemeClr val="bg1"/>
                  </a:solidFill>
                </a:rPr>
                <a:t> </a:t>
              </a:r>
              <a:r>
                <a:rPr lang="ru-RU" sz="1120" baseline="0" dirty="0">
                  <a:solidFill>
                    <a:schemeClr val="bg1"/>
                  </a:solidFill>
                </a:rPr>
                <a:t>–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en-US" sz="1120" b="1" dirty="0">
                  <a:solidFill>
                    <a:schemeClr val="bg1"/>
                  </a:solidFill>
                </a:rPr>
                <a:t>Arial</a:t>
              </a:r>
              <a:r>
                <a:rPr lang="ru-RU" sz="1120" dirty="0">
                  <a:solidFill>
                    <a:schemeClr val="bg1"/>
                  </a:solidFill>
                </a:rPr>
                <a:t> (</a:t>
              </a:r>
              <a:r>
                <a:rPr lang="ru-RU" sz="1120" i="1" dirty="0">
                  <a:solidFill>
                    <a:schemeClr val="bg1"/>
                  </a:solidFill>
                </a:rPr>
                <a:t>д</a:t>
              </a:r>
              <a:r>
                <a:rPr lang="ru-RU" sz="1120" i="1" baseline="0" dirty="0">
                  <a:solidFill>
                    <a:schemeClr val="bg1"/>
                  </a:solidFill>
                </a:rPr>
                <a:t>опустимо:</a:t>
              </a:r>
              <a:r>
                <a:rPr lang="ru-RU" sz="1120" baseline="0" dirty="0">
                  <a:solidFill>
                    <a:schemeClr val="bg1"/>
                  </a:solidFill>
                </a:rPr>
                <a:t> </a:t>
              </a:r>
              <a:r>
                <a:rPr lang="en-US" sz="1120" baseline="0" dirty="0">
                  <a:solidFill>
                    <a:schemeClr val="bg1"/>
                  </a:solidFill>
                </a:rPr>
                <a:t>Arial Narrow</a:t>
              </a:r>
              <a:r>
                <a:rPr lang="ru-RU" sz="1120" baseline="0" dirty="0">
                  <a:solidFill>
                    <a:schemeClr val="bg1"/>
                  </a:solidFill>
                </a:rPr>
                <a:t>)</a:t>
              </a: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Заголовок слайда – 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не ниже 16 </a:t>
              </a:r>
              <a:r>
                <a:rPr lang="ru-RU" sz="1120" b="1" baseline="0" dirty="0" err="1">
                  <a:solidFill>
                    <a:schemeClr val="bg1"/>
                  </a:solidFill>
                </a:rPr>
                <a:t>пт</a:t>
              </a:r>
              <a:endParaRPr lang="ru-RU" sz="1120" b="1" baseline="0" dirty="0">
                <a:solidFill>
                  <a:schemeClr val="bg1"/>
                </a:solidFill>
              </a:endParaRP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Текст на слайде – 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не ниже </a:t>
              </a:r>
              <a:r>
                <a:rPr lang="en-US" sz="1120" b="1" baseline="0" dirty="0">
                  <a:solidFill>
                    <a:schemeClr val="bg1"/>
                  </a:solidFill>
                </a:rPr>
                <a:t>10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 </a:t>
              </a:r>
              <a:r>
                <a:rPr lang="ru-RU" sz="1120" b="1" baseline="0" dirty="0" err="1">
                  <a:solidFill>
                    <a:schemeClr val="bg1"/>
                  </a:solidFill>
                </a:rPr>
                <a:t>пт</a:t>
              </a:r>
              <a:endParaRPr lang="ru-RU" sz="1120" b="1" baseline="0" dirty="0">
                <a:solidFill>
                  <a:schemeClr val="bg1"/>
                </a:solidFill>
              </a:endParaRP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Примечания – 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не ниже </a:t>
              </a:r>
              <a:r>
                <a:rPr lang="en-US" sz="1120" b="1" baseline="0" dirty="0">
                  <a:solidFill>
                    <a:schemeClr val="bg1"/>
                  </a:solidFill>
                </a:rPr>
                <a:t>8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 </a:t>
              </a:r>
              <a:r>
                <a:rPr lang="ru-RU" sz="1120" b="1" baseline="0" dirty="0" err="1">
                  <a:solidFill>
                    <a:schemeClr val="bg1"/>
                  </a:solidFill>
                </a:rPr>
                <a:t>пт</a:t>
              </a:r>
              <a:endParaRPr lang="ru-RU" sz="1120" b="1" baseline="0" dirty="0">
                <a:solidFill>
                  <a:schemeClr val="bg1"/>
                </a:solidFill>
              </a:endParaRPr>
            </a:p>
            <a:p>
              <a:pPr marL="373377" lvl="4" indent="-124459" algn="l">
                <a:spcAft>
                  <a:spcPts val="112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Используйте на слайде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ru-RU" sz="1120" b="1" baseline="0" dirty="0">
                  <a:solidFill>
                    <a:schemeClr val="bg1"/>
                  </a:solidFill>
                </a:rPr>
                <a:t>не более 3 размеров шрифтов</a:t>
              </a:r>
              <a:endParaRPr lang="en-US" sz="1120" b="1" baseline="0" dirty="0">
                <a:solidFill>
                  <a:schemeClr val="bg1"/>
                </a:solidFill>
              </a:endParaRPr>
            </a:p>
            <a:p>
              <a:pPr marL="255585" indent="-255585" algn="l" defTabSz="1090821" rtl="0" eaLnBrk="1" latinLnBrk="0" hangingPunct="1">
                <a:spcBef>
                  <a:spcPts val="420"/>
                </a:spcBef>
                <a:spcAft>
                  <a:spcPts val="280"/>
                </a:spcAft>
                <a:buFont typeface="+mj-lt"/>
                <a:buAutoNum type="arabicPeriod"/>
              </a:pPr>
              <a:r>
                <a:rPr lang="ru-RU" sz="112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ДИАГРАММЫ</a:t>
              </a:r>
            </a:p>
            <a:p>
              <a:pPr marL="373377" lvl="1" indent="-111125" algn="l" defTabSz="1090821" rtl="0" eaLnBrk="1" latinLnBrk="0" hangingPunct="1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единый стиль оформления диаграмм</a:t>
              </a:r>
            </a:p>
            <a:p>
              <a:pPr marL="373377" lvl="1" indent="-111125" algn="l" defTabSz="1090821" rtl="0" eaLnBrk="1" latinLnBrk="0" hangingPunct="1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шрифты одинакового размера в</a:t>
              </a:r>
              <a:r>
                <a:rPr lang="ru-RU" sz="1120" b="0" kern="1200" baseline="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 </a:t>
              </a: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диаграммах, располагающихся на одном слайде</a:t>
              </a:r>
            </a:p>
            <a:p>
              <a:pPr marL="373377" lvl="1" indent="-111125" algn="l" defTabSz="1090821" rtl="0" eaLnBrk="1" latinLnBrk="0" hangingPunct="1">
                <a:spcAft>
                  <a:spcPts val="1120"/>
                </a:spcAft>
                <a:buFont typeface="Arial" panose="020B0604020202020204" pitchFamily="34" charset="0"/>
                <a:buChar char="•"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На одном слайде – не более 4 диаграмм</a:t>
              </a:r>
            </a:p>
            <a:p>
              <a:pPr marL="255585" marR="0" lvl="0" indent="-255585" algn="l" defTabSz="1090821" rtl="0" eaLnBrk="1" fontAlgn="auto" latinLnBrk="0" hangingPunct="1">
                <a:lnSpc>
                  <a:spcPct val="100000"/>
                </a:lnSpc>
                <a:spcBef>
                  <a:spcPts val="420"/>
                </a:spcBef>
                <a:spcAft>
                  <a:spcPts val="28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lang="ru-RU" sz="112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ИКОНКИ</a:t>
              </a:r>
            </a:p>
            <a:p>
              <a:pPr marL="373377" marR="0" lvl="1" indent="-117793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112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dirty="0">
                  <a:solidFill>
                    <a:schemeClr val="bg1"/>
                  </a:solidFill>
                </a:rPr>
                <a:t>Выбирайте оформление</a:t>
              </a:r>
              <a:r>
                <a:rPr lang="ru-RU" sz="1120" baseline="0" dirty="0">
                  <a:solidFill>
                    <a:schemeClr val="bg1"/>
                  </a:solidFill>
                </a:rPr>
                <a:t>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ru-RU" sz="1120" baseline="0" dirty="0">
                  <a:solidFill>
                    <a:schemeClr val="bg1"/>
                  </a:solidFill>
                </a:rPr>
                <a:t>иконок </a:t>
              </a:r>
              <a:r>
                <a:rPr lang="ru-RU" sz="1120" dirty="0">
                  <a:solidFill>
                    <a:schemeClr val="bg1"/>
                  </a:solidFill>
                </a:rPr>
                <a:t>в</a:t>
              </a:r>
              <a:r>
                <a:rPr lang="ru-RU" sz="1120" baseline="0" dirty="0">
                  <a:solidFill>
                    <a:schemeClr val="bg1"/>
                  </a:solidFill>
                </a:rPr>
                <a:t> едином стиле</a:t>
              </a:r>
              <a:endParaRPr lang="ru-RU" sz="112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  <a:p>
              <a:pPr marL="255585" marR="0" lvl="0" indent="-255585" algn="l" defTabSz="1090821" rtl="0" eaLnBrk="1" fontAlgn="auto" latinLnBrk="0" hangingPunct="1">
                <a:lnSpc>
                  <a:spcPct val="100000"/>
                </a:lnSpc>
                <a:spcBef>
                  <a:spcPts val="420"/>
                </a:spcBef>
                <a:spcAft>
                  <a:spcPts val="28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lang="ru-RU" sz="1120" b="1" dirty="0">
                  <a:solidFill>
                    <a:schemeClr val="bg1"/>
                  </a:solidFill>
                </a:rPr>
                <a:t>ИЗОБРАЖЕНИЯ</a:t>
              </a:r>
            </a:p>
            <a:p>
              <a:pPr marL="373377" lvl="1" indent="-117793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dirty="0">
                  <a:solidFill>
                    <a:schemeClr val="bg1"/>
                  </a:solidFill>
                </a:rPr>
                <a:t>Нельзя</a:t>
              </a:r>
              <a:r>
                <a:rPr lang="ru-RU" sz="1120" baseline="0" dirty="0">
                  <a:solidFill>
                    <a:schemeClr val="bg1"/>
                  </a:solidFill>
                </a:rPr>
                <a:t> искажать пропорции</a:t>
              </a:r>
            </a:p>
            <a:p>
              <a:pPr marL="373377" lvl="1" indent="-117793">
                <a:spcAft>
                  <a:spcPts val="1120"/>
                </a:spcAft>
                <a:buFont typeface="Arial" panose="020B0604020202020204" pitchFamily="34" charset="0"/>
                <a:buChar char="•"/>
              </a:pPr>
              <a:r>
                <a:rPr lang="ru-RU" sz="1120" dirty="0">
                  <a:solidFill>
                    <a:schemeClr val="bg1"/>
                  </a:solidFill>
                </a:rPr>
                <a:t>Рекомендуемое разрешение</a:t>
              </a:r>
              <a:r>
                <a:rPr lang="ru-RU" sz="1120" baseline="0" dirty="0">
                  <a:solidFill>
                    <a:schemeClr val="bg1"/>
                  </a:solidFill>
                </a:rPr>
                <a:t> –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ru-RU" sz="1120" baseline="0" dirty="0">
                  <a:solidFill>
                    <a:schemeClr val="bg1"/>
                  </a:solidFill>
                </a:rPr>
                <a:t>не более 150 пикселей на дюйм</a:t>
              </a:r>
              <a:endParaRPr lang="ru-RU" sz="1120" b="1" dirty="0">
                <a:solidFill>
                  <a:schemeClr val="bg1"/>
                </a:solidFill>
              </a:endParaRPr>
            </a:p>
            <a:p>
              <a:pPr marL="255585" marR="0" lvl="0" indent="-255585" algn="l" defTabSz="1090821" rtl="0" eaLnBrk="1" fontAlgn="auto" latinLnBrk="0" hangingPunct="1">
                <a:lnSpc>
                  <a:spcPct val="100000"/>
                </a:lnSpc>
                <a:spcBef>
                  <a:spcPts val="420"/>
                </a:spcBef>
                <a:spcAft>
                  <a:spcPts val="28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kumimoji="0" lang="ru-RU" sz="112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ОБЩИЕ РЕКОМЕНДАЦИИ</a:t>
              </a:r>
            </a:p>
            <a:p>
              <a:pPr marL="373377" marR="0" lvl="1" indent="-12890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8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Скажите «нет» презентациям </a:t>
              </a:r>
              <a:b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</a:b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с большим количеством текста</a:t>
              </a:r>
            </a:p>
            <a:p>
              <a:pPr marL="373377" marR="0" lvl="1" indent="-12890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8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простые схемы </a:t>
              </a:r>
              <a:b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</a:b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 графику</a:t>
              </a:r>
            </a:p>
            <a:p>
              <a:pPr marL="373377" marR="0" lvl="1" indent="-12890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8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Делайте слайды лаконичными</a:t>
              </a:r>
            </a:p>
            <a:p>
              <a:pPr marL="800999" marR="0" lvl="1" indent="-25558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42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endParaRPr lang="ru-RU" sz="112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</p:txBody>
        </p:sp>
        <p:cxnSp>
          <p:nvCxnSpPr>
            <p:cNvPr id="41" name="Прямая соединительная линия 40"/>
            <p:cNvCxnSpPr/>
            <p:nvPr/>
          </p:nvCxnSpPr>
          <p:spPr bwMode="auto">
            <a:xfrm>
              <a:off x="9753602" y="444502"/>
              <a:ext cx="2051050" cy="0"/>
            </a:xfrm>
            <a:prstGeom prst="line">
              <a:avLst/>
            </a:prstGeom>
            <a:solidFill>
              <a:schemeClr val="accent1"/>
            </a:solidFill>
            <a:ln w="317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grpSp>
          <p:nvGrpSpPr>
            <p:cNvPr id="42" name="Группа 41"/>
            <p:cNvGrpSpPr/>
            <p:nvPr/>
          </p:nvGrpSpPr>
          <p:grpSpPr>
            <a:xfrm>
              <a:off x="9101894" y="-42611"/>
              <a:ext cx="618531" cy="5155816"/>
              <a:chOff x="9101894" y="-42611"/>
              <a:chExt cx="618531" cy="5155816"/>
            </a:xfrm>
          </p:grpSpPr>
          <p:sp>
            <p:nvSpPr>
              <p:cNvPr id="43" name="Прямоугольник 42"/>
              <p:cNvSpPr/>
              <p:nvPr/>
            </p:nvSpPr>
            <p:spPr>
              <a:xfrm>
                <a:off x="9249089" y="154103"/>
                <a:ext cx="377590" cy="436959"/>
              </a:xfrm>
              <a:prstGeom prst="rect">
                <a:avLst/>
              </a:prstGeom>
              <a:solidFill>
                <a:srgbClr val="008C95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0</a:t>
                </a:r>
              </a:p>
              <a:p>
                <a:pPr algn="ctr" eaLnBrk="1" hangingPunct="1">
                  <a:defRPr/>
                </a:pPr>
                <a:r>
                  <a:rPr lang="en-US" sz="980" dirty="0">
                    <a:solidFill>
                      <a:srgbClr val="FFFFFF"/>
                    </a:solidFill>
                  </a:rPr>
                  <a:t>140</a:t>
                </a:r>
                <a:endParaRPr lang="ru-RU" sz="98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1</a:t>
                </a:r>
                <a:r>
                  <a:rPr lang="en-US" sz="980" dirty="0">
                    <a:solidFill>
                      <a:srgbClr val="FFFFFF"/>
                    </a:solidFill>
                  </a:rPr>
                  <a:t>49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44" name="Прямоугольник 43"/>
              <p:cNvSpPr/>
              <p:nvPr/>
            </p:nvSpPr>
            <p:spPr>
              <a:xfrm>
                <a:off x="9249089" y="873918"/>
                <a:ext cx="377590" cy="438150"/>
              </a:xfrm>
              <a:prstGeom prst="rect">
                <a:avLst/>
              </a:prstGeom>
              <a:solidFill>
                <a:srgbClr val="D0D0D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208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208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208</a:t>
                </a:r>
              </a:p>
            </p:txBody>
          </p:sp>
          <p:sp>
            <p:nvSpPr>
              <p:cNvPr id="45" name="Прямоугольник 44"/>
              <p:cNvSpPr/>
              <p:nvPr/>
            </p:nvSpPr>
            <p:spPr>
              <a:xfrm>
                <a:off x="9249089" y="3830254"/>
                <a:ext cx="377590" cy="436960"/>
              </a:xfrm>
              <a:prstGeom prst="rect">
                <a:avLst/>
              </a:prstGeom>
              <a:solidFill>
                <a:srgbClr val="E5F2F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229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242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242</a:t>
                </a:r>
              </a:p>
            </p:txBody>
          </p:sp>
          <p:sp>
            <p:nvSpPr>
              <p:cNvPr id="46" name="Прямоугольник 45"/>
              <p:cNvSpPr/>
              <p:nvPr/>
            </p:nvSpPr>
            <p:spPr>
              <a:xfrm>
                <a:off x="9249089" y="2519364"/>
                <a:ext cx="377590" cy="436959"/>
              </a:xfrm>
              <a:prstGeom prst="rect">
                <a:avLst/>
              </a:prstGeom>
              <a:solidFill>
                <a:srgbClr val="B2D2D8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178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210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216</a:t>
                </a:r>
              </a:p>
            </p:txBody>
          </p:sp>
          <p:sp>
            <p:nvSpPr>
              <p:cNvPr id="47" name="Прямоугольник 46"/>
              <p:cNvSpPr/>
              <p:nvPr/>
            </p:nvSpPr>
            <p:spPr>
              <a:xfrm>
                <a:off x="9249089" y="2956327"/>
                <a:ext cx="377590" cy="436960"/>
              </a:xfrm>
              <a:prstGeom prst="rect">
                <a:avLst/>
              </a:prstGeom>
              <a:solidFill>
                <a:srgbClr val="FFC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255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192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0</a:t>
                </a:r>
              </a:p>
            </p:txBody>
          </p:sp>
          <p:sp>
            <p:nvSpPr>
              <p:cNvPr id="48" name="Прямоугольник 47"/>
              <p:cNvSpPr/>
              <p:nvPr/>
            </p:nvSpPr>
            <p:spPr>
              <a:xfrm>
                <a:off x="9249089" y="3393282"/>
                <a:ext cx="377590" cy="436959"/>
              </a:xfrm>
              <a:prstGeom prst="rect">
                <a:avLst/>
              </a:prstGeom>
              <a:solidFill>
                <a:srgbClr val="C00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192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0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0</a:t>
                </a:r>
              </a:p>
            </p:txBody>
          </p:sp>
          <p:sp>
            <p:nvSpPr>
              <p:cNvPr id="49" name="Прямоугольник 48"/>
              <p:cNvSpPr/>
              <p:nvPr/>
            </p:nvSpPr>
            <p:spPr>
              <a:xfrm>
                <a:off x="9249089" y="4267214"/>
                <a:ext cx="377590" cy="169200"/>
              </a:xfrm>
              <a:prstGeom prst="rect">
                <a:avLst/>
              </a:prstGeom>
              <a:solidFill>
                <a:srgbClr val="000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0,0,0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50" name="Прямоугольник 49"/>
              <p:cNvSpPr/>
              <p:nvPr/>
            </p:nvSpPr>
            <p:spPr>
              <a:xfrm>
                <a:off x="9249091" y="588086"/>
                <a:ext cx="377590" cy="438150"/>
              </a:xfrm>
              <a:prstGeom prst="rect">
                <a:avLst/>
              </a:prstGeom>
              <a:solidFill>
                <a:schemeClr val="tx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0</a:t>
                </a:r>
                <a:br>
                  <a:rPr lang="en-US" sz="980" dirty="0" smtClean="0">
                    <a:solidFill>
                      <a:schemeClr val="bg1"/>
                    </a:solidFill>
                  </a:rPr>
                </a:br>
                <a:r>
                  <a:rPr lang="ru-RU" sz="980" dirty="0" smtClean="0">
                    <a:solidFill>
                      <a:schemeClr val="bg1"/>
                    </a:solidFill>
                  </a:rPr>
                  <a:t>49</a:t>
                </a:r>
                <a:br>
                  <a:rPr lang="ru-RU" sz="980" dirty="0" smtClean="0">
                    <a:solidFill>
                      <a:schemeClr val="bg1"/>
                    </a:solidFill>
                  </a:rPr>
                </a:br>
                <a:r>
                  <a:rPr lang="ru-RU" sz="980" dirty="0" smtClean="0">
                    <a:solidFill>
                      <a:schemeClr val="bg1"/>
                    </a:solidFill>
                  </a:rPr>
                  <a:t>60</a:t>
                </a:r>
                <a:endParaRPr lang="ru-RU" sz="98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1" name="Прямоугольник 50"/>
              <p:cNvSpPr/>
              <p:nvPr/>
            </p:nvSpPr>
            <p:spPr>
              <a:xfrm>
                <a:off x="9249091" y="1022665"/>
                <a:ext cx="377590" cy="436960"/>
              </a:xfrm>
              <a:prstGeom prst="rect">
                <a:avLst/>
              </a:prstGeom>
              <a:solidFill>
                <a:schemeClr val="bg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119</a:t>
                </a:r>
                <a:b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</a:b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226</a:t>
                </a:r>
                <a:b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</a:b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195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52" name="Прямоугольник 51"/>
              <p:cNvSpPr/>
              <p:nvPr/>
            </p:nvSpPr>
            <p:spPr>
              <a:xfrm>
                <a:off x="9249091" y="3830257"/>
                <a:ext cx="377590" cy="436960"/>
              </a:xfrm>
              <a:prstGeom prst="rect">
                <a:avLst/>
              </a:prstGeom>
              <a:solidFill>
                <a:srgbClr val="2D3287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45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50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135</a:t>
                </a:r>
                <a:endParaRPr lang="ru-RU" sz="98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3" name="Прямоугольник 52"/>
              <p:cNvSpPr/>
              <p:nvPr/>
            </p:nvSpPr>
            <p:spPr>
              <a:xfrm>
                <a:off x="9249091" y="1466152"/>
                <a:ext cx="377590" cy="438150"/>
              </a:xfrm>
              <a:prstGeom prst="rect">
                <a:avLst/>
              </a:prstGeom>
              <a:solidFill>
                <a:schemeClr val="bg1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000000"/>
                    </a:solidFill>
                  </a:rPr>
                  <a:t>255</a:t>
                </a:r>
                <a:endParaRPr lang="ru-RU" sz="980" dirty="0">
                  <a:solidFill>
                    <a:srgbClr val="000000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000000"/>
                    </a:solidFill>
                  </a:rPr>
                  <a:t>255</a:t>
                </a:r>
                <a:endParaRPr lang="ru-RU" sz="980" dirty="0">
                  <a:solidFill>
                    <a:srgbClr val="000000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000000"/>
                    </a:solidFill>
                  </a:rPr>
                  <a:t>255</a:t>
                </a:r>
                <a:endParaRPr lang="ru-RU" sz="98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4" name="Прямоугольник 53"/>
              <p:cNvSpPr/>
              <p:nvPr/>
            </p:nvSpPr>
            <p:spPr>
              <a:xfrm>
                <a:off x="9249091" y="2519364"/>
                <a:ext cx="377590" cy="436959"/>
              </a:xfrm>
              <a:prstGeom prst="rect">
                <a:avLst/>
              </a:prstGeom>
              <a:solidFill>
                <a:srgbClr val="FABE19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250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190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25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55" name="Прямоугольник 54"/>
              <p:cNvSpPr/>
              <p:nvPr/>
            </p:nvSpPr>
            <p:spPr>
              <a:xfrm>
                <a:off x="9249091" y="2956327"/>
                <a:ext cx="377590" cy="436960"/>
              </a:xfrm>
              <a:prstGeom prst="rect">
                <a:avLst/>
              </a:prstGeom>
              <a:solidFill>
                <a:srgbClr val="008CFA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0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ru-RU" sz="980" dirty="0" smtClean="0">
                    <a:solidFill>
                      <a:schemeClr val="bg1"/>
                    </a:solidFill>
                  </a:rPr>
                  <a:t>1</a:t>
                </a:r>
                <a:r>
                  <a:rPr lang="en-US" sz="980" dirty="0" smtClean="0">
                    <a:solidFill>
                      <a:schemeClr val="bg1"/>
                    </a:solidFill>
                  </a:rPr>
                  <a:t>40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250</a:t>
                </a:r>
                <a:endParaRPr lang="ru-RU" sz="98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60" name="Прямоугольник 59"/>
              <p:cNvSpPr/>
              <p:nvPr/>
            </p:nvSpPr>
            <p:spPr>
              <a:xfrm>
                <a:off x="9249091" y="3393282"/>
                <a:ext cx="377590" cy="436959"/>
              </a:xfrm>
              <a:prstGeom prst="rect">
                <a:avLst/>
              </a:prstGeom>
              <a:solidFill>
                <a:srgbClr val="FA786E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250</a:t>
                </a:r>
                <a:endParaRPr lang="ru-RU" sz="98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120</a:t>
                </a:r>
                <a:endParaRPr lang="ru-RU" sz="98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110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61" name="Прямоугольник 60"/>
              <p:cNvSpPr/>
              <p:nvPr/>
            </p:nvSpPr>
            <p:spPr>
              <a:xfrm>
                <a:off x="9249091" y="1916373"/>
                <a:ext cx="377590" cy="438150"/>
              </a:xfrm>
              <a:prstGeom prst="rect">
                <a:avLst/>
              </a:prstGeom>
              <a:solidFill>
                <a:schemeClr val="accent6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224</a:t>
                </a:r>
                <a:br>
                  <a:rPr lang="en-US" sz="980" dirty="0" smtClean="0">
                    <a:solidFill>
                      <a:srgbClr val="FFFFFF"/>
                    </a:solidFill>
                  </a:rPr>
                </a:br>
                <a:r>
                  <a:rPr lang="en-US" sz="980" dirty="0" smtClean="0">
                    <a:solidFill>
                      <a:srgbClr val="FFFFFF"/>
                    </a:solidFill>
                  </a:rPr>
                  <a:t>78</a:t>
                </a:r>
                <a:br>
                  <a:rPr lang="en-US" sz="980" dirty="0" smtClean="0">
                    <a:solidFill>
                      <a:srgbClr val="FFFFFF"/>
                    </a:solidFill>
                  </a:rPr>
                </a:br>
                <a:r>
                  <a:rPr lang="en-US" sz="980" dirty="0" smtClean="0">
                    <a:solidFill>
                      <a:srgbClr val="FFFFFF"/>
                    </a:solidFill>
                  </a:rPr>
                  <a:t>57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62" name="TextBox 61"/>
              <p:cNvSpPr txBox="1"/>
              <p:nvPr/>
            </p:nvSpPr>
            <p:spPr>
              <a:xfrm>
                <a:off x="9101894" y="-42611"/>
                <a:ext cx="618531" cy="1417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1120" dirty="0" smtClean="0">
                    <a:solidFill>
                      <a:schemeClr val="bg1"/>
                    </a:solidFill>
                  </a:rPr>
                  <a:t>Основные</a:t>
                </a:r>
                <a:endParaRPr lang="ru-RU" sz="112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63" name="TextBox 62"/>
              <p:cNvSpPr txBox="1"/>
              <p:nvPr/>
            </p:nvSpPr>
            <p:spPr>
              <a:xfrm>
                <a:off x="9101894" y="2320575"/>
                <a:ext cx="618531" cy="1417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1120" dirty="0" err="1" smtClean="0">
                    <a:solidFill>
                      <a:schemeClr val="bg1"/>
                    </a:solidFill>
                  </a:rPr>
                  <a:t>Доп.цвета</a:t>
                </a:r>
                <a:endParaRPr lang="ru-RU" sz="112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64" name="Прямоугольник 63"/>
              <p:cNvSpPr/>
              <p:nvPr/>
            </p:nvSpPr>
            <p:spPr>
              <a:xfrm>
                <a:off x="9249088" y="4436414"/>
                <a:ext cx="377591" cy="169200"/>
              </a:xfrm>
              <a:prstGeom prst="rect">
                <a:avLst/>
              </a:prstGeom>
              <a:solidFill>
                <a:srgbClr val="4D4D4D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rgbClr val="FFFFFF"/>
                    </a:solidFill>
                  </a:rPr>
                  <a:t>70%</a:t>
                </a:r>
                <a:endParaRPr lang="ru-RU" sz="84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65" name="Прямоугольник 64"/>
              <p:cNvSpPr/>
              <p:nvPr/>
            </p:nvSpPr>
            <p:spPr>
              <a:xfrm>
                <a:off x="9249087" y="4605611"/>
                <a:ext cx="377593" cy="169200"/>
              </a:xfrm>
              <a:prstGeom prst="rect">
                <a:avLst/>
              </a:prstGeom>
              <a:solidFill>
                <a:srgbClr val="7F7F7F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rgbClr val="FFFFFF"/>
                    </a:solidFill>
                  </a:rPr>
                  <a:t>50%</a:t>
                </a:r>
                <a:endParaRPr lang="ru-RU" sz="84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66" name="Прямоугольник 65"/>
              <p:cNvSpPr/>
              <p:nvPr/>
            </p:nvSpPr>
            <p:spPr>
              <a:xfrm>
                <a:off x="9249088" y="4774808"/>
                <a:ext cx="377591" cy="169200"/>
              </a:xfrm>
              <a:prstGeom prst="rect">
                <a:avLst/>
              </a:prstGeom>
              <a:solidFill>
                <a:srgbClr val="B2B2B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rgbClr val="FFFFFF"/>
                    </a:solidFill>
                  </a:rPr>
                  <a:t>30%</a:t>
                </a:r>
                <a:endParaRPr lang="ru-RU" sz="84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67" name="Прямоугольник 66"/>
              <p:cNvSpPr/>
              <p:nvPr/>
            </p:nvSpPr>
            <p:spPr>
              <a:xfrm>
                <a:off x="9249087" y="4944005"/>
                <a:ext cx="377593" cy="169200"/>
              </a:xfrm>
              <a:prstGeom prst="rect">
                <a:avLst/>
              </a:prstGeom>
              <a:solidFill>
                <a:srgbClr val="E5E5E5"/>
              </a:solidFill>
              <a:ln w="3175">
                <a:solidFill>
                  <a:srgbClr val="B2B2B2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chemeClr val="tx1"/>
                    </a:solidFill>
                  </a:rPr>
                  <a:t>10%</a:t>
                </a:r>
                <a:endParaRPr lang="ru-RU" sz="840" dirty="0">
                  <a:solidFill>
                    <a:schemeClr val="tx1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356726574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Обложка 30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Объект 9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444894908"/>
              </p:ext>
            </p:extLst>
          </p:nvPr>
        </p:nvGraphicFramePr>
        <p:xfrm>
          <a:off x="2227" y="2967"/>
          <a:ext cx="2222" cy="29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3605" name="Слайд think-cell" r:id="rId4" imgW="270" imgH="270" progId="TCLayout.ActiveDocument.1">
                  <p:embed/>
                </p:oleObj>
              </mc:Choice>
              <mc:Fallback>
                <p:oleObj name="Слайд think-cell" r:id="rId4" imgW="270" imgH="270" progId="TCLayout.ActiveDocument.1">
                  <p:embed/>
                  <p:pic>
                    <p:nvPicPr>
                      <p:cNvPr id="10" name="Объект 9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27" y="2967"/>
                        <a:ext cx="2222" cy="29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Рисунок 12"/>
          <p:cNvSpPr>
            <a:spLocks noGrp="1"/>
          </p:cNvSpPr>
          <p:nvPr>
            <p:ph type="pic" sz="quarter" idx="12" hasCustomPrompt="1"/>
          </p:nvPr>
        </p:nvSpPr>
        <p:spPr>
          <a:xfrm>
            <a:off x="0" y="2"/>
            <a:ext cx="9203037" cy="9601200"/>
          </a:xfrm>
          <a:solidFill>
            <a:schemeClr val="tx2"/>
          </a:solidFill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  <p:sp>
        <p:nvSpPr>
          <p:cNvPr id="57" name="Прямоугольник 56"/>
          <p:cNvSpPr/>
          <p:nvPr/>
        </p:nvSpPr>
        <p:spPr bwMode="auto">
          <a:xfrm>
            <a:off x="9203040" y="4800600"/>
            <a:ext cx="3598560" cy="4800600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128016" tIns="64008" rIns="128016" bIns="64008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128016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52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30" name="Picture 29"/>
          <p:cNvPicPr>
            <a:picLocks noChangeAspect="1"/>
          </p:cNvPicPr>
          <p:nvPr/>
        </p:nvPicPr>
        <p:blipFill>
          <a:blip r:embed="rId6">
            <a:lum bright="10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48662" y="8031509"/>
            <a:ext cx="1546551" cy="38976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018159" y="8578443"/>
            <a:ext cx="2072812" cy="3293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540" dirty="0" smtClean="0">
                <a:solidFill>
                  <a:schemeClr val="bg1"/>
                </a:solidFill>
              </a:rPr>
              <a:t>Партнеры</a:t>
            </a:r>
            <a:r>
              <a:rPr lang="ru-RU" sz="1540" baseline="0" dirty="0" smtClean="0">
                <a:solidFill>
                  <a:schemeClr val="bg1"/>
                </a:solidFill>
              </a:rPr>
              <a:t> для роста</a:t>
            </a:r>
            <a:endParaRPr lang="ru-RU" sz="1540" dirty="0">
              <a:solidFill>
                <a:schemeClr val="bg1"/>
              </a:solidFill>
            </a:endParaRPr>
          </a:p>
        </p:txBody>
      </p:sp>
      <p:sp>
        <p:nvSpPr>
          <p:cNvPr id="6" name="Рисунок 5"/>
          <p:cNvSpPr>
            <a:spLocks noGrp="1"/>
          </p:cNvSpPr>
          <p:nvPr>
            <p:ph type="pic" sz="quarter" idx="13" hasCustomPrompt="1"/>
          </p:nvPr>
        </p:nvSpPr>
        <p:spPr>
          <a:xfrm>
            <a:off x="9203040" y="0"/>
            <a:ext cx="3598560" cy="4798080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Пиктограмма</a:t>
            </a:r>
            <a:endParaRPr lang="ru-RU" dirty="0"/>
          </a:p>
        </p:txBody>
      </p:sp>
      <p:sp>
        <p:nvSpPr>
          <p:cNvPr id="33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469802" y="3141466"/>
            <a:ext cx="8263433" cy="3184873"/>
          </a:xfrm>
          <a:effectLst/>
        </p:spPr>
        <p:txBody>
          <a:bodyPr vert="horz" lIns="0" tIns="0" rIns="0" bIns="0" rtlCol="0" anchor="t">
            <a:normAutofit/>
          </a:bodyPr>
          <a:lstStyle>
            <a:lvl1pPr>
              <a:lnSpc>
                <a:spcPct val="85000"/>
              </a:lnSpc>
              <a:defRPr lang="ru-RU" sz="7560" b="0" i="0" u="none" cap="none" spc="0" baseline="0" dirty="0">
                <a:ln>
                  <a:noFill/>
                </a:ln>
                <a:solidFill>
                  <a:srgbClr val="FFFFFF"/>
                </a:solidFill>
                <a:effectLst/>
                <a:ea typeface="+mn-ea"/>
                <a:cs typeface="Arial"/>
              </a:defRPr>
            </a:lvl1pPr>
          </a:lstStyle>
          <a:p>
            <a:pPr lvl="0">
              <a:lnSpc>
                <a:spcPct val="85000"/>
              </a:lnSpc>
            </a:pPr>
            <a:r>
              <a:rPr lang="ru-RU" dirty="0" smtClean="0"/>
              <a:t>Название презентации</a:t>
            </a:r>
            <a:endParaRPr lang="ru-RU" dirty="0"/>
          </a:p>
        </p:txBody>
      </p:sp>
      <p:sp>
        <p:nvSpPr>
          <p:cNvPr id="35" name="Текст 12"/>
          <p:cNvSpPr>
            <a:spLocks noGrp="1"/>
          </p:cNvSpPr>
          <p:nvPr>
            <p:ph type="body" sz="quarter" idx="10" hasCustomPrompt="1"/>
          </p:nvPr>
        </p:nvSpPr>
        <p:spPr>
          <a:xfrm>
            <a:off x="502286" y="7455069"/>
            <a:ext cx="8213471" cy="1047723"/>
          </a:xfrm>
          <a:prstGeom prst="rect">
            <a:avLst/>
          </a:prstGeom>
          <a:effectLst/>
        </p:spPr>
        <p:txBody>
          <a:bodyPr vert="horz" lIns="0" tIns="0" rIns="0" bIns="0" rtlCol="0">
            <a:noAutofit/>
          </a:bodyPr>
          <a:lstStyle>
            <a:lvl1pPr>
              <a:spcAft>
                <a:spcPts val="0"/>
              </a:spcAft>
              <a:defRPr lang="ru-RU" sz="1680" b="0" baseline="0" dirty="0">
                <a:solidFill>
                  <a:srgbClr val="FFFFFF"/>
                </a:solidFill>
                <a:effectLst/>
              </a:defRPr>
            </a:lvl1pPr>
          </a:lstStyle>
          <a:p>
            <a:pPr lvl="0">
              <a:spcAft>
                <a:spcPts val="0"/>
              </a:spcAft>
            </a:pPr>
            <a:r>
              <a:rPr lang="ru-RU" dirty="0" smtClean="0"/>
              <a:t>Имя Фамилия</a:t>
            </a:r>
            <a:br>
              <a:rPr lang="ru-RU" dirty="0" smtClean="0"/>
            </a:br>
            <a:r>
              <a:rPr lang="ru-RU" dirty="0" smtClean="0"/>
              <a:t>Должность</a:t>
            </a:r>
            <a:br>
              <a:rPr lang="ru-RU" dirty="0" smtClean="0"/>
            </a:br>
            <a:r>
              <a:rPr lang="ru-RU" dirty="0" smtClean="0"/>
              <a:t>Компания / функция / направление</a:t>
            </a:r>
            <a:endParaRPr lang="ru-RU" dirty="0"/>
          </a:p>
        </p:txBody>
      </p:sp>
      <p:sp>
        <p:nvSpPr>
          <p:cNvPr id="36" name="Текст 12"/>
          <p:cNvSpPr>
            <a:spLocks noGrp="1"/>
          </p:cNvSpPr>
          <p:nvPr>
            <p:ph type="body" sz="quarter" idx="11" hasCustomPrompt="1"/>
          </p:nvPr>
        </p:nvSpPr>
        <p:spPr>
          <a:xfrm>
            <a:off x="502286" y="8683130"/>
            <a:ext cx="8213471" cy="645512"/>
          </a:xfrm>
          <a:prstGeom prst="rect">
            <a:avLst/>
          </a:prstGeom>
          <a:effectLst/>
        </p:spPr>
        <p:txBody>
          <a:bodyPr/>
          <a:lstStyle>
            <a:lvl1pPr>
              <a:spcBef>
                <a:spcPts val="0"/>
              </a:spcBef>
              <a:spcAft>
                <a:spcPts val="0"/>
              </a:spcAft>
              <a:defRPr sz="1400" baseline="0">
                <a:solidFill>
                  <a:srgbClr val="FFFFFF"/>
                </a:solidFill>
                <a:effectLst/>
              </a:defRPr>
            </a:lvl1pPr>
          </a:lstStyle>
          <a:p>
            <a:pPr lvl="0"/>
            <a:r>
              <a:rPr lang="ru-RU" dirty="0" smtClean="0"/>
              <a:t>Название мероприятия</a:t>
            </a:r>
            <a:br>
              <a:rPr lang="ru-RU" dirty="0" smtClean="0"/>
            </a:br>
            <a:r>
              <a:rPr lang="ru-RU" dirty="0" smtClean="0"/>
              <a:t>Дата проведения</a:t>
            </a:r>
          </a:p>
          <a:p>
            <a:pPr lvl="0"/>
            <a:endParaRPr lang="ru-RU" dirty="0"/>
          </a:p>
        </p:txBody>
      </p:sp>
      <p:sp>
        <p:nvSpPr>
          <p:cNvPr id="56" name="Текст 7"/>
          <p:cNvSpPr>
            <a:spLocks noGrp="1"/>
          </p:cNvSpPr>
          <p:nvPr>
            <p:ph type="body" sz="quarter" idx="15" hasCustomPrompt="1"/>
          </p:nvPr>
        </p:nvSpPr>
        <p:spPr>
          <a:xfrm>
            <a:off x="502286" y="6367951"/>
            <a:ext cx="8230950" cy="906780"/>
          </a:xfrm>
        </p:spPr>
        <p:txBody>
          <a:bodyPr/>
          <a:lstStyle>
            <a:lvl1pPr>
              <a:defRPr baseline="0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dirty="0" smtClean="0"/>
              <a:t>Подзаголовок (заполняется по необходимости)</a:t>
            </a:r>
          </a:p>
        </p:txBody>
      </p:sp>
      <p:grpSp>
        <p:nvGrpSpPr>
          <p:cNvPr id="37" name="Группа 36"/>
          <p:cNvGrpSpPr/>
          <p:nvPr/>
        </p:nvGrpSpPr>
        <p:grpSpPr>
          <a:xfrm>
            <a:off x="12742652" y="-79539"/>
            <a:ext cx="4006111" cy="9680744"/>
            <a:chOff x="9101894" y="-42611"/>
            <a:chExt cx="2861508" cy="5186113"/>
          </a:xfrm>
        </p:grpSpPr>
        <p:sp>
          <p:nvSpPr>
            <p:cNvPr id="38" name="Прямоугольник 37"/>
            <p:cNvSpPr/>
            <p:nvPr/>
          </p:nvSpPr>
          <p:spPr>
            <a:xfrm>
              <a:off x="9181869" y="3"/>
              <a:ext cx="2781533" cy="514349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wrap="square" lIns="648000">
              <a:noAutofit/>
            </a:bodyPr>
            <a:lstStyle/>
            <a:p>
              <a:r>
                <a:rPr lang="ru-RU" sz="1680" b="0" dirty="0">
                  <a:solidFill>
                    <a:schemeClr val="bg1"/>
                  </a:solidFill>
                </a:rPr>
                <a:t>Рекомендации </a:t>
              </a:r>
              <a:br>
                <a:rPr lang="ru-RU" sz="1680" b="0" dirty="0">
                  <a:solidFill>
                    <a:schemeClr val="bg1"/>
                  </a:solidFill>
                </a:rPr>
              </a:br>
              <a:r>
                <a:rPr lang="ru-RU" sz="168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по оформлению слайдов</a:t>
              </a:r>
            </a:p>
            <a:p>
              <a:pPr marL="0" algn="l" defTabSz="1090821" rtl="0" eaLnBrk="1" latinLnBrk="0" hangingPunct="1"/>
              <a:endParaRPr lang="ru-RU" sz="112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  <a:p>
              <a:pPr marL="255585" indent="-255585" algn="l" defTabSz="1090821" rtl="0" eaLnBrk="1" latinLnBrk="0" hangingPunct="1">
                <a:spcAft>
                  <a:spcPts val="280"/>
                </a:spcAft>
                <a:buFont typeface="+mj-lt"/>
                <a:buAutoNum type="arabicPeriod"/>
              </a:pPr>
              <a:r>
                <a:rPr lang="ru-RU" sz="112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ТЕКСТ</a:t>
              </a: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="0" dirty="0" err="1">
                  <a:solidFill>
                    <a:schemeClr val="bg1"/>
                  </a:solidFill>
                </a:rPr>
                <a:t>Корп.шрифт</a:t>
              </a:r>
              <a:r>
                <a:rPr lang="ru-RU" sz="1120" b="0" dirty="0">
                  <a:solidFill>
                    <a:schemeClr val="bg1"/>
                  </a:solidFill>
                </a:rPr>
                <a:t> для презентаций</a:t>
              </a:r>
              <a:r>
                <a:rPr lang="ru-RU" sz="1120" b="0" baseline="0" dirty="0">
                  <a:solidFill>
                    <a:schemeClr val="bg1"/>
                  </a:solidFill>
                </a:rPr>
                <a:t> </a:t>
              </a:r>
              <a:r>
                <a:rPr lang="ru-RU" sz="1120" baseline="0" dirty="0">
                  <a:solidFill>
                    <a:schemeClr val="bg1"/>
                  </a:solidFill>
                </a:rPr>
                <a:t>–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en-US" sz="1120" b="1" dirty="0">
                  <a:solidFill>
                    <a:schemeClr val="bg1"/>
                  </a:solidFill>
                </a:rPr>
                <a:t>Arial</a:t>
              </a:r>
              <a:r>
                <a:rPr lang="ru-RU" sz="1120" dirty="0">
                  <a:solidFill>
                    <a:schemeClr val="bg1"/>
                  </a:solidFill>
                </a:rPr>
                <a:t> (</a:t>
              </a:r>
              <a:r>
                <a:rPr lang="ru-RU" sz="1120" i="1" dirty="0">
                  <a:solidFill>
                    <a:schemeClr val="bg1"/>
                  </a:solidFill>
                </a:rPr>
                <a:t>д</a:t>
              </a:r>
              <a:r>
                <a:rPr lang="ru-RU" sz="1120" i="1" baseline="0" dirty="0">
                  <a:solidFill>
                    <a:schemeClr val="bg1"/>
                  </a:solidFill>
                </a:rPr>
                <a:t>опустимо:</a:t>
              </a:r>
              <a:r>
                <a:rPr lang="ru-RU" sz="1120" baseline="0" dirty="0">
                  <a:solidFill>
                    <a:schemeClr val="bg1"/>
                  </a:solidFill>
                </a:rPr>
                <a:t> </a:t>
              </a:r>
              <a:r>
                <a:rPr lang="en-US" sz="1120" baseline="0" dirty="0">
                  <a:solidFill>
                    <a:schemeClr val="bg1"/>
                  </a:solidFill>
                </a:rPr>
                <a:t>Arial Narrow</a:t>
              </a:r>
              <a:r>
                <a:rPr lang="ru-RU" sz="1120" baseline="0" dirty="0">
                  <a:solidFill>
                    <a:schemeClr val="bg1"/>
                  </a:solidFill>
                </a:rPr>
                <a:t>)</a:t>
              </a: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Заголовок слайда – 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не ниже 16 </a:t>
              </a:r>
              <a:r>
                <a:rPr lang="ru-RU" sz="1120" b="1" baseline="0" dirty="0" err="1">
                  <a:solidFill>
                    <a:schemeClr val="bg1"/>
                  </a:solidFill>
                </a:rPr>
                <a:t>пт</a:t>
              </a:r>
              <a:endParaRPr lang="ru-RU" sz="1120" b="1" baseline="0" dirty="0">
                <a:solidFill>
                  <a:schemeClr val="bg1"/>
                </a:solidFill>
              </a:endParaRP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Текст на слайде – 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не ниже </a:t>
              </a:r>
              <a:r>
                <a:rPr lang="en-US" sz="1120" b="1" baseline="0" dirty="0">
                  <a:solidFill>
                    <a:schemeClr val="bg1"/>
                  </a:solidFill>
                </a:rPr>
                <a:t>10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 </a:t>
              </a:r>
              <a:r>
                <a:rPr lang="ru-RU" sz="1120" b="1" baseline="0" dirty="0" err="1">
                  <a:solidFill>
                    <a:schemeClr val="bg1"/>
                  </a:solidFill>
                </a:rPr>
                <a:t>пт</a:t>
              </a:r>
              <a:endParaRPr lang="ru-RU" sz="1120" b="1" baseline="0" dirty="0">
                <a:solidFill>
                  <a:schemeClr val="bg1"/>
                </a:solidFill>
              </a:endParaRP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Примечания – 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не ниже </a:t>
              </a:r>
              <a:r>
                <a:rPr lang="en-US" sz="1120" b="1" baseline="0" dirty="0">
                  <a:solidFill>
                    <a:schemeClr val="bg1"/>
                  </a:solidFill>
                </a:rPr>
                <a:t>8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 </a:t>
              </a:r>
              <a:r>
                <a:rPr lang="ru-RU" sz="1120" b="1" baseline="0" dirty="0" err="1">
                  <a:solidFill>
                    <a:schemeClr val="bg1"/>
                  </a:solidFill>
                </a:rPr>
                <a:t>пт</a:t>
              </a:r>
              <a:endParaRPr lang="ru-RU" sz="1120" b="1" baseline="0" dirty="0">
                <a:solidFill>
                  <a:schemeClr val="bg1"/>
                </a:solidFill>
              </a:endParaRPr>
            </a:p>
            <a:p>
              <a:pPr marL="373377" lvl="4" indent="-124459" algn="l">
                <a:spcAft>
                  <a:spcPts val="112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Используйте на слайде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ru-RU" sz="1120" b="1" baseline="0" dirty="0">
                  <a:solidFill>
                    <a:schemeClr val="bg1"/>
                  </a:solidFill>
                </a:rPr>
                <a:t>не более 3 размеров шрифтов</a:t>
              </a:r>
              <a:endParaRPr lang="en-US" sz="1120" b="1" baseline="0" dirty="0">
                <a:solidFill>
                  <a:schemeClr val="bg1"/>
                </a:solidFill>
              </a:endParaRPr>
            </a:p>
            <a:p>
              <a:pPr marL="255585" indent="-255585" algn="l" defTabSz="1090821" rtl="0" eaLnBrk="1" latinLnBrk="0" hangingPunct="1">
                <a:spcBef>
                  <a:spcPts val="420"/>
                </a:spcBef>
                <a:spcAft>
                  <a:spcPts val="280"/>
                </a:spcAft>
                <a:buFont typeface="+mj-lt"/>
                <a:buAutoNum type="arabicPeriod"/>
              </a:pPr>
              <a:r>
                <a:rPr lang="ru-RU" sz="112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ДИАГРАММЫ</a:t>
              </a:r>
            </a:p>
            <a:p>
              <a:pPr marL="373377" lvl="1" indent="-111125" algn="l" defTabSz="1090821" rtl="0" eaLnBrk="1" latinLnBrk="0" hangingPunct="1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единый стиль оформления диаграмм</a:t>
              </a:r>
            </a:p>
            <a:p>
              <a:pPr marL="373377" lvl="1" indent="-111125" algn="l" defTabSz="1090821" rtl="0" eaLnBrk="1" latinLnBrk="0" hangingPunct="1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шрифты одинакового размера в</a:t>
              </a:r>
              <a:r>
                <a:rPr lang="ru-RU" sz="1120" b="0" kern="1200" baseline="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 </a:t>
              </a: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диаграммах, располагающихся на одном слайде</a:t>
              </a:r>
            </a:p>
            <a:p>
              <a:pPr marL="373377" lvl="1" indent="-111125" algn="l" defTabSz="1090821" rtl="0" eaLnBrk="1" latinLnBrk="0" hangingPunct="1">
                <a:spcAft>
                  <a:spcPts val="1120"/>
                </a:spcAft>
                <a:buFont typeface="Arial" panose="020B0604020202020204" pitchFamily="34" charset="0"/>
                <a:buChar char="•"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На одном слайде – не более 4 диаграмм</a:t>
              </a:r>
            </a:p>
            <a:p>
              <a:pPr marL="255585" marR="0" lvl="0" indent="-255585" algn="l" defTabSz="1090821" rtl="0" eaLnBrk="1" fontAlgn="auto" latinLnBrk="0" hangingPunct="1">
                <a:lnSpc>
                  <a:spcPct val="100000"/>
                </a:lnSpc>
                <a:spcBef>
                  <a:spcPts val="420"/>
                </a:spcBef>
                <a:spcAft>
                  <a:spcPts val="28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lang="ru-RU" sz="112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ИКОНКИ</a:t>
              </a:r>
            </a:p>
            <a:p>
              <a:pPr marL="373377" marR="0" lvl="1" indent="-117793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112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dirty="0">
                  <a:solidFill>
                    <a:schemeClr val="bg1"/>
                  </a:solidFill>
                </a:rPr>
                <a:t>Выбирайте оформление</a:t>
              </a:r>
              <a:r>
                <a:rPr lang="ru-RU" sz="1120" baseline="0" dirty="0">
                  <a:solidFill>
                    <a:schemeClr val="bg1"/>
                  </a:solidFill>
                </a:rPr>
                <a:t>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ru-RU" sz="1120" baseline="0" dirty="0">
                  <a:solidFill>
                    <a:schemeClr val="bg1"/>
                  </a:solidFill>
                </a:rPr>
                <a:t>иконок </a:t>
              </a:r>
              <a:r>
                <a:rPr lang="ru-RU" sz="1120" dirty="0">
                  <a:solidFill>
                    <a:schemeClr val="bg1"/>
                  </a:solidFill>
                </a:rPr>
                <a:t>в</a:t>
              </a:r>
              <a:r>
                <a:rPr lang="ru-RU" sz="1120" baseline="0" dirty="0">
                  <a:solidFill>
                    <a:schemeClr val="bg1"/>
                  </a:solidFill>
                </a:rPr>
                <a:t> едином стиле</a:t>
              </a:r>
              <a:endParaRPr lang="ru-RU" sz="112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  <a:p>
              <a:pPr marL="255585" marR="0" lvl="0" indent="-255585" algn="l" defTabSz="1090821" rtl="0" eaLnBrk="1" fontAlgn="auto" latinLnBrk="0" hangingPunct="1">
                <a:lnSpc>
                  <a:spcPct val="100000"/>
                </a:lnSpc>
                <a:spcBef>
                  <a:spcPts val="420"/>
                </a:spcBef>
                <a:spcAft>
                  <a:spcPts val="28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lang="ru-RU" sz="1120" b="1" dirty="0">
                  <a:solidFill>
                    <a:schemeClr val="bg1"/>
                  </a:solidFill>
                </a:rPr>
                <a:t>ИЗОБРАЖЕНИЯ</a:t>
              </a:r>
            </a:p>
            <a:p>
              <a:pPr marL="373377" lvl="1" indent="-117793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dirty="0">
                  <a:solidFill>
                    <a:schemeClr val="bg1"/>
                  </a:solidFill>
                </a:rPr>
                <a:t>Нельзя</a:t>
              </a:r>
              <a:r>
                <a:rPr lang="ru-RU" sz="1120" baseline="0" dirty="0">
                  <a:solidFill>
                    <a:schemeClr val="bg1"/>
                  </a:solidFill>
                </a:rPr>
                <a:t> искажать пропорции</a:t>
              </a:r>
            </a:p>
            <a:p>
              <a:pPr marL="373377" lvl="1" indent="-117793">
                <a:spcAft>
                  <a:spcPts val="1120"/>
                </a:spcAft>
                <a:buFont typeface="Arial" panose="020B0604020202020204" pitchFamily="34" charset="0"/>
                <a:buChar char="•"/>
              </a:pPr>
              <a:r>
                <a:rPr lang="ru-RU" sz="1120" dirty="0">
                  <a:solidFill>
                    <a:schemeClr val="bg1"/>
                  </a:solidFill>
                </a:rPr>
                <a:t>Рекомендуемое разрешение</a:t>
              </a:r>
              <a:r>
                <a:rPr lang="ru-RU" sz="1120" baseline="0" dirty="0">
                  <a:solidFill>
                    <a:schemeClr val="bg1"/>
                  </a:solidFill>
                </a:rPr>
                <a:t> –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ru-RU" sz="1120" baseline="0" dirty="0">
                  <a:solidFill>
                    <a:schemeClr val="bg1"/>
                  </a:solidFill>
                </a:rPr>
                <a:t>не более 150 пикселей на дюйм</a:t>
              </a:r>
              <a:endParaRPr lang="ru-RU" sz="1120" b="1" dirty="0">
                <a:solidFill>
                  <a:schemeClr val="bg1"/>
                </a:solidFill>
              </a:endParaRPr>
            </a:p>
            <a:p>
              <a:pPr marL="255585" marR="0" lvl="0" indent="-255585" algn="l" defTabSz="1090821" rtl="0" eaLnBrk="1" fontAlgn="auto" latinLnBrk="0" hangingPunct="1">
                <a:lnSpc>
                  <a:spcPct val="100000"/>
                </a:lnSpc>
                <a:spcBef>
                  <a:spcPts val="420"/>
                </a:spcBef>
                <a:spcAft>
                  <a:spcPts val="28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kumimoji="0" lang="ru-RU" sz="112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ОБЩИЕ РЕКОМЕНДАЦИИ</a:t>
              </a:r>
            </a:p>
            <a:p>
              <a:pPr marL="373377" marR="0" lvl="1" indent="-12890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8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Скажите «нет» презентациям </a:t>
              </a:r>
              <a:b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</a:b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с большим количеством текста</a:t>
              </a:r>
            </a:p>
            <a:p>
              <a:pPr marL="373377" marR="0" lvl="1" indent="-12890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8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простые схемы </a:t>
              </a:r>
              <a:b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</a:b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 графику</a:t>
              </a:r>
            </a:p>
            <a:p>
              <a:pPr marL="373377" marR="0" lvl="1" indent="-12890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8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Делайте слайды лаконичными</a:t>
              </a:r>
            </a:p>
            <a:p>
              <a:pPr marL="800999" marR="0" lvl="1" indent="-25558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42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endParaRPr lang="ru-RU" sz="112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</p:txBody>
        </p:sp>
        <p:cxnSp>
          <p:nvCxnSpPr>
            <p:cNvPr id="39" name="Прямая соединительная линия 38"/>
            <p:cNvCxnSpPr/>
            <p:nvPr/>
          </p:nvCxnSpPr>
          <p:spPr bwMode="auto">
            <a:xfrm>
              <a:off x="9753602" y="444502"/>
              <a:ext cx="2051050" cy="0"/>
            </a:xfrm>
            <a:prstGeom prst="line">
              <a:avLst/>
            </a:prstGeom>
            <a:solidFill>
              <a:schemeClr val="accent1"/>
            </a:solidFill>
            <a:ln w="317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grpSp>
          <p:nvGrpSpPr>
            <p:cNvPr id="40" name="Группа 39"/>
            <p:cNvGrpSpPr/>
            <p:nvPr/>
          </p:nvGrpSpPr>
          <p:grpSpPr>
            <a:xfrm>
              <a:off x="9101894" y="-42611"/>
              <a:ext cx="618531" cy="5155816"/>
              <a:chOff x="9101894" y="-42611"/>
              <a:chExt cx="618531" cy="5155816"/>
            </a:xfrm>
          </p:grpSpPr>
          <p:sp>
            <p:nvSpPr>
              <p:cNvPr id="41" name="Прямоугольник 40"/>
              <p:cNvSpPr/>
              <p:nvPr/>
            </p:nvSpPr>
            <p:spPr>
              <a:xfrm>
                <a:off x="9249089" y="154103"/>
                <a:ext cx="377590" cy="436959"/>
              </a:xfrm>
              <a:prstGeom prst="rect">
                <a:avLst/>
              </a:prstGeom>
              <a:solidFill>
                <a:srgbClr val="008C95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0</a:t>
                </a:r>
              </a:p>
              <a:p>
                <a:pPr algn="ctr" eaLnBrk="1" hangingPunct="1">
                  <a:defRPr/>
                </a:pPr>
                <a:r>
                  <a:rPr lang="en-US" sz="980" dirty="0">
                    <a:solidFill>
                      <a:srgbClr val="FFFFFF"/>
                    </a:solidFill>
                  </a:rPr>
                  <a:t>140</a:t>
                </a:r>
                <a:endParaRPr lang="ru-RU" sz="98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1</a:t>
                </a:r>
                <a:r>
                  <a:rPr lang="en-US" sz="980" dirty="0">
                    <a:solidFill>
                      <a:srgbClr val="FFFFFF"/>
                    </a:solidFill>
                  </a:rPr>
                  <a:t>49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42" name="Прямоугольник 41"/>
              <p:cNvSpPr/>
              <p:nvPr/>
            </p:nvSpPr>
            <p:spPr>
              <a:xfrm>
                <a:off x="9249089" y="873918"/>
                <a:ext cx="377590" cy="438150"/>
              </a:xfrm>
              <a:prstGeom prst="rect">
                <a:avLst/>
              </a:prstGeom>
              <a:solidFill>
                <a:srgbClr val="D0D0D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208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208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208</a:t>
                </a:r>
              </a:p>
            </p:txBody>
          </p:sp>
          <p:sp>
            <p:nvSpPr>
              <p:cNvPr id="43" name="Прямоугольник 42"/>
              <p:cNvSpPr/>
              <p:nvPr/>
            </p:nvSpPr>
            <p:spPr>
              <a:xfrm>
                <a:off x="9249089" y="3830254"/>
                <a:ext cx="377590" cy="436960"/>
              </a:xfrm>
              <a:prstGeom prst="rect">
                <a:avLst/>
              </a:prstGeom>
              <a:solidFill>
                <a:srgbClr val="E5F2F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229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242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242</a:t>
                </a:r>
              </a:p>
            </p:txBody>
          </p:sp>
          <p:sp>
            <p:nvSpPr>
              <p:cNvPr id="44" name="Прямоугольник 43"/>
              <p:cNvSpPr/>
              <p:nvPr/>
            </p:nvSpPr>
            <p:spPr>
              <a:xfrm>
                <a:off x="9249089" y="2519364"/>
                <a:ext cx="377590" cy="436959"/>
              </a:xfrm>
              <a:prstGeom prst="rect">
                <a:avLst/>
              </a:prstGeom>
              <a:solidFill>
                <a:srgbClr val="B2D2D8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178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210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216</a:t>
                </a:r>
              </a:p>
            </p:txBody>
          </p:sp>
          <p:sp>
            <p:nvSpPr>
              <p:cNvPr id="45" name="Прямоугольник 44"/>
              <p:cNvSpPr/>
              <p:nvPr/>
            </p:nvSpPr>
            <p:spPr>
              <a:xfrm>
                <a:off x="9249089" y="2956327"/>
                <a:ext cx="377590" cy="436960"/>
              </a:xfrm>
              <a:prstGeom prst="rect">
                <a:avLst/>
              </a:prstGeom>
              <a:solidFill>
                <a:srgbClr val="FFC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255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192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0</a:t>
                </a:r>
              </a:p>
            </p:txBody>
          </p:sp>
          <p:sp>
            <p:nvSpPr>
              <p:cNvPr id="46" name="Прямоугольник 45"/>
              <p:cNvSpPr/>
              <p:nvPr/>
            </p:nvSpPr>
            <p:spPr>
              <a:xfrm>
                <a:off x="9249089" y="3393282"/>
                <a:ext cx="377590" cy="436959"/>
              </a:xfrm>
              <a:prstGeom prst="rect">
                <a:avLst/>
              </a:prstGeom>
              <a:solidFill>
                <a:srgbClr val="C00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192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0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0</a:t>
                </a:r>
              </a:p>
            </p:txBody>
          </p:sp>
          <p:sp>
            <p:nvSpPr>
              <p:cNvPr id="47" name="Прямоугольник 46"/>
              <p:cNvSpPr/>
              <p:nvPr/>
            </p:nvSpPr>
            <p:spPr>
              <a:xfrm>
                <a:off x="9249089" y="4267214"/>
                <a:ext cx="377590" cy="169200"/>
              </a:xfrm>
              <a:prstGeom prst="rect">
                <a:avLst/>
              </a:prstGeom>
              <a:solidFill>
                <a:srgbClr val="000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0,0,0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48" name="Прямоугольник 47"/>
              <p:cNvSpPr/>
              <p:nvPr/>
            </p:nvSpPr>
            <p:spPr>
              <a:xfrm>
                <a:off x="9249091" y="588086"/>
                <a:ext cx="377590" cy="438150"/>
              </a:xfrm>
              <a:prstGeom prst="rect">
                <a:avLst/>
              </a:prstGeom>
              <a:solidFill>
                <a:schemeClr val="tx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0</a:t>
                </a:r>
                <a:br>
                  <a:rPr lang="en-US" sz="980" dirty="0" smtClean="0">
                    <a:solidFill>
                      <a:schemeClr val="bg1"/>
                    </a:solidFill>
                  </a:rPr>
                </a:br>
                <a:r>
                  <a:rPr lang="ru-RU" sz="980" dirty="0" smtClean="0">
                    <a:solidFill>
                      <a:schemeClr val="bg1"/>
                    </a:solidFill>
                  </a:rPr>
                  <a:t>49</a:t>
                </a:r>
                <a:br>
                  <a:rPr lang="ru-RU" sz="980" dirty="0" smtClean="0">
                    <a:solidFill>
                      <a:schemeClr val="bg1"/>
                    </a:solidFill>
                  </a:rPr>
                </a:br>
                <a:r>
                  <a:rPr lang="ru-RU" sz="980" dirty="0" smtClean="0">
                    <a:solidFill>
                      <a:schemeClr val="bg1"/>
                    </a:solidFill>
                  </a:rPr>
                  <a:t>60</a:t>
                </a:r>
                <a:endParaRPr lang="ru-RU" sz="98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49" name="Прямоугольник 48"/>
              <p:cNvSpPr/>
              <p:nvPr/>
            </p:nvSpPr>
            <p:spPr>
              <a:xfrm>
                <a:off x="9249091" y="1022665"/>
                <a:ext cx="377590" cy="436960"/>
              </a:xfrm>
              <a:prstGeom prst="rect">
                <a:avLst/>
              </a:prstGeom>
              <a:solidFill>
                <a:schemeClr val="bg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119</a:t>
                </a:r>
                <a:b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</a:b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226</a:t>
                </a:r>
                <a:b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</a:b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195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50" name="Прямоугольник 49"/>
              <p:cNvSpPr/>
              <p:nvPr/>
            </p:nvSpPr>
            <p:spPr>
              <a:xfrm>
                <a:off x="9249091" y="3830257"/>
                <a:ext cx="377590" cy="436960"/>
              </a:xfrm>
              <a:prstGeom prst="rect">
                <a:avLst/>
              </a:prstGeom>
              <a:solidFill>
                <a:srgbClr val="2D3287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45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50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135</a:t>
                </a:r>
                <a:endParaRPr lang="ru-RU" sz="98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1" name="Прямоугольник 50"/>
              <p:cNvSpPr/>
              <p:nvPr/>
            </p:nvSpPr>
            <p:spPr>
              <a:xfrm>
                <a:off x="9249091" y="1466152"/>
                <a:ext cx="377590" cy="438150"/>
              </a:xfrm>
              <a:prstGeom prst="rect">
                <a:avLst/>
              </a:prstGeom>
              <a:solidFill>
                <a:schemeClr val="bg1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000000"/>
                    </a:solidFill>
                  </a:rPr>
                  <a:t>255</a:t>
                </a:r>
                <a:endParaRPr lang="ru-RU" sz="980" dirty="0">
                  <a:solidFill>
                    <a:srgbClr val="000000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000000"/>
                    </a:solidFill>
                  </a:rPr>
                  <a:t>255</a:t>
                </a:r>
                <a:endParaRPr lang="ru-RU" sz="980" dirty="0">
                  <a:solidFill>
                    <a:srgbClr val="000000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000000"/>
                    </a:solidFill>
                  </a:rPr>
                  <a:t>255</a:t>
                </a:r>
                <a:endParaRPr lang="ru-RU" sz="98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2" name="Прямоугольник 51"/>
              <p:cNvSpPr/>
              <p:nvPr/>
            </p:nvSpPr>
            <p:spPr>
              <a:xfrm>
                <a:off x="9249091" y="2519364"/>
                <a:ext cx="377590" cy="436959"/>
              </a:xfrm>
              <a:prstGeom prst="rect">
                <a:avLst/>
              </a:prstGeom>
              <a:solidFill>
                <a:srgbClr val="FABE19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250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190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25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53" name="Прямоугольник 52"/>
              <p:cNvSpPr/>
              <p:nvPr/>
            </p:nvSpPr>
            <p:spPr>
              <a:xfrm>
                <a:off x="9249091" y="2956327"/>
                <a:ext cx="377590" cy="436960"/>
              </a:xfrm>
              <a:prstGeom prst="rect">
                <a:avLst/>
              </a:prstGeom>
              <a:solidFill>
                <a:srgbClr val="008CFA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0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ru-RU" sz="980" dirty="0" smtClean="0">
                    <a:solidFill>
                      <a:schemeClr val="bg1"/>
                    </a:solidFill>
                  </a:rPr>
                  <a:t>1</a:t>
                </a:r>
                <a:r>
                  <a:rPr lang="en-US" sz="980" dirty="0" smtClean="0">
                    <a:solidFill>
                      <a:schemeClr val="bg1"/>
                    </a:solidFill>
                  </a:rPr>
                  <a:t>40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250</a:t>
                </a:r>
                <a:endParaRPr lang="ru-RU" sz="98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4" name="Прямоугольник 53"/>
              <p:cNvSpPr/>
              <p:nvPr/>
            </p:nvSpPr>
            <p:spPr>
              <a:xfrm>
                <a:off x="9249091" y="3393282"/>
                <a:ext cx="377590" cy="436959"/>
              </a:xfrm>
              <a:prstGeom prst="rect">
                <a:avLst/>
              </a:prstGeom>
              <a:solidFill>
                <a:srgbClr val="FA786E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250</a:t>
                </a:r>
                <a:endParaRPr lang="ru-RU" sz="98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120</a:t>
                </a:r>
                <a:endParaRPr lang="ru-RU" sz="98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110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55" name="Прямоугольник 54"/>
              <p:cNvSpPr/>
              <p:nvPr/>
            </p:nvSpPr>
            <p:spPr>
              <a:xfrm>
                <a:off x="9249091" y="1916373"/>
                <a:ext cx="377590" cy="438150"/>
              </a:xfrm>
              <a:prstGeom prst="rect">
                <a:avLst/>
              </a:prstGeom>
              <a:solidFill>
                <a:schemeClr val="accent6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224</a:t>
                </a:r>
                <a:br>
                  <a:rPr lang="en-US" sz="980" dirty="0" smtClean="0">
                    <a:solidFill>
                      <a:srgbClr val="FFFFFF"/>
                    </a:solidFill>
                  </a:rPr>
                </a:br>
                <a:r>
                  <a:rPr lang="en-US" sz="980" dirty="0" smtClean="0">
                    <a:solidFill>
                      <a:srgbClr val="FFFFFF"/>
                    </a:solidFill>
                  </a:rPr>
                  <a:t>78</a:t>
                </a:r>
                <a:br>
                  <a:rPr lang="en-US" sz="980" dirty="0" smtClean="0">
                    <a:solidFill>
                      <a:srgbClr val="FFFFFF"/>
                    </a:solidFill>
                  </a:rPr>
                </a:br>
                <a:r>
                  <a:rPr lang="en-US" sz="980" dirty="0" smtClean="0">
                    <a:solidFill>
                      <a:srgbClr val="FFFFFF"/>
                    </a:solidFill>
                  </a:rPr>
                  <a:t>57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58" name="TextBox 57"/>
              <p:cNvSpPr txBox="1"/>
              <p:nvPr/>
            </p:nvSpPr>
            <p:spPr>
              <a:xfrm>
                <a:off x="9101894" y="-42611"/>
                <a:ext cx="618531" cy="1417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1120" dirty="0" smtClean="0">
                    <a:solidFill>
                      <a:schemeClr val="bg1"/>
                    </a:solidFill>
                  </a:rPr>
                  <a:t>Основные</a:t>
                </a:r>
                <a:endParaRPr lang="ru-RU" sz="112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9" name="TextBox 58"/>
              <p:cNvSpPr txBox="1"/>
              <p:nvPr/>
            </p:nvSpPr>
            <p:spPr>
              <a:xfrm>
                <a:off x="9101894" y="2320575"/>
                <a:ext cx="618531" cy="1417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1120" dirty="0" err="1" smtClean="0">
                    <a:solidFill>
                      <a:schemeClr val="bg1"/>
                    </a:solidFill>
                  </a:rPr>
                  <a:t>Доп.цвета</a:t>
                </a:r>
                <a:endParaRPr lang="ru-RU" sz="112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60" name="Прямоугольник 59"/>
              <p:cNvSpPr/>
              <p:nvPr/>
            </p:nvSpPr>
            <p:spPr>
              <a:xfrm>
                <a:off x="9249088" y="4436414"/>
                <a:ext cx="377591" cy="169200"/>
              </a:xfrm>
              <a:prstGeom prst="rect">
                <a:avLst/>
              </a:prstGeom>
              <a:solidFill>
                <a:srgbClr val="4D4D4D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rgbClr val="FFFFFF"/>
                    </a:solidFill>
                  </a:rPr>
                  <a:t>70%</a:t>
                </a:r>
                <a:endParaRPr lang="ru-RU" sz="84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61" name="Прямоугольник 60"/>
              <p:cNvSpPr/>
              <p:nvPr/>
            </p:nvSpPr>
            <p:spPr>
              <a:xfrm>
                <a:off x="9249087" y="4605611"/>
                <a:ext cx="377593" cy="169200"/>
              </a:xfrm>
              <a:prstGeom prst="rect">
                <a:avLst/>
              </a:prstGeom>
              <a:solidFill>
                <a:srgbClr val="7F7F7F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rgbClr val="FFFFFF"/>
                    </a:solidFill>
                  </a:rPr>
                  <a:t>50%</a:t>
                </a:r>
                <a:endParaRPr lang="ru-RU" sz="84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62" name="Прямоугольник 61"/>
              <p:cNvSpPr/>
              <p:nvPr/>
            </p:nvSpPr>
            <p:spPr>
              <a:xfrm>
                <a:off x="9249088" y="4774808"/>
                <a:ext cx="377591" cy="169200"/>
              </a:xfrm>
              <a:prstGeom prst="rect">
                <a:avLst/>
              </a:prstGeom>
              <a:solidFill>
                <a:srgbClr val="B2B2B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rgbClr val="FFFFFF"/>
                    </a:solidFill>
                  </a:rPr>
                  <a:t>30%</a:t>
                </a:r>
                <a:endParaRPr lang="ru-RU" sz="84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63" name="Прямоугольник 62"/>
              <p:cNvSpPr/>
              <p:nvPr/>
            </p:nvSpPr>
            <p:spPr>
              <a:xfrm>
                <a:off x="9249087" y="4944005"/>
                <a:ext cx="377593" cy="169200"/>
              </a:xfrm>
              <a:prstGeom prst="rect">
                <a:avLst/>
              </a:prstGeom>
              <a:solidFill>
                <a:srgbClr val="E5E5E5"/>
              </a:solidFill>
              <a:ln w="3175">
                <a:solidFill>
                  <a:srgbClr val="B2B2B2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chemeClr val="tx1"/>
                    </a:solidFill>
                  </a:rPr>
                  <a:t>10%</a:t>
                </a:r>
                <a:endParaRPr lang="ru-RU" sz="840" dirty="0">
                  <a:solidFill>
                    <a:schemeClr val="tx1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422153795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Обложка 31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Объект 9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4031288695"/>
              </p:ext>
            </p:extLst>
          </p:nvPr>
        </p:nvGraphicFramePr>
        <p:xfrm>
          <a:off x="2227" y="2967"/>
          <a:ext cx="2222" cy="29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4629" name="Слайд think-cell" r:id="rId4" imgW="270" imgH="270" progId="TCLayout.ActiveDocument.1">
                  <p:embed/>
                </p:oleObj>
              </mc:Choice>
              <mc:Fallback>
                <p:oleObj name="Слайд think-cell" r:id="rId4" imgW="270" imgH="270" progId="TCLayout.ActiveDocument.1">
                  <p:embed/>
                  <p:pic>
                    <p:nvPicPr>
                      <p:cNvPr id="10" name="Объект 9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27" y="2967"/>
                        <a:ext cx="2222" cy="29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Рисунок 5"/>
          <p:cNvSpPr>
            <a:spLocks noGrp="1"/>
          </p:cNvSpPr>
          <p:nvPr>
            <p:ph type="pic" sz="quarter" idx="13" hasCustomPrompt="1"/>
          </p:nvPr>
        </p:nvSpPr>
        <p:spPr>
          <a:xfrm>
            <a:off x="9203040" y="0"/>
            <a:ext cx="3598560" cy="4798080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  <p:sp>
        <p:nvSpPr>
          <p:cNvPr id="33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469802" y="3141466"/>
            <a:ext cx="8263433" cy="3184873"/>
          </a:xfrm>
          <a:effectLst/>
        </p:spPr>
        <p:txBody>
          <a:bodyPr vert="horz" lIns="0" tIns="0" rIns="0" bIns="0" rtlCol="0" anchor="t">
            <a:normAutofit/>
          </a:bodyPr>
          <a:lstStyle>
            <a:lvl1pPr>
              <a:lnSpc>
                <a:spcPct val="85000"/>
              </a:lnSpc>
              <a:defRPr lang="ru-RU" sz="7560" b="0" i="0" u="none" cap="none" spc="0" baseline="0" dirty="0">
                <a:ln>
                  <a:noFill/>
                </a:ln>
                <a:solidFill>
                  <a:schemeClr val="tx2"/>
                </a:solidFill>
                <a:effectLst/>
                <a:ea typeface="+mn-ea"/>
                <a:cs typeface="Arial"/>
              </a:defRPr>
            </a:lvl1pPr>
          </a:lstStyle>
          <a:p>
            <a:pPr lvl="0">
              <a:lnSpc>
                <a:spcPct val="85000"/>
              </a:lnSpc>
            </a:pPr>
            <a:r>
              <a:rPr lang="ru-RU" dirty="0" smtClean="0"/>
              <a:t>Название презентации</a:t>
            </a:r>
            <a:endParaRPr lang="ru-RU" dirty="0"/>
          </a:p>
        </p:txBody>
      </p:sp>
      <p:sp>
        <p:nvSpPr>
          <p:cNvPr id="35" name="Текст 12"/>
          <p:cNvSpPr>
            <a:spLocks noGrp="1"/>
          </p:cNvSpPr>
          <p:nvPr>
            <p:ph type="body" sz="quarter" idx="10" hasCustomPrompt="1"/>
          </p:nvPr>
        </p:nvSpPr>
        <p:spPr>
          <a:xfrm>
            <a:off x="502286" y="7455069"/>
            <a:ext cx="8213471" cy="1047723"/>
          </a:xfrm>
          <a:prstGeom prst="rect">
            <a:avLst/>
          </a:prstGeom>
          <a:effectLst/>
        </p:spPr>
        <p:txBody>
          <a:bodyPr vert="horz" lIns="0" tIns="0" rIns="0" bIns="0" rtlCol="0">
            <a:noAutofit/>
          </a:bodyPr>
          <a:lstStyle>
            <a:lvl1pPr>
              <a:spcAft>
                <a:spcPts val="0"/>
              </a:spcAft>
              <a:defRPr lang="ru-RU" sz="1680" b="0" baseline="0" dirty="0">
                <a:solidFill>
                  <a:schemeClr val="tx2"/>
                </a:solidFill>
                <a:effectLst/>
              </a:defRPr>
            </a:lvl1pPr>
          </a:lstStyle>
          <a:p>
            <a:pPr lvl="0">
              <a:spcAft>
                <a:spcPts val="0"/>
              </a:spcAft>
            </a:pPr>
            <a:r>
              <a:rPr lang="ru-RU" dirty="0" smtClean="0"/>
              <a:t>Имя Фамилия</a:t>
            </a:r>
            <a:br>
              <a:rPr lang="ru-RU" dirty="0" smtClean="0"/>
            </a:br>
            <a:r>
              <a:rPr lang="ru-RU" dirty="0" smtClean="0"/>
              <a:t>Должность</a:t>
            </a:r>
            <a:br>
              <a:rPr lang="ru-RU" dirty="0" smtClean="0"/>
            </a:br>
            <a:r>
              <a:rPr lang="ru-RU" dirty="0" smtClean="0"/>
              <a:t>Компания / функция / направление</a:t>
            </a:r>
            <a:endParaRPr lang="ru-RU" dirty="0"/>
          </a:p>
        </p:txBody>
      </p:sp>
      <p:sp>
        <p:nvSpPr>
          <p:cNvPr id="36" name="Текст 12"/>
          <p:cNvSpPr>
            <a:spLocks noGrp="1"/>
          </p:cNvSpPr>
          <p:nvPr>
            <p:ph type="body" sz="quarter" idx="11" hasCustomPrompt="1"/>
          </p:nvPr>
        </p:nvSpPr>
        <p:spPr>
          <a:xfrm>
            <a:off x="502286" y="8683130"/>
            <a:ext cx="8213471" cy="645512"/>
          </a:xfrm>
          <a:prstGeom prst="rect">
            <a:avLst/>
          </a:prstGeom>
          <a:effectLst/>
        </p:spPr>
        <p:txBody>
          <a:bodyPr/>
          <a:lstStyle>
            <a:lvl1pPr>
              <a:spcBef>
                <a:spcPts val="0"/>
              </a:spcBef>
              <a:spcAft>
                <a:spcPts val="0"/>
              </a:spcAft>
              <a:defRPr sz="1400" baseline="0">
                <a:solidFill>
                  <a:schemeClr val="tx2"/>
                </a:solidFill>
                <a:effectLst/>
              </a:defRPr>
            </a:lvl1pPr>
          </a:lstStyle>
          <a:p>
            <a:pPr lvl="0"/>
            <a:r>
              <a:rPr lang="ru-RU" dirty="0" smtClean="0"/>
              <a:t>Название мероприятия</a:t>
            </a:r>
            <a:br>
              <a:rPr lang="ru-RU" dirty="0" smtClean="0"/>
            </a:br>
            <a:r>
              <a:rPr lang="ru-RU" dirty="0" smtClean="0"/>
              <a:t>Дата проведения</a:t>
            </a:r>
          </a:p>
          <a:p>
            <a:pPr lvl="0"/>
            <a:endParaRPr lang="ru-RU" dirty="0"/>
          </a:p>
        </p:txBody>
      </p:sp>
      <p:sp>
        <p:nvSpPr>
          <p:cNvPr id="56" name="Текст 7"/>
          <p:cNvSpPr>
            <a:spLocks noGrp="1"/>
          </p:cNvSpPr>
          <p:nvPr>
            <p:ph type="body" sz="quarter" idx="15" hasCustomPrompt="1"/>
          </p:nvPr>
        </p:nvSpPr>
        <p:spPr>
          <a:xfrm>
            <a:off x="502286" y="6367951"/>
            <a:ext cx="8230950" cy="906780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ru-RU" dirty="0" smtClean="0"/>
              <a:t>Подзаголовок (заполняется по необходимости)</a:t>
            </a:r>
          </a:p>
        </p:txBody>
      </p:sp>
      <p:grpSp>
        <p:nvGrpSpPr>
          <p:cNvPr id="37" name="Группа 36"/>
          <p:cNvGrpSpPr/>
          <p:nvPr/>
        </p:nvGrpSpPr>
        <p:grpSpPr>
          <a:xfrm>
            <a:off x="12742652" y="-79539"/>
            <a:ext cx="4006111" cy="9680744"/>
            <a:chOff x="9101894" y="-42611"/>
            <a:chExt cx="2861508" cy="5186113"/>
          </a:xfrm>
        </p:grpSpPr>
        <p:sp>
          <p:nvSpPr>
            <p:cNvPr id="38" name="Прямоугольник 37"/>
            <p:cNvSpPr/>
            <p:nvPr/>
          </p:nvSpPr>
          <p:spPr>
            <a:xfrm>
              <a:off x="9181869" y="3"/>
              <a:ext cx="2781533" cy="514349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wrap="square" lIns="648000">
              <a:noAutofit/>
            </a:bodyPr>
            <a:lstStyle/>
            <a:p>
              <a:r>
                <a:rPr lang="ru-RU" sz="1680" b="0" dirty="0">
                  <a:solidFill>
                    <a:schemeClr val="bg1"/>
                  </a:solidFill>
                </a:rPr>
                <a:t>Рекомендации </a:t>
              </a:r>
              <a:br>
                <a:rPr lang="ru-RU" sz="1680" b="0" dirty="0">
                  <a:solidFill>
                    <a:schemeClr val="bg1"/>
                  </a:solidFill>
                </a:rPr>
              </a:br>
              <a:r>
                <a:rPr lang="ru-RU" sz="168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по оформлению слайдов</a:t>
              </a:r>
            </a:p>
            <a:p>
              <a:pPr marL="0" algn="l" defTabSz="1090821" rtl="0" eaLnBrk="1" latinLnBrk="0" hangingPunct="1"/>
              <a:endParaRPr lang="ru-RU" sz="112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  <a:p>
              <a:pPr marL="255585" indent="-255585" algn="l" defTabSz="1090821" rtl="0" eaLnBrk="1" latinLnBrk="0" hangingPunct="1">
                <a:spcAft>
                  <a:spcPts val="280"/>
                </a:spcAft>
                <a:buFont typeface="+mj-lt"/>
                <a:buAutoNum type="arabicPeriod"/>
              </a:pPr>
              <a:r>
                <a:rPr lang="ru-RU" sz="112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ТЕКСТ</a:t>
              </a: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="0" dirty="0" err="1">
                  <a:solidFill>
                    <a:schemeClr val="bg1"/>
                  </a:solidFill>
                </a:rPr>
                <a:t>Корп.шрифт</a:t>
              </a:r>
              <a:r>
                <a:rPr lang="ru-RU" sz="1120" b="0" dirty="0">
                  <a:solidFill>
                    <a:schemeClr val="bg1"/>
                  </a:solidFill>
                </a:rPr>
                <a:t> для презентаций</a:t>
              </a:r>
              <a:r>
                <a:rPr lang="ru-RU" sz="1120" b="0" baseline="0" dirty="0">
                  <a:solidFill>
                    <a:schemeClr val="bg1"/>
                  </a:solidFill>
                </a:rPr>
                <a:t> </a:t>
              </a:r>
              <a:r>
                <a:rPr lang="ru-RU" sz="1120" baseline="0" dirty="0">
                  <a:solidFill>
                    <a:schemeClr val="bg1"/>
                  </a:solidFill>
                </a:rPr>
                <a:t>–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en-US" sz="1120" b="1" dirty="0">
                  <a:solidFill>
                    <a:schemeClr val="bg1"/>
                  </a:solidFill>
                </a:rPr>
                <a:t>Arial</a:t>
              </a:r>
              <a:r>
                <a:rPr lang="ru-RU" sz="1120" dirty="0">
                  <a:solidFill>
                    <a:schemeClr val="bg1"/>
                  </a:solidFill>
                </a:rPr>
                <a:t> (</a:t>
              </a:r>
              <a:r>
                <a:rPr lang="ru-RU" sz="1120" i="1" dirty="0">
                  <a:solidFill>
                    <a:schemeClr val="bg1"/>
                  </a:solidFill>
                </a:rPr>
                <a:t>д</a:t>
              </a:r>
              <a:r>
                <a:rPr lang="ru-RU" sz="1120" i="1" baseline="0" dirty="0">
                  <a:solidFill>
                    <a:schemeClr val="bg1"/>
                  </a:solidFill>
                </a:rPr>
                <a:t>опустимо:</a:t>
              </a:r>
              <a:r>
                <a:rPr lang="ru-RU" sz="1120" baseline="0" dirty="0">
                  <a:solidFill>
                    <a:schemeClr val="bg1"/>
                  </a:solidFill>
                </a:rPr>
                <a:t> </a:t>
              </a:r>
              <a:r>
                <a:rPr lang="en-US" sz="1120" baseline="0" dirty="0">
                  <a:solidFill>
                    <a:schemeClr val="bg1"/>
                  </a:solidFill>
                </a:rPr>
                <a:t>Arial Narrow</a:t>
              </a:r>
              <a:r>
                <a:rPr lang="ru-RU" sz="1120" baseline="0" dirty="0">
                  <a:solidFill>
                    <a:schemeClr val="bg1"/>
                  </a:solidFill>
                </a:rPr>
                <a:t>)</a:t>
              </a: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Заголовок слайда – 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не ниже 16 </a:t>
              </a:r>
              <a:r>
                <a:rPr lang="ru-RU" sz="1120" b="1" baseline="0" dirty="0" err="1">
                  <a:solidFill>
                    <a:schemeClr val="bg1"/>
                  </a:solidFill>
                </a:rPr>
                <a:t>пт</a:t>
              </a:r>
              <a:endParaRPr lang="ru-RU" sz="1120" b="1" baseline="0" dirty="0">
                <a:solidFill>
                  <a:schemeClr val="bg1"/>
                </a:solidFill>
              </a:endParaRP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Текст на слайде – 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не ниже </a:t>
              </a:r>
              <a:r>
                <a:rPr lang="en-US" sz="1120" b="1" baseline="0" dirty="0">
                  <a:solidFill>
                    <a:schemeClr val="bg1"/>
                  </a:solidFill>
                </a:rPr>
                <a:t>10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 </a:t>
              </a:r>
              <a:r>
                <a:rPr lang="ru-RU" sz="1120" b="1" baseline="0" dirty="0" err="1">
                  <a:solidFill>
                    <a:schemeClr val="bg1"/>
                  </a:solidFill>
                </a:rPr>
                <a:t>пт</a:t>
              </a:r>
              <a:endParaRPr lang="ru-RU" sz="1120" b="1" baseline="0" dirty="0">
                <a:solidFill>
                  <a:schemeClr val="bg1"/>
                </a:solidFill>
              </a:endParaRP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Примечания – 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не ниже </a:t>
              </a:r>
              <a:r>
                <a:rPr lang="en-US" sz="1120" b="1" baseline="0" dirty="0">
                  <a:solidFill>
                    <a:schemeClr val="bg1"/>
                  </a:solidFill>
                </a:rPr>
                <a:t>8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 </a:t>
              </a:r>
              <a:r>
                <a:rPr lang="ru-RU" sz="1120" b="1" baseline="0" dirty="0" err="1">
                  <a:solidFill>
                    <a:schemeClr val="bg1"/>
                  </a:solidFill>
                </a:rPr>
                <a:t>пт</a:t>
              </a:r>
              <a:endParaRPr lang="ru-RU" sz="1120" b="1" baseline="0" dirty="0">
                <a:solidFill>
                  <a:schemeClr val="bg1"/>
                </a:solidFill>
              </a:endParaRPr>
            </a:p>
            <a:p>
              <a:pPr marL="373377" lvl="4" indent="-124459" algn="l">
                <a:spcAft>
                  <a:spcPts val="112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Используйте на слайде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ru-RU" sz="1120" b="1" baseline="0" dirty="0">
                  <a:solidFill>
                    <a:schemeClr val="bg1"/>
                  </a:solidFill>
                </a:rPr>
                <a:t>не более 3 размеров шрифтов</a:t>
              </a:r>
              <a:endParaRPr lang="en-US" sz="1120" b="1" baseline="0" dirty="0">
                <a:solidFill>
                  <a:schemeClr val="bg1"/>
                </a:solidFill>
              </a:endParaRPr>
            </a:p>
            <a:p>
              <a:pPr marL="255585" indent="-255585" algn="l" defTabSz="1090821" rtl="0" eaLnBrk="1" latinLnBrk="0" hangingPunct="1">
                <a:spcBef>
                  <a:spcPts val="420"/>
                </a:spcBef>
                <a:spcAft>
                  <a:spcPts val="280"/>
                </a:spcAft>
                <a:buFont typeface="+mj-lt"/>
                <a:buAutoNum type="arabicPeriod"/>
              </a:pPr>
              <a:r>
                <a:rPr lang="ru-RU" sz="112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ДИАГРАММЫ</a:t>
              </a:r>
            </a:p>
            <a:p>
              <a:pPr marL="373377" lvl="1" indent="-111125" algn="l" defTabSz="1090821" rtl="0" eaLnBrk="1" latinLnBrk="0" hangingPunct="1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единый стиль оформления диаграмм</a:t>
              </a:r>
            </a:p>
            <a:p>
              <a:pPr marL="373377" lvl="1" indent="-111125" algn="l" defTabSz="1090821" rtl="0" eaLnBrk="1" latinLnBrk="0" hangingPunct="1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шрифты одинакового размера в</a:t>
              </a:r>
              <a:r>
                <a:rPr lang="ru-RU" sz="1120" b="0" kern="1200" baseline="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 </a:t>
              </a: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диаграммах, располагающихся на одном слайде</a:t>
              </a:r>
            </a:p>
            <a:p>
              <a:pPr marL="373377" lvl="1" indent="-111125" algn="l" defTabSz="1090821" rtl="0" eaLnBrk="1" latinLnBrk="0" hangingPunct="1">
                <a:spcAft>
                  <a:spcPts val="1120"/>
                </a:spcAft>
                <a:buFont typeface="Arial" panose="020B0604020202020204" pitchFamily="34" charset="0"/>
                <a:buChar char="•"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На одном слайде – не более 4 диаграмм</a:t>
              </a:r>
            </a:p>
            <a:p>
              <a:pPr marL="255585" marR="0" lvl="0" indent="-255585" algn="l" defTabSz="1090821" rtl="0" eaLnBrk="1" fontAlgn="auto" latinLnBrk="0" hangingPunct="1">
                <a:lnSpc>
                  <a:spcPct val="100000"/>
                </a:lnSpc>
                <a:spcBef>
                  <a:spcPts val="420"/>
                </a:spcBef>
                <a:spcAft>
                  <a:spcPts val="28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lang="ru-RU" sz="112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ИКОНКИ</a:t>
              </a:r>
            </a:p>
            <a:p>
              <a:pPr marL="373377" marR="0" lvl="1" indent="-117793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112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dirty="0">
                  <a:solidFill>
                    <a:schemeClr val="bg1"/>
                  </a:solidFill>
                </a:rPr>
                <a:t>Выбирайте оформление</a:t>
              </a:r>
              <a:r>
                <a:rPr lang="ru-RU" sz="1120" baseline="0" dirty="0">
                  <a:solidFill>
                    <a:schemeClr val="bg1"/>
                  </a:solidFill>
                </a:rPr>
                <a:t>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ru-RU" sz="1120" baseline="0" dirty="0">
                  <a:solidFill>
                    <a:schemeClr val="bg1"/>
                  </a:solidFill>
                </a:rPr>
                <a:t>иконок </a:t>
              </a:r>
              <a:r>
                <a:rPr lang="ru-RU" sz="1120" dirty="0">
                  <a:solidFill>
                    <a:schemeClr val="bg1"/>
                  </a:solidFill>
                </a:rPr>
                <a:t>в</a:t>
              </a:r>
              <a:r>
                <a:rPr lang="ru-RU" sz="1120" baseline="0" dirty="0">
                  <a:solidFill>
                    <a:schemeClr val="bg1"/>
                  </a:solidFill>
                </a:rPr>
                <a:t> едином стиле</a:t>
              </a:r>
              <a:endParaRPr lang="ru-RU" sz="112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  <a:p>
              <a:pPr marL="255585" marR="0" lvl="0" indent="-255585" algn="l" defTabSz="1090821" rtl="0" eaLnBrk="1" fontAlgn="auto" latinLnBrk="0" hangingPunct="1">
                <a:lnSpc>
                  <a:spcPct val="100000"/>
                </a:lnSpc>
                <a:spcBef>
                  <a:spcPts val="420"/>
                </a:spcBef>
                <a:spcAft>
                  <a:spcPts val="28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lang="ru-RU" sz="1120" b="1" dirty="0">
                  <a:solidFill>
                    <a:schemeClr val="bg1"/>
                  </a:solidFill>
                </a:rPr>
                <a:t>ИЗОБРАЖЕНИЯ</a:t>
              </a:r>
            </a:p>
            <a:p>
              <a:pPr marL="373377" lvl="1" indent="-117793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dirty="0">
                  <a:solidFill>
                    <a:schemeClr val="bg1"/>
                  </a:solidFill>
                </a:rPr>
                <a:t>Нельзя</a:t>
              </a:r>
              <a:r>
                <a:rPr lang="ru-RU" sz="1120" baseline="0" dirty="0">
                  <a:solidFill>
                    <a:schemeClr val="bg1"/>
                  </a:solidFill>
                </a:rPr>
                <a:t> искажать пропорции</a:t>
              </a:r>
            </a:p>
            <a:p>
              <a:pPr marL="373377" lvl="1" indent="-117793">
                <a:spcAft>
                  <a:spcPts val="1120"/>
                </a:spcAft>
                <a:buFont typeface="Arial" panose="020B0604020202020204" pitchFamily="34" charset="0"/>
                <a:buChar char="•"/>
              </a:pPr>
              <a:r>
                <a:rPr lang="ru-RU" sz="1120" dirty="0">
                  <a:solidFill>
                    <a:schemeClr val="bg1"/>
                  </a:solidFill>
                </a:rPr>
                <a:t>Рекомендуемое разрешение</a:t>
              </a:r>
              <a:r>
                <a:rPr lang="ru-RU" sz="1120" baseline="0" dirty="0">
                  <a:solidFill>
                    <a:schemeClr val="bg1"/>
                  </a:solidFill>
                </a:rPr>
                <a:t> –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ru-RU" sz="1120" baseline="0" dirty="0">
                  <a:solidFill>
                    <a:schemeClr val="bg1"/>
                  </a:solidFill>
                </a:rPr>
                <a:t>не более 150 пикселей на дюйм</a:t>
              </a:r>
              <a:endParaRPr lang="ru-RU" sz="1120" b="1" dirty="0">
                <a:solidFill>
                  <a:schemeClr val="bg1"/>
                </a:solidFill>
              </a:endParaRPr>
            </a:p>
            <a:p>
              <a:pPr marL="255585" marR="0" lvl="0" indent="-255585" algn="l" defTabSz="1090821" rtl="0" eaLnBrk="1" fontAlgn="auto" latinLnBrk="0" hangingPunct="1">
                <a:lnSpc>
                  <a:spcPct val="100000"/>
                </a:lnSpc>
                <a:spcBef>
                  <a:spcPts val="420"/>
                </a:spcBef>
                <a:spcAft>
                  <a:spcPts val="28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kumimoji="0" lang="ru-RU" sz="112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ОБЩИЕ РЕКОМЕНДАЦИИ</a:t>
              </a:r>
            </a:p>
            <a:p>
              <a:pPr marL="373377" marR="0" lvl="1" indent="-12890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8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Скажите «нет» презентациям </a:t>
              </a:r>
              <a:b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</a:b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с большим количеством текста</a:t>
              </a:r>
            </a:p>
            <a:p>
              <a:pPr marL="373377" marR="0" lvl="1" indent="-12890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8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простые схемы </a:t>
              </a:r>
              <a:b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</a:b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 графику</a:t>
              </a:r>
            </a:p>
            <a:p>
              <a:pPr marL="373377" marR="0" lvl="1" indent="-12890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8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Делайте слайды лаконичными</a:t>
              </a:r>
            </a:p>
            <a:p>
              <a:pPr marL="800999" marR="0" lvl="1" indent="-25558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42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endParaRPr lang="ru-RU" sz="112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</p:txBody>
        </p:sp>
        <p:cxnSp>
          <p:nvCxnSpPr>
            <p:cNvPr id="39" name="Прямая соединительная линия 38"/>
            <p:cNvCxnSpPr/>
            <p:nvPr/>
          </p:nvCxnSpPr>
          <p:spPr bwMode="auto">
            <a:xfrm>
              <a:off x="9753602" y="444502"/>
              <a:ext cx="2051050" cy="0"/>
            </a:xfrm>
            <a:prstGeom prst="line">
              <a:avLst/>
            </a:prstGeom>
            <a:solidFill>
              <a:schemeClr val="accent1"/>
            </a:solidFill>
            <a:ln w="317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grpSp>
          <p:nvGrpSpPr>
            <p:cNvPr id="40" name="Группа 39"/>
            <p:cNvGrpSpPr/>
            <p:nvPr/>
          </p:nvGrpSpPr>
          <p:grpSpPr>
            <a:xfrm>
              <a:off x="9101894" y="-42611"/>
              <a:ext cx="618531" cy="5155816"/>
              <a:chOff x="9101894" y="-42611"/>
              <a:chExt cx="618531" cy="5155816"/>
            </a:xfrm>
          </p:grpSpPr>
          <p:sp>
            <p:nvSpPr>
              <p:cNvPr id="41" name="Прямоугольник 40"/>
              <p:cNvSpPr/>
              <p:nvPr/>
            </p:nvSpPr>
            <p:spPr>
              <a:xfrm>
                <a:off x="9249089" y="154103"/>
                <a:ext cx="377590" cy="436959"/>
              </a:xfrm>
              <a:prstGeom prst="rect">
                <a:avLst/>
              </a:prstGeom>
              <a:solidFill>
                <a:srgbClr val="008C95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0</a:t>
                </a:r>
              </a:p>
              <a:p>
                <a:pPr algn="ctr" eaLnBrk="1" hangingPunct="1">
                  <a:defRPr/>
                </a:pPr>
                <a:r>
                  <a:rPr lang="en-US" sz="980" dirty="0">
                    <a:solidFill>
                      <a:srgbClr val="FFFFFF"/>
                    </a:solidFill>
                  </a:rPr>
                  <a:t>140</a:t>
                </a:r>
                <a:endParaRPr lang="ru-RU" sz="98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1</a:t>
                </a:r>
                <a:r>
                  <a:rPr lang="en-US" sz="980" dirty="0">
                    <a:solidFill>
                      <a:srgbClr val="FFFFFF"/>
                    </a:solidFill>
                  </a:rPr>
                  <a:t>49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42" name="Прямоугольник 41"/>
              <p:cNvSpPr/>
              <p:nvPr/>
            </p:nvSpPr>
            <p:spPr>
              <a:xfrm>
                <a:off x="9249089" y="873918"/>
                <a:ext cx="377590" cy="438150"/>
              </a:xfrm>
              <a:prstGeom prst="rect">
                <a:avLst/>
              </a:prstGeom>
              <a:solidFill>
                <a:srgbClr val="D0D0D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208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208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208</a:t>
                </a:r>
              </a:p>
            </p:txBody>
          </p:sp>
          <p:sp>
            <p:nvSpPr>
              <p:cNvPr id="43" name="Прямоугольник 42"/>
              <p:cNvSpPr/>
              <p:nvPr/>
            </p:nvSpPr>
            <p:spPr>
              <a:xfrm>
                <a:off x="9249089" y="3830254"/>
                <a:ext cx="377590" cy="436960"/>
              </a:xfrm>
              <a:prstGeom prst="rect">
                <a:avLst/>
              </a:prstGeom>
              <a:solidFill>
                <a:srgbClr val="E5F2F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229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242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242</a:t>
                </a:r>
              </a:p>
            </p:txBody>
          </p:sp>
          <p:sp>
            <p:nvSpPr>
              <p:cNvPr id="44" name="Прямоугольник 43"/>
              <p:cNvSpPr/>
              <p:nvPr/>
            </p:nvSpPr>
            <p:spPr>
              <a:xfrm>
                <a:off x="9249089" y="2519364"/>
                <a:ext cx="377590" cy="436959"/>
              </a:xfrm>
              <a:prstGeom prst="rect">
                <a:avLst/>
              </a:prstGeom>
              <a:solidFill>
                <a:srgbClr val="B2D2D8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178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210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216</a:t>
                </a:r>
              </a:p>
            </p:txBody>
          </p:sp>
          <p:sp>
            <p:nvSpPr>
              <p:cNvPr id="45" name="Прямоугольник 44"/>
              <p:cNvSpPr/>
              <p:nvPr/>
            </p:nvSpPr>
            <p:spPr>
              <a:xfrm>
                <a:off x="9249089" y="2956327"/>
                <a:ext cx="377590" cy="436960"/>
              </a:xfrm>
              <a:prstGeom prst="rect">
                <a:avLst/>
              </a:prstGeom>
              <a:solidFill>
                <a:srgbClr val="FFC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255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192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0</a:t>
                </a:r>
              </a:p>
            </p:txBody>
          </p:sp>
          <p:sp>
            <p:nvSpPr>
              <p:cNvPr id="46" name="Прямоугольник 45"/>
              <p:cNvSpPr/>
              <p:nvPr/>
            </p:nvSpPr>
            <p:spPr>
              <a:xfrm>
                <a:off x="9249089" y="3393282"/>
                <a:ext cx="377590" cy="436959"/>
              </a:xfrm>
              <a:prstGeom prst="rect">
                <a:avLst/>
              </a:prstGeom>
              <a:solidFill>
                <a:srgbClr val="C00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192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0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0</a:t>
                </a:r>
              </a:p>
            </p:txBody>
          </p:sp>
          <p:sp>
            <p:nvSpPr>
              <p:cNvPr id="47" name="Прямоугольник 46"/>
              <p:cNvSpPr/>
              <p:nvPr/>
            </p:nvSpPr>
            <p:spPr>
              <a:xfrm>
                <a:off x="9249089" y="4267214"/>
                <a:ext cx="377590" cy="169200"/>
              </a:xfrm>
              <a:prstGeom prst="rect">
                <a:avLst/>
              </a:prstGeom>
              <a:solidFill>
                <a:srgbClr val="000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0,0,0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48" name="Прямоугольник 47"/>
              <p:cNvSpPr/>
              <p:nvPr/>
            </p:nvSpPr>
            <p:spPr>
              <a:xfrm>
                <a:off x="9249091" y="588086"/>
                <a:ext cx="377590" cy="438150"/>
              </a:xfrm>
              <a:prstGeom prst="rect">
                <a:avLst/>
              </a:prstGeom>
              <a:solidFill>
                <a:schemeClr val="tx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0</a:t>
                </a:r>
                <a:br>
                  <a:rPr lang="en-US" sz="980" dirty="0" smtClean="0">
                    <a:solidFill>
                      <a:schemeClr val="bg1"/>
                    </a:solidFill>
                  </a:rPr>
                </a:br>
                <a:r>
                  <a:rPr lang="ru-RU" sz="980" dirty="0" smtClean="0">
                    <a:solidFill>
                      <a:schemeClr val="bg1"/>
                    </a:solidFill>
                  </a:rPr>
                  <a:t>49</a:t>
                </a:r>
                <a:br>
                  <a:rPr lang="ru-RU" sz="980" dirty="0" smtClean="0">
                    <a:solidFill>
                      <a:schemeClr val="bg1"/>
                    </a:solidFill>
                  </a:rPr>
                </a:br>
                <a:r>
                  <a:rPr lang="ru-RU" sz="980" dirty="0" smtClean="0">
                    <a:solidFill>
                      <a:schemeClr val="bg1"/>
                    </a:solidFill>
                  </a:rPr>
                  <a:t>60</a:t>
                </a:r>
                <a:endParaRPr lang="ru-RU" sz="98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49" name="Прямоугольник 48"/>
              <p:cNvSpPr/>
              <p:nvPr/>
            </p:nvSpPr>
            <p:spPr>
              <a:xfrm>
                <a:off x="9249091" y="1022665"/>
                <a:ext cx="377590" cy="436960"/>
              </a:xfrm>
              <a:prstGeom prst="rect">
                <a:avLst/>
              </a:prstGeom>
              <a:solidFill>
                <a:schemeClr val="bg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119</a:t>
                </a:r>
                <a:b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</a:b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226</a:t>
                </a:r>
                <a:b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</a:b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195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50" name="Прямоугольник 49"/>
              <p:cNvSpPr/>
              <p:nvPr/>
            </p:nvSpPr>
            <p:spPr>
              <a:xfrm>
                <a:off x="9249091" y="3830257"/>
                <a:ext cx="377590" cy="436960"/>
              </a:xfrm>
              <a:prstGeom prst="rect">
                <a:avLst/>
              </a:prstGeom>
              <a:solidFill>
                <a:srgbClr val="2D3287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45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50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135</a:t>
                </a:r>
                <a:endParaRPr lang="ru-RU" sz="98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1" name="Прямоугольник 50"/>
              <p:cNvSpPr/>
              <p:nvPr/>
            </p:nvSpPr>
            <p:spPr>
              <a:xfrm>
                <a:off x="9249091" y="1466152"/>
                <a:ext cx="377590" cy="438150"/>
              </a:xfrm>
              <a:prstGeom prst="rect">
                <a:avLst/>
              </a:prstGeom>
              <a:solidFill>
                <a:schemeClr val="bg1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000000"/>
                    </a:solidFill>
                  </a:rPr>
                  <a:t>255</a:t>
                </a:r>
                <a:endParaRPr lang="ru-RU" sz="980" dirty="0">
                  <a:solidFill>
                    <a:srgbClr val="000000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000000"/>
                    </a:solidFill>
                  </a:rPr>
                  <a:t>255</a:t>
                </a:r>
                <a:endParaRPr lang="ru-RU" sz="980" dirty="0">
                  <a:solidFill>
                    <a:srgbClr val="000000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000000"/>
                    </a:solidFill>
                  </a:rPr>
                  <a:t>255</a:t>
                </a:r>
                <a:endParaRPr lang="ru-RU" sz="98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2" name="Прямоугольник 51"/>
              <p:cNvSpPr/>
              <p:nvPr/>
            </p:nvSpPr>
            <p:spPr>
              <a:xfrm>
                <a:off x="9249091" y="2519364"/>
                <a:ext cx="377590" cy="436959"/>
              </a:xfrm>
              <a:prstGeom prst="rect">
                <a:avLst/>
              </a:prstGeom>
              <a:solidFill>
                <a:srgbClr val="FABE19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250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190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25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53" name="Прямоугольник 52"/>
              <p:cNvSpPr/>
              <p:nvPr/>
            </p:nvSpPr>
            <p:spPr>
              <a:xfrm>
                <a:off x="9249091" y="2956327"/>
                <a:ext cx="377590" cy="436960"/>
              </a:xfrm>
              <a:prstGeom prst="rect">
                <a:avLst/>
              </a:prstGeom>
              <a:solidFill>
                <a:srgbClr val="008CFA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0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ru-RU" sz="980" dirty="0" smtClean="0">
                    <a:solidFill>
                      <a:schemeClr val="bg1"/>
                    </a:solidFill>
                  </a:rPr>
                  <a:t>1</a:t>
                </a:r>
                <a:r>
                  <a:rPr lang="en-US" sz="980" dirty="0" smtClean="0">
                    <a:solidFill>
                      <a:schemeClr val="bg1"/>
                    </a:solidFill>
                  </a:rPr>
                  <a:t>40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250</a:t>
                </a:r>
                <a:endParaRPr lang="ru-RU" sz="98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4" name="Прямоугольник 53"/>
              <p:cNvSpPr/>
              <p:nvPr/>
            </p:nvSpPr>
            <p:spPr>
              <a:xfrm>
                <a:off x="9249091" y="3393282"/>
                <a:ext cx="377590" cy="436959"/>
              </a:xfrm>
              <a:prstGeom prst="rect">
                <a:avLst/>
              </a:prstGeom>
              <a:solidFill>
                <a:srgbClr val="FA786E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250</a:t>
                </a:r>
                <a:endParaRPr lang="ru-RU" sz="98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120</a:t>
                </a:r>
                <a:endParaRPr lang="ru-RU" sz="98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110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55" name="Прямоугольник 54"/>
              <p:cNvSpPr/>
              <p:nvPr/>
            </p:nvSpPr>
            <p:spPr>
              <a:xfrm>
                <a:off x="9249091" y="1916373"/>
                <a:ext cx="377590" cy="438150"/>
              </a:xfrm>
              <a:prstGeom prst="rect">
                <a:avLst/>
              </a:prstGeom>
              <a:solidFill>
                <a:schemeClr val="accent6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224</a:t>
                </a:r>
                <a:br>
                  <a:rPr lang="en-US" sz="980" dirty="0" smtClean="0">
                    <a:solidFill>
                      <a:srgbClr val="FFFFFF"/>
                    </a:solidFill>
                  </a:rPr>
                </a:br>
                <a:r>
                  <a:rPr lang="en-US" sz="980" dirty="0" smtClean="0">
                    <a:solidFill>
                      <a:srgbClr val="FFFFFF"/>
                    </a:solidFill>
                  </a:rPr>
                  <a:t>78</a:t>
                </a:r>
                <a:br>
                  <a:rPr lang="en-US" sz="980" dirty="0" smtClean="0">
                    <a:solidFill>
                      <a:srgbClr val="FFFFFF"/>
                    </a:solidFill>
                  </a:rPr>
                </a:br>
                <a:r>
                  <a:rPr lang="en-US" sz="980" dirty="0" smtClean="0">
                    <a:solidFill>
                      <a:srgbClr val="FFFFFF"/>
                    </a:solidFill>
                  </a:rPr>
                  <a:t>57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58" name="TextBox 57"/>
              <p:cNvSpPr txBox="1"/>
              <p:nvPr/>
            </p:nvSpPr>
            <p:spPr>
              <a:xfrm>
                <a:off x="9101894" y="-42611"/>
                <a:ext cx="618531" cy="1417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1120" dirty="0" smtClean="0">
                    <a:solidFill>
                      <a:schemeClr val="bg1"/>
                    </a:solidFill>
                  </a:rPr>
                  <a:t>Основные</a:t>
                </a:r>
                <a:endParaRPr lang="ru-RU" sz="112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9" name="TextBox 58"/>
              <p:cNvSpPr txBox="1"/>
              <p:nvPr/>
            </p:nvSpPr>
            <p:spPr>
              <a:xfrm>
                <a:off x="9101894" y="2320575"/>
                <a:ext cx="618531" cy="1417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1120" dirty="0" err="1" smtClean="0">
                    <a:solidFill>
                      <a:schemeClr val="bg1"/>
                    </a:solidFill>
                  </a:rPr>
                  <a:t>Доп.цвета</a:t>
                </a:r>
                <a:endParaRPr lang="ru-RU" sz="112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60" name="Прямоугольник 59"/>
              <p:cNvSpPr/>
              <p:nvPr/>
            </p:nvSpPr>
            <p:spPr>
              <a:xfrm>
                <a:off x="9249088" y="4436414"/>
                <a:ext cx="377591" cy="169200"/>
              </a:xfrm>
              <a:prstGeom prst="rect">
                <a:avLst/>
              </a:prstGeom>
              <a:solidFill>
                <a:srgbClr val="4D4D4D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rgbClr val="FFFFFF"/>
                    </a:solidFill>
                  </a:rPr>
                  <a:t>70%</a:t>
                </a:r>
                <a:endParaRPr lang="ru-RU" sz="84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61" name="Прямоугольник 60"/>
              <p:cNvSpPr/>
              <p:nvPr/>
            </p:nvSpPr>
            <p:spPr>
              <a:xfrm>
                <a:off x="9249087" y="4605611"/>
                <a:ext cx="377593" cy="169200"/>
              </a:xfrm>
              <a:prstGeom prst="rect">
                <a:avLst/>
              </a:prstGeom>
              <a:solidFill>
                <a:srgbClr val="7F7F7F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rgbClr val="FFFFFF"/>
                    </a:solidFill>
                  </a:rPr>
                  <a:t>50%</a:t>
                </a:r>
                <a:endParaRPr lang="ru-RU" sz="84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62" name="Прямоугольник 61"/>
              <p:cNvSpPr/>
              <p:nvPr/>
            </p:nvSpPr>
            <p:spPr>
              <a:xfrm>
                <a:off x="9249088" y="4774808"/>
                <a:ext cx="377591" cy="169200"/>
              </a:xfrm>
              <a:prstGeom prst="rect">
                <a:avLst/>
              </a:prstGeom>
              <a:solidFill>
                <a:srgbClr val="B2B2B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rgbClr val="FFFFFF"/>
                    </a:solidFill>
                  </a:rPr>
                  <a:t>30%</a:t>
                </a:r>
                <a:endParaRPr lang="ru-RU" sz="84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63" name="Прямоугольник 62"/>
              <p:cNvSpPr/>
              <p:nvPr/>
            </p:nvSpPr>
            <p:spPr>
              <a:xfrm>
                <a:off x="9249087" y="4944005"/>
                <a:ext cx="377593" cy="169200"/>
              </a:xfrm>
              <a:prstGeom prst="rect">
                <a:avLst/>
              </a:prstGeom>
              <a:solidFill>
                <a:srgbClr val="E5E5E5"/>
              </a:solidFill>
              <a:ln w="3175">
                <a:solidFill>
                  <a:srgbClr val="B2B2B2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chemeClr val="tx1"/>
                    </a:solidFill>
                  </a:rPr>
                  <a:t>10%</a:t>
                </a:r>
                <a:endParaRPr lang="ru-RU" sz="840" dirty="0">
                  <a:solidFill>
                    <a:schemeClr val="tx1"/>
                  </a:solidFill>
                </a:endParaRPr>
              </a:p>
            </p:txBody>
          </p:sp>
        </p:grpSp>
      </p:grpSp>
      <p:sp>
        <p:nvSpPr>
          <p:cNvPr id="64" name="object 2"/>
          <p:cNvSpPr txBox="1">
            <a:spLocks/>
          </p:cNvSpPr>
          <p:nvPr/>
        </p:nvSpPr>
        <p:spPr>
          <a:xfrm>
            <a:off x="2751403" y="797682"/>
            <a:ext cx="2167200" cy="227085"/>
          </a:xfrm>
          <a:prstGeom prst="rect">
            <a:avLst/>
          </a:prstGeom>
        </p:spPr>
        <p:txBody>
          <a:bodyPr vert="horz" wrap="square" lIns="0" tIns="10513" rIns="0" bIns="0" rtlCol="0" anchor="t">
            <a:spAutoFit/>
          </a:bodyPr>
          <a:lstStyle>
            <a:lvl1pPr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lang="ru-RU" sz="2000" b="1" smtClean="0">
                <a:solidFill>
                  <a:srgbClr val="008C95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accent1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accent1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accent1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accent1"/>
                </a:solidFill>
                <a:latin typeface="Arial" charset="0"/>
              </a:defRPr>
            </a:lvl5pPr>
            <a:lvl6pPr marL="389509"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779021"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1168531"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1558042"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8086" defTabSz="1280160">
              <a:spcBef>
                <a:spcPts val="83"/>
              </a:spcBef>
            </a:pPr>
            <a:r>
              <a:rPr lang="ru-RU" sz="1655" kern="0" dirty="0" smtClean="0">
                <a:solidFill>
                  <a:srgbClr val="008B95"/>
                </a:solidFill>
                <a:latin typeface="+mn-lt"/>
                <a:cs typeface="Roboto"/>
              </a:rPr>
              <a:t>Партнеры</a:t>
            </a:r>
            <a:r>
              <a:rPr lang="ru-RU" sz="1655" kern="0" spc="10" dirty="0" smtClean="0">
                <a:solidFill>
                  <a:srgbClr val="008B95"/>
                </a:solidFill>
                <a:latin typeface="+mn-lt"/>
                <a:cs typeface="Roboto"/>
              </a:rPr>
              <a:t> </a:t>
            </a:r>
            <a:r>
              <a:rPr lang="ru-RU" sz="1655" kern="0" dirty="0" smtClean="0">
                <a:solidFill>
                  <a:srgbClr val="008B95"/>
                </a:solidFill>
                <a:latin typeface="+mn-lt"/>
                <a:cs typeface="Roboto"/>
              </a:rPr>
              <a:t>для</a:t>
            </a:r>
            <a:r>
              <a:rPr lang="ru-RU" sz="1655" kern="0" spc="13" dirty="0" smtClean="0">
                <a:solidFill>
                  <a:srgbClr val="008B95"/>
                </a:solidFill>
                <a:latin typeface="+mn-lt"/>
                <a:cs typeface="Roboto"/>
              </a:rPr>
              <a:t> </a:t>
            </a:r>
            <a:r>
              <a:rPr lang="ru-RU" sz="1655" kern="0" spc="-7" dirty="0" smtClean="0">
                <a:solidFill>
                  <a:srgbClr val="008B95"/>
                </a:solidFill>
                <a:latin typeface="+mn-lt"/>
                <a:cs typeface="Roboto"/>
              </a:rPr>
              <a:t>роста</a:t>
            </a:r>
            <a:endParaRPr lang="ru-RU" sz="1655" kern="0" dirty="0">
              <a:latin typeface="+mn-lt"/>
              <a:cs typeface="Roboto"/>
            </a:endParaRPr>
          </a:p>
        </p:txBody>
      </p:sp>
      <p:sp>
        <p:nvSpPr>
          <p:cNvPr id="65" name="object 3"/>
          <p:cNvSpPr/>
          <p:nvPr/>
        </p:nvSpPr>
        <p:spPr>
          <a:xfrm>
            <a:off x="502286" y="685189"/>
            <a:ext cx="1619698" cy="407551"/>
          </a:xfrm>
          <a:custGeom>
            <a:avLst/>
            <a:gdLst/>
            <a:ahLst/>
            <a:cxnLst/>
            <a:rect l="l" t="t" r="r" b="b"/>
            <a:pathLst>
              <a:path w="2543810" h="480059">
                <a:moveTo>
                  <a:pt x="492340" y="59855"/>
                </a:moveTo>
                <a:lnTo>
                  <a:pt x="490080" y="41554"/>
                </a:lnTo>
                <a:lnTo>
                  <a:pt x="480250" y="21971"/>
                </a:lnTo>
                <a:lnTo>
                  <a:pt x="462356" y="6362"/>
                </a:lnTo>
                <a:lnTo>
                  <a:pt x="435902" y="0"/>
                </a:lnTo>
                <a:lnTo>
                  <a:pt x="95313" y="88"/>
                </a:lnTo>
                <a:lnTo>
                  <a:pt x="48907" y="17399"/>
                </a:lnTo>
                <a:lnTo>
                  <a:pt x="31470" y="54724"/>
                </a:lnTo>
                <a:lnTo>
                  <a:pt x="0" y="415531"/>
                </a:lnTo>
                <a:lnTo>
                  <a:pt x="2159" y="438353"/>
                </a:lnTo>
                <a:lnTo>
                  <a:pt x="12611" y="459079"/>
                </a:lnTo>
                <a:lnTo>
                  <a:pt x="30746" y="474141"/>
                </a:lnTo>
                <a:lnTo>
                  <a:pt x="55918" y="479958"/>
                </a:lnTo>
                <a:lnTo>
                  <a:pt x="394449" y="479958"/>
                </a:lnTo>
                <a:lnTo>
                  <a:pt x="442937" y="463499"/>
                </a:lnTo>
                <a:lnTo>
                  <a:pt x="460603" y="419544"/>
                </a:lnTo>
                <a:lnTo>
                  <a:pt x="474027" y="264807"/>
                </a:lnTo>
                <a:lnTo>
                  <a:pt x="269379" y="264807"/>
                </a:lnTo>
                <a:lnTo>
                  <a:pt x="260527" y="367385"/>
                </a:lnTo>
                <a:lnTo>
                  <a:pt x="208749" y="367385"/>
                </a:lnTo>
                <a:lnTo>
                  <a:pt x="231114" y="112636"/>
                </a:lnTo>
                <a:lnTo>
                  <a:pt x="282841" y="112636"/>
                </a:lnTo>
                <a:lnTo>
                  <a:pt x="274637" y="207949"/>
                </a:lnTo>
                <a:lnTo>
                  <a:pt x="479259" y="207949"/>
                </a:lnTo>
                <a:lnTo>
                  <a:pt x="492340" y="59855"/>
                </a:lnTo>
                <a:close/>
              </a:path>
              <a:path w="2543810" h="480059">
                <a:moveTo>
                  <a:pt x="1010373" y="12"/>
                </a:moveTo>
                <a:lnTo>
                  <a:pt x="849680" y="76"/>
                </a:lnTo>
                <a:lnTo>
                  <a:pt x="811034" y="15036"/>
                </a:lnTo>
                <a:lnTo>
                  <a:pt x="781558" y="82486"/>
                </a:lnTo>
                <a:lnTo>
                  <a:pt x="728230" y="248653"/>
                </a:lnTo>
                <a:lnTo>
                  <a:pt x="754697" y="76"/>
                </a:lnTo>
                <a:lnTo>
                  <a:pt x="550189" y="12"/>
                </a:lnTo>
                <a:lnTo>
                  <a:pt x="507301" y="479971"/>
                </a:lnTo>
                <a:lnTo>
                  <a:pt x="661504" y="479971"/>
                </a:lnTo>
                <a:lnTo>
                  <a:pt x="702779" y="466801"/>
                </a:lnTo>
                <a:lnTo>
                  <a:pt x="784326" y="262547"/>
                </a:lnTo>
                <a:lnTo>
                  <a:pt x="763485" y="479971"/>
                </a:lnTo>
                <a:lnTo>
                  <a:pt x="968197" y="479971"/>
                </a:lnTo>
                <a:lnTo>
                  <a:pt x="1010373" y="12"/>
                </a:lnTo>
                <a:close/>
              </a:path>
              <a:path w="2543810" h="480059">
                <a:moveTo>
                  <a:pt x="1523453" y="12"/>
                </a:moveTo>
                <a:lnTo>
                  <a:pt x="1062482" y="12"/>
                </a:lnTo>
                <a:lnTo>
                  <a:pt x="1020483" y="479933"/>
                </a:lnTo>
                <a:lnTo>
                  <a:pt x="1097330" y="479933"/>
                </a:lnTo>
                <a:lnTo>
                  <a:pt x="1428851" y="479933"/>
                </a:lnTo>
                <a:lnTo>
                  <a:pt x="1466037" y="467245"/>
                </a:lnTo>
                <a:lnTo>
                  <a:pt x="1486547" y="424459"/>
                </a:lnTo>
                <a:lnTo>
                  <a:pt x="1490522" y="380187"/>
                </a:lnTo>
                <a:lnTo>
                  <a:pt x="1501101" y="261073"/>
                </a:lnTo>
                <a:lnTo>
                  <a:pt x="1504251" y="225780"/>
                </a:lnTo>
                <a:lnTo>
                  <a:pt x="1501863" y="201091"/>
                </a:lnTo>
                <a:lnTo>
                  <a:pt x="1490484" y="180530"/>
                </a:lnTo>
                <a:lnTo>
                  <a:pt x="1470469" y="166471"/>
                </a:lnTo>
                <a:lnTo>
                  <a:pt x="1442186" y="161251"/>
                </a:lnTo>
                <a:lnTo>
                  <a:pt x="1296492" y="161251"/>
                </a:lnTo>
                <a:lnTo>
                  <a:pt x="1296492" y="261073"/>
                </a:lnTo>
                <a:lnTo>
                  <a:pt x="1286065" y="380187"/>
                </a:lnTo>
                <a:lnTo>
                  <a:pt x="1233766" y="380187"/>
                </a:lnTo>
                <a:lnTo>
                  <a:pt x="1244206" y="261073"/>
                </a:lnTo>
                <a:lnTo>
                  <a:pt x="1296492" y="261073"/>
                </a:lnTo>
                <a:lnTo>
                  <a:pt x="1296492" y="161251"/>
                </a:lnTo>
                <a:lnTo>
                  <a:pt x="1252982" y="161251"/>
                </a:lnTo>
                <a:lnTo>
                  <a:pt x="1257236" y="112572"/>
                </a:lnTo>
                <a:lnTo>
                  <a:pt x="1513522" y="112572"/>
                </a:lnTo>
                <a:lnTo>
                  <a:pt x="1523453" y="12"/>
                </a:lnTo>
                <a:close/>
              </a:path>
              <a:path w="2543810" h="480059">
                <a:moveTo>
                  <a:pt x="2036267" y="88"/>
                </a:moveTo>
                <a:lnTo>
                  <a:pt x="1831632" y="88"/>
                </a:lnTo>
                <a:lnTo>
                  <a:pt x="1812505" y="218897"/>
                </a:lnTo>
                <a:lnTo>
                  <a:pt x="1760639" y="218897"/>
                </a:lnTo>
                <a:lnTo>
                  <a:pt x="1779828" y="88"/>
                </a:lnTo>
                <a:lnTo>
                  <a:pt x="1575155" y="88"/>
                </a:lnTo>
                <a:lnTo>
                  <a:pt x="1553514" y="254165"/>
                </a:lnTo>
                <a:lnTo>
                  <a:pt x="1555115" y="275501"/>
                </a:lnTo>
                <a:lnTo>
                  <a:pt x="1564513" y="296456"/>
                </a:lnTo>
                <a:lnTo>
                  <a:pt x="1582889" y="312407"/>
                </a:lnTo>
                <a:lnTo>
                  <a:pt x="1611426" y="318757"/>
                </a:lnTo>
                <a:lnTo>
                  <a:pt x="1803717" y="318757"/>
                </a:lnTo>
                <a:lnTo>
                  <a:pt x="1799539" y="367449"/>
                </a:lnTo>
                <a:lnTo>
                  <a:pt x="1543507" y="367449"/>
                </a:lnTo>
                <a:lnTo>
                  <a:pt x="1533652" y="479996"/>
                </a:lnTo>
                <a:lnTo>
                  <a:pt x="1940902" y="479996"/>
                </a:lnTo>
                <a:lnTo>
                  <a:pt x="1961070" y="476580"/>
                </a:lnTo>
                <a:lnTo>
                  <a:pt x="1978825" y="466178"/>
                </a:lnTo>
                <a:lnTo>
                  <a:pt x="1992083" y="448564"/>
                </a:lnTo>
                <a:lnTo>
                  <a:pt x="1998764" y="423519"/>
                </a:lnTo>
                <a:lnTo>
                  <a:pt x="2036267" y="88"/>
                </a:lnTo>
                <a:close/>
              </a:path>
              <a:path w="2543810" h="480059">
                <a:moveTo>
                  <a:pt x="2543302" y="58407"/>
                </a:moveTo>
                <a:lnTo>
                  <a:pt x="2539733" y="34328"/>
                </a:lnTo>
                <a:lnTo>
                  <a:pt x="2526919" y="15951"/>
                </a:lnTo>
                <a:lnTo>
                  <a:pt x="2507081" y="4216"/>
                </a:lnTo>
                <a:lnTo>
                  <a:pt x="2482481" y="88"/>
                </a:lnTo>
                <a:lnTo>
                  <a:pt x="2333866" y="88"/>
                </a:lnTo>
                <a:lnTo>
                  <a:pt x="2333866" y="112674"/>
                </a:lnTo>
                <a:lnTo>
                  <a:pt x="2323414" y="231686"/>
                </a:lnTo>
                <a:lnTo>
                  <a:pt x="2272220" y="231686"/>
                </a:lnTo>
                <a:lnTo>
                  <a:pt x="2282596" y="112674"/>
                </a:lnTo>
                <a:lnTo>
                  <a:pt x="2333866" y="112674"/>
                </a:lnTo>
                <a:lnTo>
                  <a:pt x="2333866" y="88"/>
                </a:lnTo>
                <a:lnTo>
                  <a:pt x="2087803" y="88"/>
                </a:lnTo>
                <a:lnTo>
                  <a:pt x="2045843" y="479958"/>
                </a:lnTo>
                <a:lnTo>
                  <a:pt x="2250465" y="479958"/>
                </a:lnTo>
                <a:lnTo>
                  <a:pt x="2263394" y="331431"/>
                </a:lnTo>
                <a:lnTo>
                  <a:pt x="2336698" y="331431"/>
                </a:lnTo>
                <a:lnTo>
                  <a:pt x="2323046" y="331508"/>
                </a:lnTo>
                <a:lnTo>
                  <a:pt x="2462263" y="331508"/>
                </a:lnTo>
                <a:lnTo>
                  <a:pt x="2505151" y="317373"/>
                </a:lnTo>
                <a:lnTo>
                  <a:pt x="2524518" y="272376"/>
                </a:lnTo>
                <a:lnTo>
                  <a:pt x="2528163" y="231686"/>
                </a:lnTo>
                <a:lnTo>
                  <a:pt x="2534031" y="165468"/>
                </a:lnTo>
                <a:lnTo>
                  <a:pt x="2538653" y="112674"/>
                </a:lnTo>
                <a:lnTo>
                  <a:pt x="2540089" y="96405"/>
                </a:lnTo>
                <a:lnTo>
                  <a:pt x="2543302" y="58407"/>
                </a:lnTo>
                <a:close/>
              </a:path>
            </a:pathLst>
          </a:custGeom>
          <a:solidFill>
            <a:srgbClr val="008C95"/>
          </a:solidFill>
        </p:spPr>
        <p:txBody>
          <a:bodyPr wrap="square" lIns="0" tIns="0" rIns="0" bIns="0" rtlCol="0"/>
          <a:lstStyle/>
          <a:p>
            <a:endParaRPr sz="3360"/>
          </a:p>
        </p:txBody>
      </p:sp>
      <p:sp>
        <p:nvSpPr>
          <p:cNvPr id="7" name="Рисунок 6"/>
          <p:cNvSpPr>
            <a:spLocks noGrp="1" noChangeAspect="1"/>
          </p:cNvSpPr>
          <p:nvPr>
            <p:ph type="pic" sz="quarter" idx="16" hasCustomPrompt="1"/>
          </p:nvPr>
        </p:nvSpPr>
        <p:spPr>
          <a:xfrm>
            <a:off x="9203042" y="4803120"/>
            <a:ext cx="3598559" cy="4798080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Пиктограмма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03876754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Обложка 32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Объект 9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791981853"/>
              </p:ext>
            </p:extLst>
          </p:nvPr>
        </p:nvGraphicFramePr>
        <p:xfrm>
          <a:off x="2227" y="2967"/>
          <a:ext cx="2222" cy="29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5653" name="Слайд think-cell" r:id="rId4" imgW="270" imgH="270" progId="TCLayout.ActiveDocument.1">
                  <p:embed/>
                </p:oleObj>
              </mc:Choice>
              <mc:Fallback>
                <p:oleObj name="Слайд think-cell" r:id="rId4" imgW="270" imgH="270" progId="TCLayout.ActiveDocument.1">
                  <p:embed/>
                  <p:pic>
                    <p:nvPicPr>
                      <p:cNvPr id="10" name="Объект 9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27" y="2967"/>
                        <a:ext cx="2222" cy="29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Прямоугольник 1"/>
          <p:cNvSpPr/>
          <p:nvPr/>
        </p:nvSpPr>
        <p:spPr bwMode="auto">
          <a:xfrm>
            <a:off x="0" y="0"/>
            <a:ext cx="9203037" cy="9602880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100800" tIns="50400" rIns="100800" bIns="5040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128016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8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" name="Рисунок 5"/>
          <p:cNvSpPr>
            <a:spLocks noGrp="1"/>
          </p:cNvSpPr>
          <p:nvPr>
            <p:ph type="pic" sz="quarter" idx="13" hasCustomPrompt="1"/>
          </p:nvPr>
        </p:nvSpPr>
        <p:spPr>
          <a:xfrm>
            <a:off x="9203040" y="0"/>
            <a:ext cx="3598560" cy="4798080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  <p:sp>
        <p:nvSpPr>
          <p:cNvPr id="33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469802" y="3141466"/>
            <a:ext cx="8263433" cy="3184873"/>
          </a:xfrm>
          <a:effectLst/>
        </p:spPr>
        <p:txBody>
          <a:bodyPr vert="horz" lIns="0" tIns="0" rIns="0" bIns="0" rtlCol="0" anchor="t">
            <a:normAutofit/>
          </a:bodyPr>
          <a:lstStyle>
            <a:lvl1pPr>
              <a:lnSpc>
                <a:spcPct val="85000"/>
              </a:lnSpc>
              <a:defRPr lang="ru-RU" sz="7560" b="0" i="0" u="none" cap="none" spc="0" baseline="0" dirty="0">
                <a:ln>
                  <a:noFill/>
                </a:ln>
                <a:solidFill>
                  <a:srgbClr val="FFFFFF"/>
                </a:solidFill>
                <a:effectLst/>
                <a:ea typeface="+mn-ea"/>
                <a:cs typeface="Arial"/>
              </a:defRPr>
            </a:lvl1pPr>
          </a:lstStyle>
          <a:p>
            <a:pPr lvl="0">
              <a:lnSpc>
                <a:spcPct val="85000"/>
              </a:lnSpc>
            </a:pPr>
            <a:r>
              <a:rPr lang="ru-RU" dirty="0" smtClean="0"/>
              <a:t>Название презентации</a:t>
            </a:r>
            <a:endParaRPr lang="ru-RU" dirty="0"/>
          </a:p>
        </p:txBody>
      </p:sp>
      <p:sp>
        <p:nvSpPr>
          <p:cNvPr id="35" name="Текст 12"/>
          <p:cNvSpPr>
            <a:spLocks noGrp="1"/>
          </p:cNvSpPr>
          <p:nvPr>
            <p:ph type="body" sz="quarter" idx="10" hasCustomPrompt="1"/>
          </p:nvPr>
        </p:nvSpPr>
        <p:spPr>
          <a:xfrm>
            <a:off x="502286" y="7455069"/>
            <a:ext cx="8213471" cy="1047723"/>
          </a:xfrm>
          <a:prstGeom prst="rect">
            <a:avLst/>
          </a:prstGeom>
          <a:effectLst/>
        </p:spPr>
        <p:txBody>
          <a:bodyPr vert="horz" lIns="0" tIns="0" rIns="0" bIns="0" rtlCol="0">
            <a:noAutofit/>
          </a:bodyPr>
          <a:lstStyle>
            <a:lvl1pPr>
              <a:spcAft>
                <a:spcPts val="0"/>
              </a:spcAft>
              <a:defRPr lang="ru-RU" sz="1680" b="0" baseline="0" dirty="0">
                <a:solidFill>
                  <a:srgbClr val="FFFFFF"/>
                </a:solidFill>
                <a:effectLst/>
              </a:defRPr>
            </a:lvl1pPr>
          </a:lstStyle>
          <a:p>
            <a:pPr lvl="0">
              <a:spcAft>
                <a:spcPts val="0"/>
              </a:spcAft>
            </a:pPr>
            <a:r>
              <a:rPr lang="ru-RU" dirty="0" smtClean="0"/>
              <a:t>Имя Фамилия</a:t>
            </a:r>
            <a:br>
              <a:rPr lang="ru-RU" dirty="0" smtClean="0"/>
            </a:br>
            <a:r>
              <a:rPr lang="ru-RU" dirty="0" smtClean="0"/>
              <a:t>Должность</a:t>
            </a:r>
            <a:br>
              <a:rPr lang="ru-RU" dirty="0" smtClean="0"/>
            </a:br>
            <a:r>
              <a:rPr lang="ru-RU" dirty="0" smtClean="0"/>
              <a:t>Компания / функция / направление</a:t>
            </a:r>
            <a:endParaRPr lang="ru-RU" dirty="0"/>
          </a:p>
        </p:txBody>
      </p:sp>
      <p:sp>
        <p:nvSpPr>
          <p:cNvPr id="36" name="Текст 12"/>
          <p:cNvSpPr>
            <a:spLocks noGrp="1"/>
          </p:cNvSpPr>
          <p:nvPr>
            <p:ph type="body" sz="quarter" idx="11" hasCustomPrompt="1"/>
          </p:nvPr>
        </p:nvSpPr>
        <p:spPr>
          <a:xfrm>
            <a:off x="502286" y="8683130"/>
            <a:ext cx="8213471" cy="645512"/>
          </a:xfrm>
          <a:prstGeom prst="rect">
            <a:avLst/>
          </a:prstGeom>
          <a:effectLst/>
        </p:spPr>
        <p:txBody>
          <a:bodyPr/>
          <a:lstStyle>
            <a:lvl1pPr>
              <a:spcBef>
                <a:spcPts val="0"/>
              </a:spcBef>
              <a:spcAft>
                <a:spcPts val="0"/>
              </a:spcAft>
              <a:defRPr sz="1400" baseline="0">
                <a:solidFill>
                  <a:srgbClr val="FFFFFF"/>
                </a:solidFill>
                <a:effectLst/>
              </a:defRPr>
            </a:lvl1pPr>
          </a:lstStyle>
          <a:p>
            <a:pPr lvl="0"/>
            <a:r>
              <a:rPr lang="ru-RU" dirty="0" smtClean="0"/>
              <a:t>Название мероприятия</a:t>
            </a:r>
            <a:br>
              <a:rPr lang="ru-RU" dirty="0" smtClean="0"/>
            </a:br>
            <a:r>
              <a:rPr lang="ru-RU" dirty="0" smtClean="0"/>
              <a:t>Дата проведения</a:t>
            </a:r>
          </a:p>
          <a:p>
            <a:pPr lvl="0"/>
            <a:endParaRPr lang="ru-RU" dirty="0"/>
          </a:p>
        </p:txBody>
      </p:sp>
      <p:sp>
        <p:nvSpPr>
          <p:cNvPr id="56" name="Текст 7"/>
          <p:cNvSpPr>
            <a:spLocks noGrp="1"/>
          </p:cNvSpPr>
          <p:nvPr>
            <p:ph type="body" sz="quarter" idx="15" hasCustomPrompt="1"/>
          </p:nvPr>
        </p:nvSpPr>
        <p:spPr>
          <a:xfrm>
            <a:off x="502286" y="6367951"/>
            <a:ext cx="8230950" cy="906780"/>
          </a:xfrm>
        </p:spPr>
        <p:txBody>
          <a:bodyPr/>
          <a:lstStyle>
            <a:lvl1pPr>
              <a:defRPr baseline="0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dirty="0" smtClean="0"/>
              <a:t>Подзаголовок (заполняется по необходимости)</a:t>
            </a:r>
          </a:p>
        </p:txBody>
      </p:sp>
      <p:grpSp>
        <p:nvGrpSpPr>
          <p:cNvPr id="37" name="Группа 36"/>
          <p:cNvGrpSpPr/>
          <p:nvPr/>
        </p:nvGrpSpPr>
        <p:grpSpPr>
          <a:xfrm>
            <a:off x="12742652" y="-79539"/>
            <a:ext cx="4006111" cy="9680744"/>
            <a:chOff x="9101894" y="-42611"/>
            <a:chExt cx="2861508" cy="5186113"/>
          </a:xfrm>
        </p:grpSpPr>
        <p:sp>
          <p:nvSpPr>
            <p:cNvPr id="38" name="Прямоугольник 37"/>
            <p:cNvSpPr/>
            <p:nvPr/>
          </p:nvSpPr>
          <p:spPr>
            <a:xfrm>
              <a:off x="9181869" y="3"/>
              <a:ext cx="2781533" cy="514349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wrap="square" lIns="648000">
              <a:noAutofit/>
            </a:bodyPr>
            <a:lstStyle/>
            <a:p>
              <a:r>
                <a:rPr lang="ru-RU" sz="1680" b="0" dirty="0">
                  <a:solidFill>
                    <a:schemeClr val="bg1"/>
                  </a:solidFill>
                </a:rPr>
                <a:t>Рекомендации </a:t>
              </a:r>
              <a:br>
                <a:rPr lang="ru-RU" sz="1680" b="0" dirty="0">
                  <a:solidFill>
                    <a:schemeClr val="bg1"/>
                  </a:solidFill>
                </a:rPr>
              </a:br>
              <a:r>
                <a:rPr lang="ru-RU" sz="168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по оформлению слайдов</a:t>
              </a:r>
            </a:p>
            <a:p>
              <a:pPr marL="0" algn="l" defTabSz="1090821" rtl="0" eaLnBrk="1" latinLnBrk="0" hangingPunct="1"/>
              <a:endParaRPr lang="ru-RU" sz="112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  <a:p>
              <a:pPr marL="255585" indent="-255585" algn="l" defTabSz="1090821" rtl="0" eaLnBrk="1" latinLnBrk="0" hangingPunct="1">
                <a:spcAft>
                  <a:spcPts val="280"/>
                </a:spcAft>
                <a:buFont typeface="+mj-lt"/>
                <a:buAutoNum type="arabicPeriod"/>
              </a:pPr>
              <a:r>
                <a:rPr lang="ru-RU" sz="112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ТЕКСТ</a:t>
              </a: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="0" dirty="0" err="1">
                  <a:solidFill>
                    <a:schemeClr val="bg1"/>
                  </a:solidFill>
                </a:rPr>
                <a:t>Корп.шрифт</a:t>
              </a:r>
              <a:r>
                <a:rPr lang="ru-RU" sz="1120" b="0" dirty="0">
                  <a:solidFill>
                    <a:schemeClr val="bg1"/>
                  </a:solidFill>
                </a:rPr>
                <a:t> для презентаций</a:t>
              </a:r>
              <a:r>
                <a:rPr lang="ru-RU" sz="1120" b="0" baseline="0" dirty="0">
                  <a:solidFill>
                    <a:schemeClr val="bg1"/>
                  </a:solidFill>
                </a:rPr>
                <a:t> </a:t>
              </a:r>
              <a:r>
                <a:rPr lang="ru-RU" sz="1120" baseline="0" dirty="0">
                  <a:solidFill>
                    <a:schemeClr val="bg1"/>
                  </a:solidFill>
                </a:rPr>
                <a:t>–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en-US" sz="1120" b="1" dirty="0">
                  <a:solidFill>
                    <a:schemeClr val="bg1"/>
                  </a:solidFill>
                </a:rPr>
                <a:t>Arial</a:t>
              </a:r>
              <a:r>
                <a:rPr lang="ru-RU" sz="1120" dirty="0">
                  <a:solidFill>
                    <a:schemeClr val="bg1"/>
                  </a:solidFill>
                </a:rPr>
                <a:t> (</a:t>
              </a:r>
              <a:r>
                <a:rPr lang="ru-RU" sz="1120" i="1" dirty="0">
                  <a:solidFill>
                    <a:schemeClr val="bg1"/>
                  </a:solidFill>
                </a:rPr>
                <a:t>д</a:t>
              </a:r>
              <a:r>
                <a:rPr lang="ru-RU" sz="1120" i="1" baseline="0" dirty="0">
                  <a:solidFill>
                    <a:schemeClr val="bg1"/>
                  </a:solidFill>
                </a:rPr>
                <a:t>опустимо:</a:t>
              </a:r>
              <a:r>
                <a:rPr lang="ru-RU" sz="1120" baseline="0" dirty="0">
                  <a:solidFill>
                    <a:schemeClr val="bg1"/>
                  </a:solidFill>
                </a:rPr>
                <a:t> </a:t>
              </a:r>
              <a:r>
                <a:rPr lang="en-US" sz="1120" baseline="0" dirty="0">
                  <a:solidFill>
                    <a:schemeClr val="bg1"/>
                  </a:solidFill>
                </a:rPr>
                <a:t>Arial Narrow</a:t>
              </a:r>
              <a:r>
                <a:rPr lang="ru-RU" sz="1120" baseline="0" dirty="0">
                  <a:solidFill>
                    <a:schemeClr val="bg1"/>
                  </a:solidFill>
                </a:rPr>
                <a:t>)</a:t>
              </a: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Заголовок слайда – 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не ниже 16 </a:t>
              </a:r>
              <a:r>
                <a:rPr lang="ru-RU" sz="1120" b="1" baseline="0" dirty="0" err="1">
                  <a:solidFill>
                    <a:schemeClr val="bg1"/>
                  </a:solidFill>
                </a:rPr>
                <a:t>пт</a:t>
              </a:r>
              <a:endParaRPr lang="ru-RU" sz="1120" b="1" baseline="0" dirty="0">
                <a:solidFill>
                  <a:schemeClr val="bg1"/>
                </a:solidFill>
              </a:endParaRP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Текст на слайде – 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не ниже </a:t>
              </a:r>
              <a:r>
                <a:rPr lang="en-US" sz="1120" b="1" baseline="0" dirty="0">
                  <a:solidFill>
                    <a:schemeClr val="bg1"/>
                  </a:solidFill>
                </a:rPr>
                <a:t>10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 </a:t>
              </a:r>
              <a:r>
                <a:rPr lang="ru-RU" sz="1120" b="1" baseline="0" dirty="0" err="1">
                  <a:solidFill>
                    <a:schemeClr val="bg1"/>
                  </a:solidFill>
                </a:rPr>
                <a:t>пт</a:t>
              </a:r>
              <a:endParaRPr lang="ru-RU" sz="1120" b="1" baseline="0" dirty="0">
                <a:solidFill>
                  <a:schemeClr val="bg1"/>
                </a:solidFill>
              </a:endParaRP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Примечания – 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не ниже </a:t>
              </a:r>
              <a:r>
                <a:rPr lang="en-US" sz="1120" b="1" baseline="0" dirty="0">
                  <a:solidFill>
                    <a:schemeClr val="bg1"/>
                  </a:solidFill>
                </a:rPr>
                <a:t>8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 </a:t>
              </a:r>
              <a:r>
                <a:rPr lang="ru-RU" sz="1120" b="1" baseline="0" dirty="0" err="1">
                  <a:solidFill>
                    <a:schemeClr val="bg1"/>
                  </a:solidFill>
                </a:rPr>
                <a:t>пт</a:t>
              </a:r>
              <a:endParaRPr lang="ru-RU" sz="1120" b="1" baseline="0" dirty="0">
                <a:solidFill>
                  <a:schemeClr val="bg1"/>
                </a:solidFill>
              </a:endParaRPr>
            </a:p>
            <a:p>
              <a:pPr marL="373377" lvl="4" indent="-124459" algn="l">
                <a:spcAft>
                  <a:spcPts val="112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Используйте на слайде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ru-RU" sz="1120" b="1" baseline="0" dirty="0">
                  <a:solidFill>
                    <a:schemeClr val="bg1"/>
                  </a:solidFill>
                </a:rPr>
                <a:t>не более 3 размеров шрифтов</a:t>
              </a:r>
              <a:endParaRPr lang="en-US" sz="1120" b="1" baseline="0" dirty="0">
                <a:solidFill>
                  <a:schemeClr val="bg1"/>
                </a:solidFill>
              </a:endParaRPr>
            </a:p>
            <a:p>
              <a:pPr marL="255585" indent="-255585" algn="l" defTabSz="1090821" rtl="0" eaLnBrk="1" latinLnBrk="0" hangingPunct="1">
                <a:spcBef>
                  <a:spcPts val="420"/>
                </a:spcBef>
                <a:spcAft>
                  <a:spcPts val="280"/>
                </a:spcAft>
                <a:buFont typeface="+mj-lt"/>
                <a:buAutoNum type="arabicPeriod"/>
              </a:pPr>
              <a:r>
                <a:rPr lang="ru-RU" sz="112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ДИАГРАММЫ</a:t>
              </a:r>
            </a:p>
            <a:p>
              <a:pPr marL="373377" lvl="1" indent="-111125" algn="l" defTabSz="1090821" rtl="0" eaLnBrk="1" latinLnBrk="0" hangingPunct="1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единый стиль оформления диаграмм</a:t>
              </a:r>
            </a:p>
            <a:p>
              <a:pPr marL="373377" lvl="1" indent="-111125" algn="l" defTabSz="1090821" rtl="0" eaLnBrk="1" latinLnBrk="0" hangingPunct="1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шрифты одинакового размера в</a:t>
              </a:r>
              <a:r>
                <a:rPr lang="ru-RU" sz="1120" b="0" kern="1200" baseline="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 </a:t>
              </a: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диаграммах, располагающихся на одном слайде</a:t>
              </a:r>
            </a:p>
            <a:p>
              <a:pPr marL="373377" lvl="1" indent="-111125" algn="l" defTabSz="1090821" rtl="0" eaLnBrk="1" latinLnBrk="0" hangingPunct="1">
                <a:spcAft>
                  <a:spcPts val="1120"/>
                </a:spcAft>
                <a:buFont typeface="Arial" panose="020B0604020202020204" pitchFamily="34" charset="0"/>
                <a:buChar char="•"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На одном слайде – не более 4 диаграмм</a:t>
              </a:r>
            </a:p>
            <a:p>
              <a:pPr marL="255585" marR="0" lvl="0" indent="-255585" algn="l" defTabSz="1090821" rtl="0" eaLnBrk="1" fontAlgn="auto" latinLnBrk="0" hangingPunct="1">
                <a:lnSpc>
                  <a:spcPct val="100000"/>
                </a:lnSpc>
                <a:spcBef>
                  <a:spcPts val="420"/>
                </a:spcBef>
                <a:spcAft>
                  <a:spcPts val="28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lang="ru-RU" sz="112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ИКОНКИ</a:t>
              </a:r>
            </a:p>
            <a:p>
              <a:pPr marL="373377" marR="0" lvl="1" indent="-117793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112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dirty="0">
                  <a:solidFill>
                    <a:schemeClr val="bg1"/>
                  </a:solidFill>
                </a:rPr>
                <a:t>Выбирайте оформление</a:t>
              </a:r>
              <a:r>
                <a:rPr lang="ru-RU" sz="1120" baseline="0" dirty="0">
                  <a:solidFill>
                    <a:schemeClr val="bg1"/>
                  </a:solidFill>
                </a:rPr>
                <a:t>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ru-RU" sz="1120" baseline="0" dirty="0">
                  <a:solidFill>
                    <a:schemeClr val="bg1"/>
                  </a:solidFill>
                </a:rPr>
                <a:t>иконок </a:t>
              </a:r>
              <a:r>
                <a:rPr lang="ru-RU" sz="1120" dirty="0">
                  <a:solidFill>
                    <a:schemeClr val="bg1"/>
                  </a:solidFill>
                </a:rPr>
                <a:t>в</a:t>
              </a:r>
              <a:r>
                <a:rPr lang="ru-RU" sz="1120" baseline="0" dirty="0">
                  <a:solidFill>
                    <a:schemeClr val="bg1"/>
                  </a:solidFill>
                </a:rPr>
                <a:t> едином стиле</a:t>
              </a:r>
              <a:endParaRPr lang="ru-RU" sz="112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  <a:p>
              <a:pPr marL="255585" marR="0" lvl="0" indent="-255585" algn="l" defTabSz="1090821" rtl="0" eaLnBrk="1" fontAlgn="auto" latinLnBrk="0" hangingPunct="1">
                <a:lnSpc>
                  <a:spcPct val="100000"/>
                </a:lnSpc>
                <a:spcBef>
                  <a:spcPts val="420"/>
                </a:spcBef>
                <a:spcAft>
                  <a:spcPts val="28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lang="ru-RU" sz="1120" b="1" dirty="0">
                  <a:solidFill>
                    <a:schemeClr val="bg1"/>
                  </a:solidFill>
                </a:rPr>
                <a:t>ИЗОБРАЖЕНИЯ</a:t>
              </a:r>
            </a:p>
            <a:p>
              <a:pPr marL="373377" lvl="1" indent="-117793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dirty="0">
                  <a:solidFill>
                    <a:schemeClr val="bg1"/>
                  </a:solidFill>
                </a:rPr>
                <a:t>Нельзя</a:t>
              </a:r>
              <a:r>
                <a:rPr lang="ru-RU" sz="1120" baseline="0" dirty="0">
                  <a:solidFill>
                    <a:schemeClr val="bg1"/>
                  </a:solidFill>
                </a:rPr>
                <a:t> искажать пропорции</a:t>
              </a:r>
            </a:p>
            <a:p>
              <a:pPr marL="373377" lvl="1" indent="-117793">
                <a:spcAft>
                  <a:spcPts val="1120"/>
                </a:spcAft>
                <a:buFont typeface="Arial" panose="020B0604020202020204" pitchFamily="34" charset="0"/>
                <a:buChar char="•"/>
              </a:pPr>
              <a:r>
                <a:rPr lang="ru-RU" sz="1120" dirty="0">
                  <a:solidFill>
                    <a:schemeClr val="bg1"/>
                  </a:solidFill>
                </a:rPr>
                <a:t>Рекомендуемое разрешение</a:t>
              </a:r>
              <a:r>
                <a:rPr lang="ru-RU" sz="1120" baseline="0" dirty="0">
                  <a:solidFill>
                    <a:schemeClr val="bg1"/>
                  </a:solidFill>
                </a:rPr>
                <a:t> –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ru-RU" sz="1120" baseline="0" dirty="0">
                  <a:solidFill>
                    <a:schemeClr val="bg1"/>
                  </a:solidFill>
                </a:rPr>
                <a:t>не более 150 пикселей на дюйм</a:t>
              </a:r>
              <a:endParaRPr lang="ru-RU" sz="1120" b="1" dirty="0">
                <a:solidFill>
                  <a:schemeClr val="bg1"/>
                </a:solidFill>
              </a:endParaRPr>
            </a:p>
            <a:p>
              <a:pPr marL="255585" marR="0" lvl="0" indent="-255585" algn="l" defTabSz="1090821" rtl="0" eaLnBrk="1" fontAlgn="auto" latinLnBrk="0" hangingPunct="1">
                <a:lnSpc>
                  <a:spcPct val="100000"/>
                </a:lnSpc>
                <a:spcBef>
                  <a:spcPts val="420"/>
                </a:spcBef>
                <a:spcAft>
                  <a:spcPts val="28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kumimoji="0" lang="ru-RU" sz="112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ОБЩИЕ РЕКОМЕНДАЦИИ</a:t>
              </a:r>
            </a:p>
            <a:p>
              <a:pPr marL="373377" marR="0" lvl="1" indent="-12890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8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Скажите «нет» презентациям </a:t>
              </a:r>
              <a:b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</a:b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с большим количеством текста</a:t>
              </a:r>
            </a:p>
            <a:p>
              <a:pPr marL="373377" marR="0" lvl="1" indent="-12890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8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простые схемы </a:t>
              </a:r>
              <a:b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</a:b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 графику</a:t>
              </a:r>
            </a:p>
            <a:p>
              <a:pPr marL="373377" marR="0" lvl="1" indent="-12890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8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Делайте слайды лаконичными</a:t>
              </a:r>
            </a:p>
            <a:p>
              <a:pPr marL="800999" marR="0" lvl="1" indent="-25558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42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endParaRPr lang="ru-RU" sz="112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</p:txBody>
        </p:sp>
        <p:cxnSp>
          <p:nvCxnSpPr>
            <p:cNvPr id="39" name="Прямая соединительная линия 38"/>
            <p:cNvCxnSpPr/>
            <p:nvPr/>
          </p:nvCxnSpPr>
          <p:spPr bwMode="auto">
            <a:xfrm>
              <a:off x="9753602" y="444502"/>
              <a:ext cx="2051050" cy="0"/>
            </a:xfrm>
            <a:prstGeom prst="line">
              <a:avLst/>
            </a:prstGeom>
            <a:solidFill>
              <a:schemeClr val="accent1"/>
            </a:solidFill>
            <a:ln w="317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grpSp>
          <p:nvGrpSpPr>
            <p:cNvPr id="40" name="Группа 39"/>
            <p:cNvGrpSpPr/>
            <p:nvPr/>
          </p:nvGrpSpPr>
          <p:grpSpPr>
            <a:xfrm>
              <a:off x="9101894" y="-42611"/>
              <a:ext cx="618531" cy="5155816"/>
              <a:chOff x="9101894" y="-42611"/>
              <a:chExt cx="618531" cy="5155816"/>
            </a:xfrm>
          </p:grpSpPr>
          <p:sp>
            <p:nvSpPr>
              <p:cNvPr id="41" name="Прямоугольник 40"/>
              <p:cNvSpPr/>
              <p:nvPr/>
            </p:nvSpPr>
            <p:spPr>
              <a:xfrm>
                <a:off x="9249089" y="154103"/>
                <a:ext cx="377590" cy="436959"/>
              </a:xfrm>
              <a:prstGeom prst="rect">
                <a:avLst/>
              </a:prstGeom>
              <a:solidFill>
                <a:srgbClr val="008C95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0</a:t>
                </a:r>
              </a:p>
              <a:p>
                <a:pPr algn="ctr" eaLnBrk="1" hangingPunct="1">
                  <a:defRPr/>
                </a:pPr>
                <a:r>
                  <a:rPr lang="en-US" sz="980" dirty="0">
                    <a:solidFill>
                      <a:srgbClr val="FFFFFF"/>
                    </a:solidFill>
                  </a:rPr>
                  <a:t>140</a:t>
                </a:r>
                <a:endParaRPr lang="ru-RU" sz="98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1</a:t>
                </a:r>
                <a:r>
                  <a:rPr lang="en-US" sz="980" dirty="0">
                    <a:solidFill>
                      <a:srgbClr val="FFFFFF"/>
                    </a:solidFill>
                  </a:rPr>
                  <a:t>49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42" name="Прямоугольник 41"/>
              <p:cNvSpPr/>
              <p:nvPr/>
            </p:nvSpPr>
            <p:spPr>
              <a:xfrm>
                <a:off x="9249089" y="873918"/>
                <a:ext cx="377590" cy="438150"/>
              </a:xfrm>
              <a:prstGeom prst="rect">
                <a:avLst/>
              </a:prstGeom>
              <a:solidFill>
                <a:srgbClr val="D0D0D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208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208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208</a:t>
                </a:r>
              </a:p>
            </p:txBody>
          </p:sp>
          <p:sp>
            <p:nvSpPr>
              <p:cNvPr id="43" name="Прямоугольник 42"/>
              <p:cNvSpPr/>
              <p:nvPr/>
            </p:nvSpPr>
            <p:spPr>
              <a:xfrm>
                <a:off x="9249089" y="3830254"/>
                <a:ext cx="377590" cy="436960"/>
              </a:xfrm>
              <a:prstGeom prst="rect">
                <a:avLst/>
              </a:prstGeom>
              <a:solidFill>
                <a:srgbClr val="E5F2F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229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242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242</a:t>
                </a:r>
              </a:p>
            </p:txBody>
          </p:sp>
          <p:sp>
            <p:nvSpPr>
              <p:cNvPr id="44" name="Прямоугольник 43"/>
              <p:cNvSpPr/>
              <p:nvPr/>
            </p:nvSpPr>
            <p:spPr>
              <a:xfrm>
                <a:off x="9249089" y="2519364"/>
                <a:ext cx="377590" cy="436959"/>
              </a:xfrm>
              <a:prstGeom prst="rect">
                <a:avLst/>
              </a:prstGeom>
              <a:solidFill>
                <a:srgbClr val="B2D2D8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178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210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216</a:t>
                </a:r>
              </a:p>
            </p:txBody>
          </p:sp>
          <p:sp>
            <p:nvSpPr>
              <p:cNvPr id="45" name="Прямоугольник 44"/>
              <p:cNvSpPr/>
              <p:nvPr/>
            </p:nvSpPr>
            <p:spPr>
              <a:xfrm>
                <a:off x="9249089" y="2956327"/>
                <a:ext cx="377590" cy="436960"/>
              </a:xfrm>
              <a:prstGeom prst="rect">
                <a:avLst/>
              </a:prstGeom>
              <a:solidFill>
                <a:srgbClr val="FFC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255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192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0</a:t>
                </a:r>
              </a:p>
            </p:txBody>
          </p:sp>
          <p:sp>
            <p:nvSpPr>
              <p:cNvPr id="46" name="Прямоугольник 45"/>
              <p:cNvSpPr/>
              <p:nvPr/>
            </p:nvSpPr>
            <p:spPr>
              <a:xfrm>
                <a:off x="9249089" y="3393282"/>
                <a:ext cx="377590" cy="436959"/>
              </a:xfrm>
              <a:prstGeom prst="rect">
                <a:avLst/>
              </a:prstGeom>
              <a:solidFill>
                <a:srgbClr val="C00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192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0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0</a:t>
                </a:r>
              </a:p>
            </p:txBody>
          </p:sp>
          <p:sp>
            <p:nvSpPr>
              <p:cNvPr id="47" name="Прямоугольник 46"/>
              <p:cNvSpPr/>
              <p:nvPr/>
            </p:nvSpPr>
            <p:spPr>
              <a:xfrm>
                <a:off x="9249089" y="4267214"/>
                <a:ext cx="377590" cy="169200"/>
              </a:xfrm>
              <a:prstGeom prst="rect">
                <a:avLst/>
              </a:prstGeom>
              <a:solidFill>
                <a:srgbClr val="000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0,0,0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48" name="Прямоугольник 47"/>
              <p:cNvSpPr/>
              <p:nvPr/>
            </p:nvSpPr>
            <p:spPr>
              <a:xfrm>
                <a:off x="9249091" y="588086"/>
                <a:ext cx="377590" cy="438150"/>
              </a:xfrm>
              <a:prstGeom prst="rect">
                <a:avLst/>
              </a:prstGeom>
              <a:solidFill>
                <a:schemeClr val="tx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0</a:t>
                </a:r>
                <a:br>
                  <a:rPr lang="en-US" sz="980" dirty="0" smtClean="0">
                    <a:solidFill>
                      <a:schemeClr val="bg1"/>
                    </a:solidFill>
                  </a:rPr>
                </a:br>
                <a:r>
                  <a:rPr lang="ru-RU" sz="980" dirty="0" smtClean="0">
                    <a:solidFill>
                      <a:schemeClr val="bg1"/>
                    </a:solidFill>
                  </a:rPr>
                  <a:t>49</a:t>
                </a:r>
                <a:br>
                  <a:rPr lang="ru-RU" sz="980" dirty="0" smtClean="0">
                    <a:solidFill>
                      <a:schemeClr val="bg1"/>
                    </a:solidFill>
                  </a:rPr>
                </a:br>
                <a:r>
                  <a:rPr lang="ru-RU" sz="980" dirty="0" smtClean="0">
                    <a:solidFill>
                      <a:schemeClr val="bg1"/>
                    </a:solidFill>
                  </a:rPr>
                  <a:t>60</a:t>
                </a:r>
                <a:endParaRPr lang="ru-RU" sz="98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49" name="Прямоугольник 48"/>
              <p:cNvSpPr/>
              <p:nvPr/>
            </p:nvSpPr>
            <p:spPr>
              <a:xfrm>
                <a:off x="9249091" y="1022665"/>
                <a:ext cx="377590" cy="436960"/>
              </a:xfrm>
              <a:prstGeom prst="rect">
                <a:avLst/>
              </a:prstGeom>
              <a:solidFill>
                <a:schemeClr val="bg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119</a:t>
                </a:r>
                <a:b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</a:b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226</a:t>
                </a:r>
                <a:b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</a:b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195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50" name="Прямоугольник 49"/>
              <p:cNvSpPr/>
              <p:nvPr/>
            </p:nvSpPr>
            <p:spPr>
              <a:xfrm>
                <a:off x="9249091" y="3830257"/>
                <a:ext cx="377590" cy="436960"/>
              </a:xfrm>
              <a:prstGeom prst="rect">
                <a:avLst/>
              </a:prstGeom>
              <a:solidFill>
                <a:srgbClr val="2D3287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45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50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135</a:t>
                </a:r>
                <a:endParaRPr lang="ru-RU" sz="98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1" name="Прямоугольник 50"/>
              <p:cNvSpPr/>
              <p:nvPr/>
            </p:nvSpPr>
            <p:spPr>
              <a:xfrm>
                <a:off x="9249091" y="1466152"/>
                <a:ext cx="377590" cy="438150"/>
              </a:xfrm>
              <a:prstGeom prst="rect">
                <a:avLst/>
              </a:prstGeom>
              <a:solidFill>
                <a:schemeClr val="bg1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000000"/>
                    </a:solidFill>
                  </a:rPr>
                  <a:t>255</a:t>
                </a:r>
                <a:endParaRPr lang="ru-RU" sz="980" dirty="0">
                  <a:solidFill>
                    <a:srgbClr val="000000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000000"/>
                    </a:solidFill>
                  </a:rPr>
                  <a:t>255</a:t>
                </a:r>
                <a:endParaRPr lang="ru-RU" sz="980" dirty="0">
                  <a:solidFill>
                    <a:srgbClr val="000000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000000"/>
                    </a:solidFill>
                  </a:rPr>
                  <a:t>255</a:t>
                </a:r>
                <a:endParaRPr lang="ru-RU" sz="98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2" name="Прямоугольник 51"/>
              <p:cNvSpPr/>
              <p:nvPr/>
            </p:nvSpPr>
            <p:spPr>
              <a:xfrm>
                <a:off x="9249091" y="2519364"/>
                <a:ext cx="377590" cy="436959"/>
              </a:xfrm>
              <a:prstGeom prst="rect">
                <a:avLst/>
              </a:prstGeom>
              <a:solidFill>
                <a:srgbClr val="FABE19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250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190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25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53" name="Прямоугольник 52"/>
              <p:cNvSpPr/>
              <p:nvPr/>
            </p:nvSpPr>
            <p:spPr>
              <a:xfrm>
                <a:off x="9249091" y="2956327"/>
                <a:ext cx="377590" cy="436960"/>
              </a:xfrm>
              <a:prstGeom prst="rect">
                <a:avLst/>
              </a:prstGeom>
              <a:solidFill>
                <a:srgbClr val="008CFA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0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ru-RU" sz="980" dirty="0" smtClean="0">
                    <a:solidFill>
                      <a:schemeClr val="bg1"/>
                    </a:solidFill>
                  </a:rPr>
                  <a:t>1</a:t>
                </a:r>
                <a:r>
                  <a:rPr lang="en-US" sz="980" dirty="0" smtClean="0">
                    <a:solidFill>
                      <a:schemeClr val="bg1"/>
                    </a:solidFill>
                  </a:rPr>
                  <a:t>40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250</a:t>
                </a:r>
                <a:endParaRPr lang="ru-RU" sz="98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4" name="Прямоугольник 53"/>
              <p:cNvSpPr/>
              <p:nvPr/>
            </p:nvSpPr>
            <p:spPr>
              <a:xfrm>
                <a:off x="9249091" y="3393282"/>
                <a:ext cx="377590" cy="436959"/>
              </a:xfrm>
              <a:prstGeom prst="rect">
                <a:avLst/>
              </a:prstGeom>
              <a:solidFill>
                <a:srgbClr val="FA786E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250</a:t>
                </a:r>
                <a:endParaRPr lang="ru-RU" sz="98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120</a:t>
                </a:r>
                <a:endParaRPr lang="ru-RU" sz="98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110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55" name="Прямоугольник 54"/>
              <p:cNvSpPr/>
              <p:nvPr/>
            </p:nvSpPr>
            <p:spPr>
              <a:xfrm>
                <a:off x="9249091" y="1916373"/>
                <a:ext cx="377590" cy="438150"/>
              </a:xfrm>
              <a:prstGeom prst="rect">
                <a:avLst/>
              </a:prstGeom>
              <a:solidFill>
                <a:schemeClr val="accent6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224</a:t>
                </a:r>
                <a:br>
                  <a:rPr lang="en-US" sz="980" dirty="0" smtClean="0">
                    <a:solidFill>
                      <a:srgbClr val="FFFFFF"/>
                    </a:solidFill>
                  </a:rPr>
                </a:br>
                <a:r>
                  <a:rPr lang="en-US" sz="980" dirty="0" smtClean="0">
                    <a:solidFill>
                      <a:srgbClr val="FFFFFF"/>
                    </a:solidFill>
                  </a:rPr>
                  <a:t>78</a:t>
                </a:r>
                <a:br>
                  <a:rPr lang="en-US" sz="980" dirty="0" smtClean="0">
                    <a:solidFill>
                      <a:srgbClr val="FFFFFF"/>
                    </a:solidFill>
                  </a:rPr>
                </a:br>
                <a:r>
                  <a:rPr lang="en-US" sz="980" dirty="0" smtClean="0">
                    <a:solidFill>
                      <a:srgbClr val="FFFFFF"/>
                    </a:solidFill>
                  </a:rPr>
                  <a:t>57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58" name="TextBox 57"/>
              <p:cNvSpPr txBox="1"/>
              <p:nvPr/>
            </p:nvSpPr>
            <p:spPr>
              <a:xfrm>
                <a:off x="9101894" y="-42611"/>
                <a:ext cx="618531" cy="1417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1120" dirty="0" smtClean="0">
                    <a:solidFill>
                      <a:schemeClr val="bg1"/>
                    </a:solidFill>
                  </a:rPr>
                  <a:t>Основные</a:t>
                </a:r>
                <a:endParaRPr lang="ru-RU" sz="112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9" name="TextBox 58"/>
              <p:cNvSpPr txBox="1"/>
              <p:nvPr/>
            </p:nvSpPr>
            <p:spPr>
              <a:xfrm>
                <a:off x="9101894" y="2320575"/>
                <a:ext cx="618531" cy="1417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1120" dirty="0" err="1" smtClean="0">
                    <a:solidFill>
                      <a:schemeClr val="bg1"/>
                    </a:solidFill>
                  </a:rPr>
                  <a:t>Доп.цвета</a:t>
                </a:r>
                <a:endParaRPr lang="ru-RU" sz="112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60" name="Прямоугольник 59"/>
              <p:cNvSpPr/>
              <p:nvPr/>
            </p:nvSpPr>
            <p:spPr>
              <a:xfrm>
                <a:off x="9249088" y="4436414"/>
                <a:ext cx="377591" cy="169200"/>
              </a:xfrm>
              <a:prstGeom prst="rect">
                <a:avLst/>
              </a:prstGeom>
              <a:solidFill>
                <a:srgbClr val="4D4D4D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rgbClr val="FFFFFF"/>
                    </a:solidFill>
                  </a:rPr>
                  <a:t>70%</a:t>
                </a:r>
                <a:endParaRPr lang="ru-RU" sz="84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61" name="Прямоугольник 60"/>
              <p:cNvSpPr/>
              <p:nvPr/>
            </p:nvSpPr>
            <p:spPr>
              <a:xfrm>
                <a:off x="9249087" y="4605611"/>
                <a:ext cx="377593" cy="169200"/>
              </a:xfrm>
              <a:prstGeom prst="rect">
                <a:avLst/>
              </a:prstGeom>
              <a:solidFill>
                <a:srgbClr val="7F7F7F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rgbClr val="FFFFFF"/>
                    </a:solidFill>
                  </a:rPr>
                  <a:t>50%</a:t>
                </a:r>
                <a:endParaRPr lang="ru-RU" sz="84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62" name="Прямоугольник 61"/>
              <p:cNvSpPr/>
              <p:nvPr/>
            </p:nvSpPr>
            <p:spPr>
              <a:xfrm>
                <a:off x="9249088" y="4774808"/>
                <a:ext cx="377591" cy="169200"/>
              </a:xfrm>
              <a:prstGeom prst="rect">
                <a:avLst/>
              </a:prstGeom>
              <a:solidFill>
                <a:srgbClr val="B2B2B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rgbClr val="FFFFFF"/>
                    </a:solidFill>
                  </a:rPr>
                  <a:t>30%</a:t>
                </a:r>
                <a:endParaRPr lang="ru-RU" sz="84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63" name="Прямоугольник 62"/>
              <p:cNvSpPr/>
              <p:nvPr/>
            </p:nvSpPr>
            <p:spPr>
              <a:xfrm>
                <a:off x="9249087" y="4944005"/>
                <a:ext cx="377593" cy="169200"/>
              </a:xfrm>
              <a:prstGeom prst="rect">
                <a:avLst/>
              </a:prstGeom>
              <a:solidFill>
                <a:srgbClr val="E5E5E5"/>
              </a:solidFill>
              <a:ln w="3175">
                <a:solidFill>
                  <a:srgbClr val="B2B2B2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chemeClr val="tx1"/>
                    </a:solidFill>
                  </a:rPr>
                  <a:t>10%</a:t>
                </a:r>
                <a:endParaRPr lang="ru-RU" sz="840" dirty="0">
                  <a:solidFill>
                    <a:schemeClr val="tx1"/>
                  </a:solidFill>
                </a:endParaRPr>
              </a:p>
            </p:txBody>
          </p:sp>
        </p:grpSp>
      </p:grpSp>
      <p:sp>
        <p:nvSpPr>
          <p:cNvPr id="64" name="object 2"/>
          <p:cNvSpPr txBox="1">
            <a:spLocks/>
          </p:cNvSpPr>
          <p:nvPr/>
        </p:nvSpPr>
        <p:spPr>
          <a:xfrm>
            <a:off x="2751403" y="797682"/>
            <a:ext cx="2167200" cy="227085"/>
          </a:xfrm>
          <a:prstGeom prst="rect">
            <a:avLst/>
          </a:prstGeom>
        </p:spPr>
        <p:txBody>
          <a:bodyPr vert="horz" wrap="square" lIns="0" tIns="10513" rIns="0" bIns="0" rtlCol="0" anchor="t">
            <a:spAutoFit/>
          </a:bodyPr>
          <a:lstStyle>
            <a:lvl1pPr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lang="ru-RU" sz="2000" b="1" smtClean="0">
                <a:solidFill>
                  <a:srgbClr val="008C95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accent1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accent1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accent1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accent1"/>
                </a:solidFill>
                <a:latin typeface="Arial" charset="0"/>
              </a:defRPr>
            </a:lvl5pPr>
            <a:lvl6pPr marL="389509"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779021"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1168531"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1558042"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8086" defTabSz="1280160">
              <a:spcBef>
                <a:spcPts val="83"/>
              </a:spcBef>
            </a:pPr>
            <a:r>
              <a:rPr lang="ru-RU" sz="1655" kern="0" dirty="0" smtClean="0">
                <a:solidFill>
                  <a:schemeClr val="bg1"/>
                </a:solidFill>
                <a:latin typeface="+mn-lt"/>
                <a:cs typeface="Roboto"/>
              </a:rPr>
              <a:t>Партнеры</a:t>
            </a:r>
            <a:r>
              <a:rPr lang="ru-RU" sz="1655" kern="0" spc="10" dirty="0" smtClean="0">
                <a:solidFill>
                  <a:schemeClr val="bg1"/>
                </a:solidFill>
                <a:latin typeface="+mn-lt"/>
                <a:cs typeface="Roboto"/>
              </a:rPr>
              <a:t> </a:t>
            </a:r>
            <a:r>
              <a:rPr lang="ru-RU" sz="1655" kern="0" dirty="0" smtClean="0">
                <a:solidFill>
                  <a:schemeClr val="bg1"/>
                </a:solidFill>
                <a:latin typeface="+mn-lt"/>
                <a:cs typeface="Roboto"/>
              </a:rPr>
              <a:t>для</a:t>
            </a:r>
            <a:r>
              <a:rPr lang="ru-RU" sz="1655" kern="0" spc="13" dirty="0" smtClean="0">
                <a:solidFill>
                  <a:schemeClr val="bg1"/>
                </a:solidFill>
                <a:latin typeface="+mn-lt"/>
                <a:cs typeface="Roboto"/>
              </a:rPr>
              <a:t> </a:t>
            </a:r>
            <a:r>
              <a:rPr lang="ru-RU" sz="1655" kern="0" spc="-7" dirty="0" smtClean="0">
                <a:solidFill>
                  <a:schemeClr val="bg1"/>
                </a:solidFill>
                <a:latin typeface="+mn-lt"/>
                <a:cs typeface="Roboto"/>
              </a:rPr>
              <a:t>роста</a:t>
            </a:r>
            <a:endParaRPr lang="ru-RU" sz="1655" kern="0" dirty="0">
              <a:solidFill>
                <a:schemeClr val="bg1"/>
              </a:solidFill>
              <a:latin typeface="+mn-lt"/>
              <a:cs typeface="Roboto"/>
            </a:endParaRPr>
          </a:p>
        </p:txBody>
      </p:sp>
      <p:sp>
        <p:nvSpPr>
          <p:cNvPr id="65" name="object 3"/>
          <p:cNvSpPr/>
          <p:nvPr/>
        </p:nvSpPr>
        <p:spPr>
          <a:xfrm>
            <a:off x="502286" y="685189"/>
            <a:ext cx="1619698" cy="407551"/>
          </a:xfrm>
          <a:custGeom>
            <a:avLst/>
            <a:gdLst/>
            <a:ahLst/>
            <a:cxnLst/>
            <a:rect l="l" t="t" r="r" b="b"/>
            <a:pathLst>
              <a:path w="2543810" h="480059">
                <a:moveTo>
                  <a:pt x="492340" y="59855"/>
                </a:moveTo>
                <a:lnTo>
                  <a:pt x="490080" y="41554"/>
                </a:lnTo>
                <a:lnTo>
                  <a:pt x="480250" y="21971"/>
                </a:lnTo>
                <a:lnTo>
                  <a:pt x="462356" y="6362"/>
                </a:lnTo>
                <a:lnTo>
                  <a:pt x="435902" y="0"/>
                </a:lnTo>
                <a:lnTo>
                  <a:pt x="95313" y="88"/>
                </a:lnTo>
                <a:lnTo>
                  <a:pt x="48907" y="17399"/>
                </a:lnTo>
                <a:lnTo>
                  <a:pt x="31470" y="54724"/>
                </a:lnTo>
                <a:lnTo>
                  <a:pt x="0" y="415531"/>
                </a:lnTo>
                <a:lnTo>
                  <a:pt x="2159" y="438353"/>
                </a:lnTo>
                <a:lnTo>
                  <a:pt x="12611" y="459079"/>
                </a:lnTo>
                <a:lnTo>
                  <a:pt x="30746" y="474141"/>
                </a:lnTo>
                <a:lnTo>
                  <a:pt x="55918" y="479958"/>
                </a:lnTo>
                <a:lnTo>
                  <a:pt x="394449" y="479958"/>
                </a:lnTo>
                <a:lnTo>
                  <a:pt x="442937" y="463499"/>
                </a:lnTo>
                <a:lnTo>
                  <a:pt x="460603" y="419544"/>
                </a:lnTo>
                <a:lnTo>
                  <a:pt x="474027" y="264807"/>
                </a:lnTo>
                <a:lnTo>
                  <a:pt x="269379" y="264807"/>
                </a:lnTo>
                <a:lnTo>
                  <a:pt x="260527" y="367385"/>
                </a:lnTo>
                <a:lnTo>
                  <a:pt x="208749" y="367385"/>
                </a:lnTo>
                <a:lnTo>
                  <a:pt x="231114" y="112636"/>
                </a:lnTo>
                <a:lnTo>
                  <a:pt x="282841" y="112636"/>
                </a:lnTo>
                <a:lnTo>
                  <a:pt x="274637" y="207949"/>
                </a:lnTo>
                <a:lnTo>
                  <a:pt x="479259" y="207949"/>
                </a:lnTo>
                <a:lnTo>
                  <a:pt x="492340" y="59855"/>
                </a:lnTo>
                <a:close/>
              </a:path>
              <a:path w="2543810" h="480059">
                <a:moveTo>
                  <a:pt x="1010373" y="12"/>
                </a:moveTo>
                <a:lnTo>
                  <a:pt x="849680" y="76"/>
                </a:lnTo>
                <a:lnTo>
                  <a:pt x="811034" y="15036"/>
                </a:lnTo>
                <a:lnTo>
                  <a:pt x="781558" y="82486"/>
                </a:lnTo>
                <a:lnTo>
                  <a:pt x="728230" y="248653"/>
                </a:lnTo>
                <a:lnTo>
                  <a:pt x="754697" y="76"/>
                </a:lnTo>
                <a:lnTo>
                  <a:pt x="550189" y="12"/>
                </a:lnTo>
                <a:lnTo>
                  <a:pt x="507301" y="479971"/>
                </a:lnTo>
                <a:lnTo>
                  <a:pt x="661504" y="479971"/>
                </a:lnTo>
                <a:lnTo>
                  <a:pt x="702779" y="466801"/>
                </a:lnTo>
                <a:lnTo>
                  <a:pt x="784326" y="262547"/>
                </a:lnTo>
                <a:lnTo>
                  <a:pt x="763485" y="479971"/>
                </a:lnTo>
                <a:lnTo>
                  <a:pt x="968197" y="479971"/>
                </a:lnTo>
                <a:lnTo>
                  <a:pt x="1010373" y="12"/>
                </a:lnTo>
                <a:close/>
              </a:path>
              <a:path w="2543810" h="480059">
                <a:moveTo>
                  <a:pt x="1523453" y="12"/>
                </a:moveTo>
                <a:lnTo>
                  <a:pt x="1062482" y="12"/>
                </a:lnTo>
                <a:lnTo>
                  <a:pt x="1020483" y="479933"/>
                </a:lnTo>
                <a:lnTo>
                  <a:pt x="1097330" y="479933"/>
                </a:lnTo>
                <a:lnTo>
                  <a:pt x="1428851" y="479933"/>
                </a:lnTo>
                <a:lnTo>
                  <a:pt x="1466037" y="467245"/>
                </a:lnTo>
                <a:lnTo>
                  <a:pt x="1486547" y="424459"/>
                </a:lnTo>
                <a:lnTo>
                  <a:pt x="1490522" y="380187"/>
                </a:lnTo>
                <a:lnTo>
                  <a:pt x="1501101" y="261073"/>
                </a:lnTo>
                <a:lnTo>
                  <a:pt x="1504251" y="225780"/>
                </a:lnTo>
                <a:lnTo>
                  <a:pt x="1501863" y="201091"/>
                </a:lnTo>
                <a:lnTo>
                  <a:pt x="1490484" y="180530"/>
                </a:lnTo>
                <a:lnTo>
                  <a:pt x="1470469" y="166471"/>
                </a:lnTo>
                <a:lnTo>
                  <a:pt x="1442186" y="161251"/>
                </a:lnTo>
                <a:lnTo>
                  <a:pt x="1296492" y="161251"/>
                </a:lnTo>
                <a:lnTo>
                  <a:pt x="1296492" y="261073"/>
                </a:lnTo>
                <a:lnTo>
                  <a:pt x="1286065" y="380187"/>
                </a:lnTo>
                <a:lnTo>
                  <a:pt x="1233766" y="380187"/>
                </a:lnTo>
                <a:lnTo>
                  <a:pt x="1244206" y="261073"/>
                </a:lnTo>
                <a:lnTo>
                  <a:pt x="1296492" y="261073"/>
                </a:lnTo>
                <a:lnTo>
                  <a:pt x="1296492" y="161251"/>
                </a:lnTo>
                <a:lnTo>
                  <a:pt x="1252982" y="161251"/>
                </a:lnTo>
                <a:lnTo>
                  <a:pt x="1257236" y="112572"/>
                </a:lnTo>
                <a:lnTo>
                  <a:pt x="1513522" y="112572"/>
                </a:lnTo>
                <a:lnTo>
                  <a:pt x="1523453" y="12"/>
                </a:lnTo>
                <a:close/>
              </a:path>
              <a:path w="2543810" h="480059">
                <a:moveTo>
                  <a:pt x="2036267" y="88"/>
                </a:moveTo>
                <a:lnTo>
                  <a:pt x="1831632" y="88"/>
                </a:lnTo>
                <a:lnTo>
                  <a:pt x="1812505" y="218897"/>
                </a:lnTo>
                <a:lnTo>
                  <a:pt x="1760639" y="218897"/>
                </a:lnTo>
                <a:lnTo>
                  <a:pt x="1779828" y="88"/>
                </a:lnTo>
                <a:lnTo>
                  <a:pt x="1575155" y="88"/>
                </a:lnTo>
                <a:lnTo>
                  <a:pt x="1553514" y="254165"/>
                </a:lnTo>
                <a:lnTo>
                  <a:pt x="1555115" y="275501"/>
                </a:lnTo>
                <a:lnTo>
                  <a:pt x="1564513" y="296456"/>
                </a:lnTo>
                <a:lnTo>
                  <a:pt x="1582889" y="312407"/>
                </a:lnTo>
                <a:lnTo>
                  <a:pt x="1611426" y="318757"/>
                </a:lnTo>
                <a:lnTo>
                  <a:pt x="1803717" y="318757"/>
                </a:lnTo>
                <a:lnTo>
                  <a:pt x="1799539" y="367449"/>
                </a:lnTo>
                <a:lnTo>
                  <a:pt x="1543507" y="367449"/>
                </a:lnTo>
                <a:lnTo>
                  <a:pt x="1533652" y="479996"/>
                </a:lnTo>
                <a:lnTo>
                  <a:pt x="1940902" y="479996"/>
                </a:lnTo>
                <a:lnTo>
                  <a:pt x="1961070" y="476580"/>
                </a:lnTo>
                <a:lnTo>
                  <a:pt x="1978825" y="466178"/>
                </a:lnTo>
                <a:lnTo>
                  <a:pt x="1992083" y="448564"/>
                </a:lnTo>
                <a:lnTo>
                  <a:pt x="1998764" y="423519"/>
                </a:lnTo>
                <a:lnTo>
                  <a:pt x="2036267" y="88"/>
                </a:lnTo>
                <a:close/>
              </a:path>
              <a:path w="2543810" h="480059">
                <a:moveTo>
                  <a:pt x="2543302" y="58407"/>
                </a:moveTo>
                <a:lnTo>
                  <a:pt x="2539733" y="34328"/>
                </a:lnTo>
                <a:lnTo>
                  <a:pt x="2526919" y="15951"/>
                </a:lnTo>
                <a:lnTo>
                  <a:pt x="2507081" y="4216"/>
                </a:lnTo>
                <a:lnTo>
                  <a:pt x="2482481" y="88"/>
                </a:lnTo>
                <a:lnTo>
                  <a:pt x="2333866" y="88"/>
                </a:lnTo>
                <a:lnTo>
                  <a:pt x="2333866" y="112674"/>
                </a:lnTo>
                <a:lnTo>
                  <a:pt x="2323414" y="231686"/>
                </a:lnTo>
                <a:lnTo>
                  <a:pt x="2272220" y="231686"/>
                </a:lnTo>
                <a:lnTo>
                  <a:pt x="2282596" y="112674"/>
                </a:lnTo>
                <a:lnTo>
                  <a:pt x="2333866" y="112674"/>
                </a:lnTo>
                <a:lnTo>
                  <a:pt x="2333866" y="88"/>
                </a:lnTo>
                <a:lnTo>
                  <a:pt x="2087803" y="88"/>
                </a:lnTo>
                <a:lnTo>
                  <a:pt x="2045843" y="479958"/>
                </a:lnTo>
                <a:lnTo>
                  <a:pt x="2250465" y="479958"/>
                </a:lnTo>
                <a:lnTo>
                  <a:pt x="2263394" y="331431"/>
                </a:lnTo>
                <a:lnTo>
                  <a:pt x="2336698" y="331431"/>
                </a:lnTo>
                <a:lnTo>
                  <a:pt x="2323046" y="331508"/>
                </a:lnTo>
                <a:lnTo>
                  <a:pt x="2462263" y="331508"/>
                </a:lnTo>
                <a:lnTo>
                  <a:pt x="2505151" y="317373"/>
                </a:lnTo>
                <a:lnTo>
                  <a:pt x="2524518" y="272376"/>
                </a:lnTo>
                <a:lnTo>
                  <a:pt x="2528163" y="231686"/>
                </a:lnTo>
                <a:lnTo>
                  <a:pt x="2534031" y="165468"/>
                </a:lnTo>
                <a:lnTo>
                  <a:pt x="2538653" y="112674"/>
                </a:lnTo>
                <a:lnTo>
                  <a:pt x="2540089" y="96405"/>
                </a:lnTo>
                <a:lnTo>
                  <a:pt x="2543302" y="58407"/>
                </a:lnTo>
                <a:close/>
              </a:path>
            </a:pathLst>
          </a:custGeom>
          <a:solidFill>
            <a:schemeClr val="bg1"/>
          </a:solidFill>
        </p:spPr>
        <p:txBody>
          <a:bodyPr wrap="square" lIns="0" tIns="0" rIns="0" bIns="0" rtlCol="0"/>
          <a:lstStyle/>
          <a:p>
            <a:endParaRPr sz="3360">
              <a:solidFill>
                <a:schemeClr val="bg1"/>
              </a:solidFill>
            </a:endParaRPr>
          </a:p>
        </p:txBody>
      </p:sp>
      <p:sp>
        <p:nvSpPr>
          <p:cNvPr id="7" name="Рисунок 6"/>
          <p:cNvSpPr>
            <a:spLocks noGrp="1" noChangeAspect="1"/>
          </p:cNvSpPr>
          <p:nvPr>
            <p:ph type="pic" sz="quarter" idx="16" hasCustomPrompt="1"/>
          </p:nvPr>
        </p:nvSpPr>
        <p:spPr>
          <a:xfrm>
            <a:off x="9203042" y="4803120"/>
            <a:ext cx="3598559" cy="4798080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Пиктограмма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5070184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Обложка 33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Объект 9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364643757"/>
              </p:ext>
            </p:extLst>
          </p:nvPr>
        </p:nvGraphicFramePr>
        <p:xfrm>
          <a:off x="2227" y="2967"/>
          <a:ext cx="2222" cy="29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6677" name="Слайд think-cell" r:id="rId4" imgW="270" imgH="270" progId="TCLayout.ActiveDocument.1">
                  <p:embed/>
                </p:oleObj>
              </mc:Choice>
              <mc:Fallback>
                <p:oleObj name="Слайд think-cell" r:id="rId4" imgW="270" imgH="270" progId="TCLayout.ActiveDocument.1">
                  <p:embed/>
                  <p:pic>
                    <p:nvPicPr>
                      <p:cNvPr id="10" name="Объект 9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27" y="2967"/>
                        <a:ext cx="2222" cy="29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Прямоугольник 1"/>
          <p:cNvSpPr/>
          <p:nvPr/>
        </p:nvSpPr>
        <p:spPr bwMode="auto">
          <a:xfrm>
            <a:off x="0" y="0"/>
            <a:ext cx="9203037" cy="9602880"/>
          </a:xfrm>
          <a:prstGeom prst="rect">
            <a:avLst/>
          </a:prstGeom>
          <a:solidFill>
            <a:schemeClr val="tx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100800" tIns="50400" rIns="100800" bIns="5040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128016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8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" name="Рисунок 5"/>
          <p:cNvSpPr>
            <a:spLocks noGrp="1"/>
          </p:cNvSpPr>
          <p:nvPr>
            <p:ph type="pic" sz="quarter" idx="13" hasCustomPrompt="1"/>
          </p:nvPr>
        </p:nvSpPr>
        <p:spPr>
          <a:xfrm>
            <a:off x="9203040" y="0"/>
            <a:ext cx="3598560" cy="4798080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  <p:sp>
        <p:nvSpPr>
          <p:cNvPr id="33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469802" y="3141466"/>
            <a:ext cx="8263433" cy="3184873"/>
          </a:xfrm>
          <a:effectLst/>
        </p:spPr>
        <p:txBody>
          <a:bodyPr vert="horz" lIns="0" tIns="0" rIns="0" bIns="0" rtlCol="0" anchor="t">
            <a:normAutofit/>
          </a:bodyPr>
          <a:lstStyle>
            <a:lvl1pPr>
              <a:lnSpc>
                <a:spcPct val="85000"/>
              </a:lnSpc>
              <a:defRPr lang="ru-RU" sz="7560" b="0" i="0" u="none" cap="none" spc="0" baseline="0" dirty="0">
                <a:ln>
                  <a:noFill/>
                </a:ln>
                <a:solidFill>
                  <a:srgbClr val="FFFFFF"/>
                </a:solidFill>
                <a:effectLst/>
                <a:ea typeface="+mn-ea"/>
                <a:cs typeface="Arial"/>
              </a:defRPr>
            </a:lvl1pPr>
          </a:lstStyle>
          <a:p>
            <a:pPr lvl="0">
              <a:lnSpc>
                <a:spcPct val="85000"/>
              </a:lnSpc>
            </a:pPr>
            <a:r>
              <a:rPr lang="ru-RU" dirty="0" smtClean="0"/>
              <a:t>Название презентации</a:t>
            </a:r>
            <a:endParaRPr lang="ru-RU" dirty="0"/>
          </a:p>
        </p:txBody>
      </p:sp>
      <p:sp>
        <p:nvSpPr>
          <p:cNvPr id="35" name="Текст 12"/>
          <p:cNvSpPr>
            <a:spLocks noGrp="1"/>
          </p:cNvSpPr>
          <p:nvPr>
            <p:ph type="body" sz="quarter" idx="10" hasCustomPrompt="1"/>
          </p:nvPr>
        </p:nvSpPr>
        <p:spPr>
          <a:xfrm>
            <a:off x="502286" y="7455069"/>
            <a:ext cx="8213471" cy="1047723"/>
          </a:xfrm>
          <a:prstGeom prst="rect">
            <a:avLst/>
          </a:prstGeom>
          <a:effectLst/>
        </p:spPr>
        <p:txBody>
          <a:bodyPr vert="horz" lIns="0" tIns="0" rIns="0" bIns="0" rtlCol="0">
            <a:noAutofit/>
          </a:bodyPr>
          <a:lstStyle>
            <a:lvl1pPr>
              <a:spcAft>
                <a:spcPts val="0"/>
              </a:spcAft>
              <a:defRPr lang="ru-RU" sz="1680" b="0" baseline="0" dirty="0">
                <a:solidFill>
                  <a:srgbClr val="FFFFFF"/>
                </a:solidFill>
                <a:effectLst/>
              </a:defRPr>
            </a:lvl1pPr>
          </a:lstStyle>
          <a:p>
            <a:pPr lvl="0">
              <a:spcAft>
                <a:spcPts val="0"/>
              </a:spcAft>
            </a:pPr>
            <a:r>
              <a:rPr lang="ru-RU" dirty="0" smtClean="0"/>
              <a:t>Имя Фамилия</a:t>
            </a:r>
            <a:br>
              <a:rPr lang="ru-RU" dirty="0" smtClean="0"/>
            </a:br>
            <a:r>
              <a:rPr lang="ru-RU" dirty="0" smtClean="0"/>
              <a:t>Должность</a:t>
            </a:r>
            <a:br>
              <a:rPr lang="ru-RU" dirty="0" smtClean="0"/>
            </a:br>
            <a:r>
              <a:rPr lang="ru-RU" dirty="0" smtClean="0"/>
              <a:t>Компания / функция / направление</a:t>
            </a:r>
            <a:endParaRPr lang="ru-RU" dirty="0"/>
          </a:p>
        </p:txBody>
      </p:sp>
      <p:sp>
        <p:nvSpPr>
          <p:cNvPr id="36" name="Текст 12"/>
          <p:cNvSpPr>
            <a:spLocks noGrp="1"/>
          </p:cNvSpPr>
          <p:nvPr>
            <p:ph type="body" sz="quarter" idx="11" hasCustomPrompt="1"/>
          </p:nvPr>
        </p:nvSpPr>
        <p:spPr>
          <a:xfrm>
            <a:off x="502286" y="8683130"/>
            <a:ext cx="8213471" cy="645512"/>
          </a:xfrm>
          <a:prstGeom prst="rect">
            <a:avLst/>
          </a:prstGeom>
          <a:effectLst/>
        </p:spPr>
        <p:txBody>
          <a:bodyPr/>
          <a:lstStyle>
            <a:lvl1pPr>
              <a:spcBef>
                <a:spcPts val="0"/>
              </a:spcBef>
              <a:spcAft>
                <a:spcPts val="0"/>
              </a:spcAft>
              <a:defRPr sz="1400" baseline="0">
                <a:solidFill>
                  <a:srgbClr val="FFFFFF"/>
                </a:solidFill>
                <a:effectLst/>
              </a:defRPr>
            </a:lvl1pPr>
          </a:lstStyle>
          <a:p>
            <a:pPr lvl="0"/>
            <a:r>
              <a:rPr lang="ru-RU" dirty="0" smtClean="0"/>
              <a:t>Название мероприятия</a:t>
            </a:r>
            <a:br>
              <a:rPr lang="ru-RU" dirty="0" smtClean="0"/>
            </a:br>
            <a:r>
              <a:rPr lang="ru-RU" dirty="0" smtClean="0"/>
              <a:t>Дата проведения</a:t>
            </a:r>
          </a:p>
          <a:p>
            <a:pPr lvl="0"/>
            <a:endParaRPr lang="ru-RU" dirty="0"/>
          </a:p>
        </p:txBody>
      </p:sp>
      <p:sp>
        <p:nvSpPr>
          <p:cNvPr id="56" name="Текст 7"/>
          <p:cNvSpPr>
            <a:spLocks noGrp="1"/>
          </p:cNvSpPr>
          <p:nvPr>
            <p:ph type="body" sz="quarter" idx="15" hasCustomPrompt="1"/>
          </p:nvPr>
        </p:nvSpPr>
        <p:spPr>
          <a:xfrm>
            <a:off x="502286" y="6367951"/>
            <a:ext cx="8230950" cy="906780"/>
          </a:xfrm>
        </p:spPr>
        <p:txBody>
          <a:bodyPr/>
          <a:lstStyle>
            <a:lvl1pPr>
              <a:defRPr baseline="0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dirty="0" smtClean="0"/>
              <a:t>Подзаголовок (заполняется по необходимости)</a:t>
            </a:r>
          </a:p>
        </p:txBody>
      </p:sp>
      <p:grpSp>
        <p:nvGrpSpPr>
          <p:cNvPr id="37" name="Группа 36"/>
          <p:cNvGrpSpPr/>
          <p:nvPr/>
        </p:nvGrpSpPr>
        <p:grpSpPr>
          <a:xfrm>
            <a:off x="12742652" y="-79539"/>
            <a:ext cx="4006111" cy="9680744"/>
            <a:chOff x="9101894" y="-42611"/>
            <a:chExt cx="2861508" cy="5186113"/>
          </a:xfrm>
        </p:grpSpPr>
        <p:sp>
          <p:nvSpPr>
            <p:cNvPr id="38" name="Прямоугольник 37"/>
            <p:cNvSpPr/>
            <p:nvPr/>
          </p:nvSpPr>
          <p:spPr>
            <a:xfrm>
              <a:off x="9181869" y="3"/>
              <a:ext cx="2781533" cy="514349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wrap="square" lIns="648000">
              <a:noAutofit/>
            </a:bodyPr>
            <a:lstStyle/>
            <a:p>
              <a:r>
                <a:rPr lang="ru-RU" sz="1680" b="0" dirty="0">
                  <a:solidFill>
                    <a:schemeClr val="bg1"/>
                  </a:solidFill>
                </a:rPr>
                <a:t>Рекомендации </a:t>
              </a:r>
              <a:br>
                <a:rPr lang="ru-RU" sz="1680" b="0" dirty="0">
                  <a:solidFill>
                    <a:schemeClr val="bg1"/>
                  </a:solidFill>
                </a:rPr>
              </a:br>
              <a:r>
                <a:rPr lang="ru-RU" sz="168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по оформлению слайдов</a:t>
              </a:r>
            </a:p>
            <a:p>
              <a:pPr marL="0" algn="l" defTabSz="1090821" rtl="0" eaLnBrk="1" latinLnBrk="0" hangingPunct="1"/>
              <a:endParaRPr lang="ru-RU" sz="112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  <a:p>
              <a:pPr marL="255585" indent="-255585" algn="l" defTabSz="1090821" rtl="0" eaLnBrk="1" latinLnBrk="0" hangingPunct="1">
                <a:spcAft>
                  <a:spcPts val="280"/>
                </a:spcAft>
                <a:buFont typeface="+mj-lt"/>
                <a:buAutoNum type="arabicPeriod"/>
              </a:pPr>
              <a:r>
                <a:rPr lang="ru-RU" sz="112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ТЕКСТ</a:t>
              </a: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="0" dirty="0" err="1">
                  <a:solidFill>
                    <a:schemeClr val="bg1"/>
                  </a:solidFill>
                </a:rPr>
                <a:t>Корп.шрифт</a:t>
              </a:r>
              <a:r>
                <a:rPr lang="ru-RU" sz="1120" b="0" dirty="0">
                  <a:solidFill>
                    <a:schemeClr val="bg1"/>
                  </a:solidFill>
                </a:rPr>
                <a:t> для презентаций</a:t>
              </a:r>
              <a:r>
                <a:rPr lang="ru-RU" sz="1120" b="0" baseline="0" dirty="0">
                  <a:solidFill>
                    <a:schemeClr val="bg1"/>
                  </a:solidFill>
                </a:rPr>
                <a:t> </a:t>
              </a:r>
              <a:r>
                <a:rPr lang="ru-RU" sz="1120" baseline="0" dirty="0">
                  <a:solidFill>
                    <a:schemeClr val="bg1"/>
                  </a:solidFill>
                </a:rPr>
                <a:t>–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en-US" sz="1120" b="1" dirty="0">
                  <a:solidFill>
                    <a:schemeClr val="bg1"/>
                  </a:solidFill>
                </a:rPr>
                <a:t>Arial</a:t>
              </a:r>
              <a:r>
                <a:rPr lang="ru-RU" sz="1120" dirty="0">
                  <a:solidFill>
                    <a:schemeClr val="bg1"/>
                  </a:solidFill>
                </a:rPr>
                <a:t> (</a:t>
              </a:r>
              <a:r>
                <a:rPr lang="ru-RU" sz="1120" i="1" dirty="0">
                  <a:solidFill>
                    <a:schemeClr val="bg1"/>
                  </a:solidFill>
                </a:rPr>
                <a:t>д</a:t>
              </a:r>
              <a:r>
                <a:rPr lang="ru-RU" sz="1120" i="1" baseline="0" dirty="0">
                  <a:solidFill>
                    <a:schemeClr val="bg1"/>
                  </a:solidFill>
                </a:rPr>
                <a:t>опустимо:</a:t>
              </a:r>
              <a:r>
                <a:rPr lang="ru-RU" sz="1120" baseline="0" dirty="0">
                  <a:solidFill>
                    <a:schemeClr val="bg1"/>
                  </a:solidFill>
                </a:rPr>
                <a:t> </a:t>
              </a:r>
              <a:r>
                <a:rPr lang="en-US" sz="1120" baseline="0" dirty="0">
                  <a:solidFill>
                    <a:schemeClr val="bg1"/>
                  </a:solidFill>
                </a:rPr>
                <a:t>Arial Narrow</a:t>
              </a:r>
              <a:r>
                <a:rPr lang="ru-RU" sz="1120" baseline="0" dirty="0">
                  <a:solidFill>
                    <a:schemeClr val="bg1"/>
                  </a:solidFill>
                </a:rPr>
                <a:t>)</a:t>
              </a: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Заголовок слайда – 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не ниже 16 </a:t>
              </a:r>
              <a:r>
                <a:rPr lang="ru-RU" sz="1120" b="1" baseline="0" dirty="0" err="1">
                  <a:solidFill>
                    <a:schemeClr val="bg1"/>
                  </a:solidFill>
                </a:rPr>
                <a:t>пт</a:t>
              </a:r>
              <a:endParaRPr lang="ru-RU" sz="1120" b="1" baseline="0" dirty="0">
                <a:solidFill>
                  <a:schemeClr val="bg1"/>
                </a:solidFill>
              </a:endParaRP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Текст на слайде – 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не ниже </a:t>
              </a:r>
              <a:r>
                <a:rPr lang="en-US" sz="1120" b="1" baseline="0" dirty="0">
                  <a:solidFill>
                    <a:schemeClr val="bg1"/>
                  </a:solidFill>
                </a:rPr>
                <a:t>10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 </a:t>
              </a:r>
              <a:r>
                <a:rPr lang="ru-RU" sz="1120" b="1" baseline="0" dirty="0" err="1">
                  <a:solidFill>
                    <a:schemeClr val="bg1"/>
                  </a:solidFill>
                </a:rPr>
                <a:t>пт</a:t>
              </a:r>
              <a:endParaRPr lang="ru-RU" sz="1120" b="1" baseline="0" dirty="0">
                <a:solidFill>
                  <a:schemeClr val="bg1"/>
                </a:solidFill>
              </a:endParaRP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Примечания – 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не ниже </a:t>
              </a:r>
              <a:r>
                <a:rPr lang="en-US" sz="1120" b="1" baseline="0" dirty="0">
                  <a:solidFill>
                    <a:schemeClr val="bg1"/>
                  </a:solidFill>
                </a:rPr>
                <a:t>8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 </a:t>
              </a:r>
              <a:r>
                <a:rPr lang="ru-RU" sz="1120" b="1" baseline="0" dirty="0" err="1">
                  <a:solidFill>
                    <a:schemeClr val="bg1"/>
                  </a:solidFill>
                </a:rPr>
                <a:t>пт</a:t>
              </a:r>
              <a:endParaRPr lang="ru-RU" sz="1120" b="1" baseline="0" dirty="0">
                <a:solidFill>
                  <a:schemeClr val="bg1"/>
                </a:solidFill>
              </a:endParaRPr>
            </a:p>
            <a:p>
              <a:pPr marL="373377" lvl="4" indent="-124459" algn="l">
                <a:spcAft>
                  <a:spcPts val="112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Используйте на слайде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ru-RU" sz="1120" b="1" baseline="0" dirty="0">
                  <a:solidFill>
                    <a:schemeClr val="bg1"/>
                  </a:solidFill>
                </a:rPr>
                <a:t>не более 3 размеров шрифтов</a:t>
              </a:r>
              <a:endParaRPr lang="en-US" sz="1120" b="1" baseline="0" dirty="0">
                <a:solidFill>
                  <a:schemeClr val="bg1"/>
                </a:solidFill>
              </a:endParaRPr>
            </a:p>
            <a:p>
              <a:pPr marL="255585" indent="-255585" algn="l" defTabSz="1090821" rtl="0" eaLnBrk="1" latinLnBrk="0" hangingPunct="1">
                <a:spcBef>
                  <a:spcPts val="420"/>
                </a:spcBef>
                <a:spcAft>
                  <a:spcPts val="280"/>
                </a:spcAft>
                <a:buFont typeface="+mj-lt"/>
                <a:buAutoNum type="arabicPeriod"/>
              </a:pPr>
              <a:r>
                <a:rPr lang="ru-RU" sz="112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ДИАГРАММЫ</a:t>
              </a:r>
            </a:p>
            <a:p>
              <a:pPr marL="373377" lvl="1" indent="-111125" algn="l" defTabSz="1090821" rtl="0" eaLnBrk="1" latinLnBrk="0" hangingPunct="1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единый стиль оформления диаграмм</a:t>
              </a:r>
            </a:p>
            <a:p>
              <a:pPr marL="373377" lvl="1" indent="-111125" algn="l" defTabSz="1090821" rtl="0" eaLnBrk="1" latinLnBrk="0" hangingPunct="1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шрифты одинакового размера в</a:t>
              </a:r>
              <a:r>
                <a:rPr lang="ru-RU" sz="1120" b="0" kern="1200" baseline="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 </a:t>
              </a: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диаграммах, располагающихся на одном слайде</a:t>
              </a:r>
            </a:p>
            <a:p>
              <a:pPr marL="373377" lvl="1" indent="-111125" algn="l" defTabSz="1090821" rtl="0" eaLnBrk="1" latinLnBrk="0" hangingPunct="1">
                <a:spcAft>
                  <a:spcPts val="1120"/>
                </a:spcAft>
                <a:buFont typeface="Arial" panose="020B0604020202020204" pitchFamily="34" charset="0"/>
                <a:buChar char="•"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На одном слайде – не более 4 диаграмм</a:t>
              </a:r>
            </a:p>
            <a:p>
              <a:pPr marL="255585" marR="0" lvl="0" indent="-255585" algn="l" defTabSz="1090821" rtl="0" eaLnBrk="1" fontAlgn="auto" latinLnBrk="0" hangingPunct="1">
                <a:lnSpc>
                  <a:spcPct val="100000"/>
                </a:lnSpc>
                <a:spcBef>
                  <a:spcPts val="420"/>
                </a:spcBef>
                <a:spcAft>
                  <a:spcPts val="28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lang="ru-RU" sz="112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ИКОНКИ</a:t>
              </a:r>
            </a:p>
            <a:p>
              <a:pPr marL="373377" marR="0" lvl="1" indent="-117793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112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dirty="0">
                  <a:solidFill>
                    <a:schemeClr val="bg1"/>
                  </a:solidFill>
                </a:rPr>
                <a:t>Выбирайте оформление</a:t>
              </a:r>
              <a:r>
                <a:rPr lang="ru-RU" sz="1120" baseline="0" dirty="0">
                  <a:solidFill>
                    <a:schemeClr val="bg1"/>
                  </a:solidFill>
                </a:rPr>
                <a:t>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ru-RU" sz="1120" baseline="0" dirty="0">
                  <a:solidFill>
                    <a:schemeClr val="bg1"/>
                  </a:solidFill>
                </a:rPr>
                <a:t>иконок </a:t>
              </a:r>
              <a:r>
                <a:rPr lang="ru-RU" sz="1120" dirty="0">
                  <a:solidFill>
                    <a:schemeClr val="bg1"/>
                  </a:solidFill>
                </a:rPr>
                <a:t>в</a:t>
              </a:r>
              <a:r>
                <a:rPr lang="ru-RU" sz="1120" baseline="0" dirty="0">
                  <a:solidFill>
                    <a:schemeClr val="bg1"/>
                  </a:solidFill>
                </a:rPr>
                <a:t> едином стиле</a:t>
              </a:r>
              <a:endParaRPr lang="ru-RU" sz="112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  <a:p>
              <a:pPr marL="255585" marR="0" lvl="0" indent="-255585" algn="l" defTabSz="1090821" rtl="0" eaLnBrk="1" fontAlgn="auto" latinLnBrk="0" hangingPunct="1">
                <a:lnSpc>
                  <a:spcPct val="100000"/>
                </a:lnSpc>
                <a:spcBef>
                  <a:spcPts val="420"/>
                </a:spcBef>
                <a:spcAft>
                  <a:spcPts val="28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lang="ru-RU" sz="1120" b="1" dirty="0">
                  <a:solidFill>
                    <a:schemeClr val="bg1"/>
                  </a:solidFill>
                </a:rPr>
                <a:t>ИЗОБРАЖЕНИЯ</a:t>
              </a:r>
            </a:p>
            <a:p>
              <a:pPr marL="373377" lvl="1" indent="-117793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dirty="0">
                  <a:solidFill>
                    <a:schemeClr val="bg1"/>
                  </a:solidFill>
                </a:rPr>
                <a:t>Нельзя</a:t>
              </a:r>
              <a:r>
                <a:rPr lang="ru-RU" sz="1120" baseline="0" dirty="0">
                  <a:solidFill>
                    <a:schemeClr val="bg1"/>
                  </a:solidFill>
                </a:rPr>
                <a:t> искажать пропорции</a:t>
              </a:r>
            </a:p>
            <a:p>
              <a:pPr marL="373377" lvl="1" indent="-117793">
                <a:spcAft>
                  <a:spcPts val="1120"/>
                </a:spcAft>
                <a:buFont typeface="Arial" panose="020B0604020202020204" pitchFamily="34" charset="0"/>
                <a:buChar char="•"/>
              </a:pPr>
              <a:r>
                <a:rPr lang="ru-RU" sz="1120" dirty="0">
                  <a:solidFill>
                    <a:schemeClr val="bg1"/>
                  </a:solidFill>
                </a:rPr>
                <a:t>Рекомендуемое разрешение</a:t>
              </a:r>
              <a:r>
                <a:rPr lang="ru-RU" sz="1120" baseline="0" dirty="0">
                  <a:solidFill>
                    <a:schemeClr val="bg1"/>
                  </a:solidFill>
                </a:rPr>
                <a:t> –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ru-RU" sz="1120" baseline="0" dirty="0">
                  <a:solidFill>
                    <a:schemeClr val="bg1"/>
                  </a:solidFill>
                </a:rPr>
                <a:t>не более 150 пикселей на дюйм</a:t>
              </a:r>
              <a:endParaRPr lang="ru-RU" sz="1120" b="1" dirty="0">
                <a:solidFill>
                  <a:schemeClr val="bg1"/>
                </a:solidFill>
              </a:endParaRPr>
            </a:p>
            <a:p>
              <a:pPr marL="255585" marR="0" lvl="0" indent="-255585" algn="l" defTabSz="1090821" rtl="0" eaLnBrk="1" fontAlgn="auto" latinLnBrk="0" hangingPunct="1">
                <a:lnSpc>
                  <a:spcPct val="100000"/>
                </a:lnSpc>
                <a:spcBef>
                  <a:spcPts val="420"/>
                </a:spcBef>
                <a:spcAft>
                  <a:spcPts val="28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kumimoji="0" lang="ru-RU" sz="112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ОБЩИЕ РЕКОМЕНДАЦИИ</a:t>
              </a:r>
            </a:p>
            <a:p>
              <a:pPr marL="373377" marR="0" lvl="1" indent="-12890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8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Скажите «нет» презентациям </a:t>
              </a:r>
              <a:b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</a:b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с большим количеством текста</a:t>
              </a:r>
            </a:p>
            <a:p>
              <a:pPr marL="373377" marR="0" lvl="1" indent="-12890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8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простые схемы </a:t>
              </a:r>
              <a:b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</a:b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 графику</a:t>
              </a:r>
            </a:p>
            <a:p>
              <a:pPr marL="373377" marR="0" lvl="1" indent="-12890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8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Делайте слайды лаконичными</a:t>
              </a:r>
            </a:p>
            <a:p>
              <a:pPr marL="800999" marR="0" lvl="1" indent="-25558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42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endParaRPr lang="ru-RU" sz="112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</p:txBody>
        </p:sp>
        <p:cxnSp>
          <p:nvCxnSpPr>
            <p:cNvPr id="39" name="Прямая соединительная линия 38"/>
            <p:cNvCxnSpPr/>
            <p:nvPr/>
          </p:nvCxnSpPr>
          <p:spPr bwMode="auto">
            <a:xfrm>
              <a:off x="9753602" y="444502"/>
              <a:ext cx="2051050" cy="0"/>
            </a:xfrm>
            <a:prstGeom prst="line">
              <a:avLst/>
            </a:prstGeom>
            <a:solidFill>
              <a:schemeClr val="accent1"/>
            </a:solidFill>
            <a:ln w="317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grpSp>
          <p:nvGrpSpPr>
            <p:cNvPr id="40" name="Группа 39"/>
            <p:cNvGrpSpPr/>
            <p:nvPr/>
          </p:nvGrpSpPr>
          <p:grpSpPr>
            <a:xfrm>
              <a:off x="9101894" y="-42611"/>
              <a:ext cx="618531" cy="5155816"/>
              <a:chOff x="9101894" y="-42611"/>
              <a:chExt cx="618531" cy="5155816"/>
            </a:xfrm>
          </p:grpSpPr>
          <p:sp>
            <p:nvSpPr>
              <p:cNvPr id="41" name="Прямоугольник 40"/>
              <p:cNvSpPr/>
              <p:nvPr/>
            </p:nvSpPr>
            <p:spPr>
              <a:xfrm>
                <a:off x="9249089" y="154103"/>
                <a:ext cx="377590" cy="436959"/>
              </a:xfrm>
              <a:prstGeom prst="rect">
                <a:avLst/>
              </a:prstGeom>
              <a:solidFill>
                <a:srgbClr val="008C95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0</a:t>
                </a:r>
              </a:p>
              <a:p>
                <a:pPr algn="ctr" eaLnBrk="1" hangingPunct="1">
                  <a:defRPr/>
                </a:pPr>
                <a:r>
                  <a:rPr lang="en-US" sz="980" dirty="0">
                    <a:solidFill>
                      <a:srgbClr val="FFFFFF"/>
                    </a:solidFill>
                  </a:rPr>
                  <a:t>140</a:t>
                </a:r>
                <a:endParaRPr lang="ru-RU" sz="98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1</a:t>
                </a:r>
                <a:r>
                  <a:rPr lang="en-US" sz="980" dirty="0">
                    <a:solidFill>
                      <a:srgbClr val="FFFFFF"/>
                    </a:solidFill>
                  </a:rPr>
                  <a:t>49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42" name="Прямоугольник 41"/>
              <p:cNvSpPr/>
              <p:nvPr/>
            </p:nvSpPr>
            <p:spPr>
              <a:xfrm>
                <a:off x="9249089" y="873918"/>
                <a:ext cx="377590" cy="438150"/>
              </a:xfrm>
              <a:prstGeom prst="rect">
                <a:avLst/>
              </a:prstGeom>
              <a:solidFill>
                <a:srgbClr val="D0D0D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208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208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208</a:t>
                </a:r>
              </a:p>
            </p:txBody>
          </p:sp>
          <p:sp>
            <p:nvSpPr>
              <p:cNvPr id="43" name="Прямоугольник 42"/>
              <p:cNvSpPr/>
              <p:nvPr/>
            </p:nvSpPr>
            <p:spPr>
              <a:xfrm>
                <a:off x="9249089" y="3830254"/>
                <a:ext cx="377590" cy="436960"/>
              </a:xfrm>
              <a:prstGeom prst="rect">
                <a:avLst/>
              </a:prstGeom>
              <a:solidFill>
                <a:srgbClr val="E5F2F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229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242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242</a:t>
                </a:r>
              </a:p>
            </p:txBody>
          </p:sp>
          <p:sp>
            <p:nvSpPr>
              <p:cNvPr id="44" name="Прямоугольник 43"/>
              <p:cNvSpPr/>
              <p:nvPr/>
            </p:nvSpPr>
            <p:spPr>
              <a:xfrm>
                <a:off x="9249089" y="2519364"/>
                <a:ext cx="377590" cy="436959"/>
              </a:xfrm>
              <a:prstGeom prst="rect">
                <a:avLst/>
              </a:prstGeom>
              <a:solidFill>
                <a:srgbClr val="B2D2D8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178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210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216</a:t>
                </a:r>
              </a:p>
            </p:txBody>
          </p:sp>
          <p:sp>
            <p:nvSpPr>
              <p:cNvPr id="45" name="Прямоугольник 44"/>
              <p:cNvSpPr/>
              <p:nvPr/>
            </p:nvSpPr>
            <p:spPr>
              <a:xfrm>
                <a:off x="9249089" y="2956327"/>
                <a:ext cx="377590" cy="436960"/>
              </a:xfrm>
              <a:prstGeom prst="rect">
                <a:avLst/>
              </a:prstGeom>
              <a:solidFill>
                <a:srgbClr val="FFC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255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192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0</a:t>
                </a:r>
              </a:p>
            </p:txBody>
          </p:sp>
          <p:sp>
            <p:nvSpPr>
              <p:cNvPr id="46" name="Прямоугольник 45"/>
              <p:cNvSpPr/>
              <p:nvPr/>
            </p:nvSpPr>
            <p:spPr>
              <a:xfrm>
                <a:off x="9249089" y="3393282"/>
                <a:ext cx="377590" cy="436959"/>
              </a:xfrm>
              <a:prstGeom prst="rect">
                <a:avLst/>
              </a:prstGeom>
              <a:solidFill>
                <a:srgbClr val="C00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192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0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0</a:t>
                </a:r>
              </a:p>
            </p:txBody>
          </p:sp>
          <p:sp>
            <p:nvSpPr>
              <p:cNvPr id="47" name="Прямоугольник 46"/>
              <p:cNvSpPr/>
              <p:nvPr/>
            </p:nvSpPr>
            <p:spPr>
              <a:xfrm>
                <a:off x="9249089" y="4267214"/>
                <a:ext cx="377590" cy="169200"/>
              </a:xfrm>
              <a:prstGeom prst="rect">
                <a:avLst/>
              </a:prstGeom>
              <a:solidFill>
                <a:srgbClr val="000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0,0,0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48" name="Прямоугольник 47"/>
              <p:cNvSpPr/>
              <p:nvPr/>
            </p:nvSpPr>
            <p:spPr>
              <a:xfrm>
                <a:off x="9249091" y="588086"/>
                <a:ext cx="377590" cy="438150"/>
              </a:xfrm>
              <a:prstGeom prst="rect">
                <a:avLst/>
              </a:prstGeom>
              <a:solidFill>
                <a:schemeClr val="tx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0</a:t>
                </a:r>
                <a:br>
                  <a:rPr lang="en-US" sz="980" dirty="0" smtClean="0">
                    <a:solidFill>
                      <a:schemeClr val="bg1"/>
                    </a:solidFill>
                  </a:rPr>
                </a:br>
                <a:r>
                  <a:rPr lang="ru-RU" sz="980" dirty="0" smtClean="0">
                    <a:solidFill>
                      <a:schemeClr val="bg1"/>
                    </a:solidFill>
                  </a:rPr>
                  <a:t>49</a:t>
                </a:r>
                <a:br>
                  <a:rPr lang="ru-RU" sz="980" dirty="0" smtClean="0">
                    <a:solidFill>
                      <a:schemeClr val="bg1"/>
                    </a:solidFill>
                  </a:rPr>
                </a:br>
                <a:r>
                  <a:rPr lang="ru-RU" sz="980" dirty="0" smtClean="0">
                    <a:solidFill>
                      <a:schemeClr val="bg1"/>
                    </a:solidFill>
                  </a:rPr>
                  <a:t>60</a:t>
                </a:r>
                <a:endParaRPr lang="ru-RU" sz="98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49" name="Прямоугольник 48"/>
              <p:cNvSpPr/>
              <p:nvPr/>
            </p:nvSpPr>
            <p:spPr>
              <a:xfrm>
                <a:off x="9249091" y="1022665"/>
                <a:ext cx="377590" cy="436960"/>
              </a:xfrm>
              <a:prstGeom prst="rect">
                <a:avLst/>
              </a:prstGeom>
              <a:solidFill>
                <a:schemeClr val="bg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119</a:t>
                </a:r>
                <a:b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</a:b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226</a:t>
                </a:r>
                <a:b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</a:b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195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50" name="Прямоугольник 49"/>
              <p:cNvSpPr/>
              <p:nvPr/>
            </p:nvSpPr>
            <p:spPr>
              <a:xfrm>
                <a:off x="9249091" y="3830257"/>
                <a:ext cx="377590" cy="436960"/>
              </a:xfrm>
              <a:prstGeom prst="rect">
                <a:avLst/>
              </a:prstGeom>
              <a:solidFill>
                <a:srgbClr val="2D3287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45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50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135</a:t>
                </a:r>
                <a:endParaRPr lang="ru-RU" sz="98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1" name="Прямоугольник 50"/>
              <p:cNvSpPr/>
              <p:nvPr/>
            </p:nvSpPr>
            <p:spPr>
              <a:xfrm>
                <a:off x="9249091" y="1466152"/>
                <a:ext cx="377590" cy="438150"/>
              </a:xfrm>
              <a:prstGeom prst="rect">
                <a:avLst/>
              </a:prstGeom>
              <a:solidFill>
                <a:schemeClr val="bg1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000000"/>
                    </a:solidFill>
                  </a:rPr>
                  <a:t>255</a:t>
                </a:r>
                <a:endParaRPr lang="ru-RU" sz="980" dirty="0">
                  <a:solidFill>
                    <a:srgbClr val="000000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000000"/>
                    </a:solidFill>
                  </a:rPr>
                  <a:t>255</a:t>
                </a:r>
                <a:endParaRPr lang="ru-RU" sz="980" dirty="0">
                  <a:solidFill>
                    <a:srgbClr val="000000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000000"/>
                    </a:solidFill>
                  </a:rPr>
                  <a:t>255</a:t>
                </a:r>
                <a:endParaRPr lang="ru-RU" sz="98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2" name="Прямоугольник 51"/>
              <p:cNvSpPr/>
              <p:nvPr/>
            </p:nvSpPr>
            <p:spPr>
              <a:xfrm>
                <a:off x="9249091" y="2519364"/>
                <a:ext cx="377590" cy="436959"/>
              </a:xfrm>
              <a:prstGeom prst="rect">
                <a:avLst/>
              </a:prstGeom>
              <a:solidFill>
                <a:srgbClr val="FABE19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250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190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25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53" name="Прямоугольник 52"/>
              <p:cNvSpPr/>
              <p:nvPr/>
            </p:nvSpPr>
            <p:spPr>
              <a:xfrm>
                <a:off x="9249091" y="2956327"/>
                <a:ext cx="377590" cy="436960"/>
              </a:xfrm>
              <a:prstGeom prst="rect">
                <a:avLst/>
              </a:prstGeom>
              <a:solidFill>
                <a:srgbClr val="008CFA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0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ru-RU" sz="980" dirty="0" smtClean="0">
                    <a:solidFill>
                      <a:schemeClr val="bg1"/>
                    </a:solidFill>
                  </a:rPr>
                  <a:t>1</a:t>
                </a:r>
                <a:r>
                  <a:rPr lang="en-US" sz="980" dirty="0" smtClean="0">
                    <a:solidFill>
                      <a:schemeClr val="bg1"/>
                    </a:solidFill>
                  </a:rPr>
                  <a:t>40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250</a:t>
                </a:r>
                <a:endParaRPr lang="ru-RU" sz="98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4" name="Прямоугольник 53"/>
              <p:cNvSpPr/>
              <p:nvPr/>
            </p:nvSpPr>
            <p:spPr>
              <a:xfrm>
                <a:off x="9249091" y="3393282"/>
                <a:ext cx="377590" cy="436959"/>
              </a:xfrm>
              <a:prstGeom prst="rect">
                <a:avLst/>
              </a:prstGeom>
              <a:solidFill>
                <a:srgbClr val="FA786E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250</a:t>
                </a:r>
                <a:endParaRPr lang="ru-RU" sz="98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120</a:t>
                </a:r>
                <a:endParaRPr lang="ru-RU" sz="98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110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55" name="Прямоугольник 54"/>
              <p:cNvSpPr/>
              <p:nvPr/>
            </p:nvSpPr>
            <p:spPr>
              <a:xfrm>
                <a:off x="9249091" y="1916373"/>
                <a:ext cx="377590" cy="438150"/>
              </a:xfrm>
              <a:prstGeom prst="rect">
                <a:avLst/>
              </a:prstGeom>
              <a:solidFill>
                <a:schemeClr val="accent6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224</a:t>
                </a:r>
                <a:br>
                  <a:rPr lang="en-US" sz="980" dirty="0" smtClean="0">
                    <a:solidFill>
                      <a:srgbClr val="FFFFFF"/>
                    </a:solidFill>
                  </a:rPr>
                </a:br>
                <a:r>
                  <a:rPr lang="en-US" sz="980" dirty="0" smtClean="0">
                    <a:solidFill>
                      <a:srgbClr val="FFFFFF"/>
                    </a:solidFill>
                  </a:rPr>
                  <a:t>78</a:t>
                </a:r>
                <a:br>
                  <a:rPr lang="en-US" sz="980" dirty="0" smtClean="0">
                    <a:solidFill>
                      <a:srgbClr val="FFFFFF"/>
                    </a:solidFill>
                  </a:rPr>
                </a:br>
                <a:r>
                  <a:rPr lang="en-US" sz="980" dirty="0" smtClean="0">
                    <a:solidFill>
                      <a:srgbClr val="FFFFFF"/>
                    </a:solidFill>
                  </a:rPr>
                  <a:t>57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58" name="TextBox 57"/>
              <p:cNvSpPr txBox="1"/>
              <p:nvPr/>
            </p:nvSpPr>
            <p:spPr>
              <a:xfrm>
                <a:off x="9101894" y="-42611"/>
                <a:ext cx="618531" cy="1417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1120" dirty="0" smtClean="0">
                    <a:solidFill>
                      <a:schemeClr val="bg1"/>
                    </a:solidFill>
                  </a:rPr>
                  <a:t>Основные</a:t>
                </a:r>
                <a:endParaRPr lang="ru-RU" sz="112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9" name="TextBox 58"/>
              <p:cNvSpPr txBox="1"/>
              <p:nvPr/>
            </p:nvSpPr>
            <p:spPr>
              <a:xfrm>
                <a:off x="9101894" y="2320575"/>
                <a:ext cx="618531" cy="1417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1120" dirty="0" err="1" smtClean="0">
                    <a:solidFill>
                      <a:schemeClr val="bg1"/>
                    </a:solidFill>
                  </a:rPr>
                  <a:t>Доп.цвета</a:t>
                </a:r>
                <a:endParaRPr lang="ru-RU" sz="112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60" name="Прямоугольник 59"/>
              <p:cNvSpPr/>
              <p:nvPr/>
            </p:nvSpPr>
            <p:spPr>
              <a:xfrm>
                <a:off x="9249088" y="4436414"/>
                <a:ext cx="377591" cy="169200"/>
              </a:xfrm>
              <a:prstGeom prst="rect">
                <a:avLst/>
              </a:prstGeom>
              <a:solidFill>
                <a:srgbClr val="4D4D4D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rgbClr val="FFFFFF"/>
                    </a:solidFill>
                  </a:rPr>
                  <a:t>70%</a:t>
                </a:r>
                <a:endParaRPr lang="ru-RU" sz="84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61" name="Прямоугольник 60"/>
              <p:cNvSpPr/>
              <p:nvPr/>
            </p:nvSpPr>
            <p:spPr>
              <a:xfrm>
                <a:off x="9249087" y="4605611"/>
                <a:ext cx="377593" cy="169200"/>
              </a:xfrm>
              <a:prstGeom prst="rect">
                <a:avLst/>
              </a:prstGeom>
              <a:solidFill>
                <a:srgbClr val="7F7F7F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rgbClr val="FFFFFF"/>
                    </a:solidFill>
                  </a:rPr>
                  <a:t>50%</a:t>
                </a:r>
                <a:endParaRPr lang="ru-RU" sz="84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62" name="Прямоугольник 61"/>
              <p:cNvSpPr/>
              <p:nvPr/>
            </p:nvSpPr>
            <p:spPr>
              <a:xfrm>
                <a:off x="9249088" y="4774808"/>
                <a:ext cx="377591" cy="169200"/>
              </a:xfrm>
              <a:prstGeom prst="rect">
                <a:avLst/>
              </a:prstGeom>
              <a:solidFill>
                <a:srgbClr val="B2B2B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rgbClr val="FFFFFF"/>
                    </a:solidFill>
                  </a:rPr>
                  <a:t>30%</a:t>
                </a:r>
                <a:endParaRPr lang="ru-RU" sz="84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63" name="Прямоугольник 62"/>
              <p:cNvSpPr/>
              <p:nvPr/>
            </p:nvSpPr>
            <p:spPr>
              <a:xfrm>
                <a:off x="9249087" y="4944005"/>
                <a:ext cx="377593" cy="169200"/>
              </a:xfrm>
              <a:prstGeom prst="rect">
                <a:avLst/>
              </a:prstGeom>
              <a:solidFill>
                <a:srgbClr val="E5E5E5"/>
              </a:solidFill>
              <a:ln w="3175">
                <a:solidFill>
                  <a:srgbClr val="B2B2B2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chemeClr val="tx1"/>
                    </a:solidFill>
                  </a:rPr>
                  <a:t>10%</a:t>
                </a:r>
                <a:endParaRPr lang="ru-RU" sz="840" dirty="0">
                  <a:solidFill>
                    <a:schemeClr val="tx1"/>
                  </a:solidFill>
                </a:endParaRPr>
              </a:p>
            </p:txBody>
          </p:sp>
        </p:grpSp>
      </p:grpSp>
      <p:sp>
        <p:nvSpPr>
          <p:cNvPr id="64" name="object 2"/>
          <p:cNvSpPr txBox="1">
            <a:spLocks/>
          </p:cNvSpPr>
          <p:nvPr/>
        </p:nvSpPr>
        <p:spPr>
          <a:xfrm>
            <a:off x="2751403" y="797682"/>
            <a:ext cx="2167200" cy="227085"/>
          </a:xfrm>
          <a:prstGeom prst="rect">
            <a:avLst/>
          </a:prstGeom>
        </p:spPr>
        <p:txBody>
          <a:bodyPr vert="horz" wrap="square" lIns="0" tIns="10513" rIns="0" bIns="0" rtlCol="0" anchor="t">
            <a:spAutoFit/>
          </a:bodyPr>
          <a:lstStyle>
            <a:lvl1pPr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lang="ru-RU" sz="2000" b="1" smtClean="0">
                <a:solidFill>
                  <a:srgbClr val="008C95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accent1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accent1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accent1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accent1"/>
                </a:solidFill>
                <a:latin typeface="Arial" charset="0"/>
              </a:defRPr>
            </a:lvl5pPr>
            <a:lvl6pPr marL="389509"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779021"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1168531"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1558042"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8086" defTabSz="1280160">
              <a:spcBef>
                <a:spcPts val="83"/>
              </a:spcBef>
            </a:pPr>
            <a:r>
              <a:rPr lang="ru-RU" sz="1655" kern="0" dirty="0" smtClean="0">
                <a:solidFill>
                  <a:srgbClr val="008B95"/>
                </a:solidFill>
                <a:latin typeface="+mn-lt"/>
                <a:cs typeface="Roboto"/>
              </a:rPr>
              <a:t>Партнеры</a:t>
            </a:r>
            <a:r>
              <a:rPr lang="ru-RU" sz="1655" kern="0" spc="10" dirty="0" smtClean="0">
                <a:solidFill>
                  <a:srgbClr val="008B95"/>
                </a:solidFill>
                <a:latin typeface="+mn-lt"/>
                <a:cs typeface="Roboto"/>
              </a:rPr>
              <a:t> </a:t>
            </a:r>
            <a:r>
              <a:rPr lang="ru-RU" sz="1655" kern="0" dirty="0" smtClean="0">
                <a:solidFill>
                  <a:srgbClr val="008B95"/>
                </a:solidFill>
                <a:latin typeface="+mn-lt"/>
                <a:cs typeface="Roboto"/>
              </a:rPr>
              <a:t>для</a:t>
            </a:r>
            <a:r>
              <a:rPr lang="ru-RU" sz="1655" kern="0" spc="13" dirty="0" smtClean="0">
                <a:solidFill>
                  <a:srgbClr val="008B95"/>
                </a:solidFill>
                <a:latin typeface="+mn-lt"/>
                <a:cs typeface="Roboto"/>
              </a:rPr>
              <a:t> </a:t>
            </a:r>
            <a:r>
              <a:rPr lang="ru-RU" sz="1655" kern="0" spc="-7" dirty="0" smtClean="0">
                <a:solidFill>
                  <a:srgbClr val="008B95"/>
                </a:solidFill>
                <a:latin typeface="+mn-lt"/>
                <a:cs typeface="Roboto"/>
              </a:rPr>
              <a:t>роста</a:t>
            </a:r>
            <a:endParaRPr lang="ru-RU" sz="1655" kern="0" dirty="0">
              <a:latin typeface="+mn-lt"/>
              <a:cs typeface="Roboto"/>
            </a:endParaRPr>
          </a:p>
        </p:txBody>
      </p:sp>
      <p:sp>
        <p:nvSpPr>
          <p:cNvPr id="65" name="object 3"/>
          <p:cNvSpPr/>
          <p:nvPr/>
        </p:nvSpPr>
        <p:spPr>
          <a:xfrm>
            <a:off x="502286" y="685189"/>
            <a:ext cx="1619698" cy="407551"/>
          </a:xfrm>
          <a:custGeom>
            <a:avLst/>
            <a:gdLst/>
            <a:ahLst/>
            <a:cxnLst/>
            <a:rect l="l" t="t" r="r" b="b"/>
            <a:pathLst>
              <a:path w="2543810" h="480059">
                <a:moveTo>
                  <a:pt x="492340" y="59855"/>
                </a:moveTo>
                <a:lnTo>
                  <a:pt x="490080" y="41554"/>
                </a:lnTo>
                <a:lnTo>
                  <a:pt x="480250" y="21971"/>
                </a:lnTo>
                <a:lnTo>
                  <a:pt x="462356" y="6362"/>
                </a:lnTo>
                <a:lnTo>
                  <a:pt x="435902" y="0"/>
                </a:lnTo>
                <a:lnTo>
                  <a:pt x="95313" y="88"/>
                </a:lnTo>
                <a:lnTo>
                  <a:pt x="48907" y="17399"/>
                </a:lnTo>
                <a:lnTo>
                  <a:pt x="31470" y="54724"/>
                </a:lnTo>
                <a:lnTo>
                  <a:pt x="0" y="415531"/>
                </a:lnTo>
                <a:lnTo>
                  <a:pt x="2159" y="438353"/>
                </a:lnTo>
                <a:lnTo>
                  <a:pt x="12611" y="459079"/>
                </a:lnTo>
                <a:lnTo>
                  <a:pt x="30746" y="474141"/>
                </a:lnTo>
                <a:lnTo>
                  <a:pt x="55918" y="479958"/>
                </a:lnTo>
                <a:lnTo>
                  <a:pt x="394449" y="479958"/>
                </a:lnTo>
                <a:lnTo>
                  <a:pt x="442937" y="463499"/>
                </a:lnTo>
                <a:lnTo>
                  <a:pt x="460603" y="419544"/>
                </a:lnTo>
                <a:lnTo>
                  <a:pt x="474027" y="264807"/>
                </a:lnTo>
                <a:lnTo>
                  <a:pt x="269379" y="264807"/>
                </a:lnTo>
                <a:lnTo>
                  <a:pt x="260527" y="367385"/>
                </a:lnTo>
                <a:lnTo>
                  <a:pt x="208749" y="367385"/>
                </a:lnTo>
                <a:lnTo>
                  <a:pt x="231114" y="112636"/>
                </a:lnTo>
                <a:lnTo>
                  <a:pt x="282841" y="112636"/>
                </a:lnTo>
                <a:lnTo>
                  <a:pt x="274637" y="207949"/>
                </a:lnTo>
                <a:lnTo>
                  <a:pt x="479259" y="207949"/>
                </a:lnTo>
                <a:lnTo>
                  <a:pt x="492340" y="59855"/>
                </a:lnTo>
                <a:close/>
              </a:path>
              <a:path w="2543810" h="480059">
                <a:moveTo>
                  <a:pt x="1010373" y="12"/>
                </a:moveTo>
                <a:lnTo>
                  <a:pt x="849680" y="76"/>
                </a:lnTo>
                <a:lnTo>
                  <a:pt x="811034" y="15036"/>
                </a:lnTo>
                <a:lnTo>
                  <a:pt x="781558" y="82486"/>
                </a:lnTo>
                <a:lnTo>
                  <a:pt x="728230" y="248653"/>
                </a:lnTo>
                <a:lnTo>
                  <a:pt x="754697" y="76"/>
                </a:lnTo>
                <a:lnTo>
                  <a:pt x="550189" y="12"/>
                </a:lnTo>
                <a:lnTo>
                  <a:pt x="507301" y="479971"/>
                </a:lnTo>
                <a:lnTo>
                  <a:pt x="661504" y="479971"/>
                </a:lnTo>
                <a:lnTo>
                  <a:pt x="702779" y="466801"/>
                </a:lnTo>
                <a:lnTo>
                  <a:pt x="784326" y="262547"/>
                </a:lnTo>
                <a:lnTo>
                  <a:pt x="763485" y="479971"/>
                </a:lnTo>
                <a:lnTo>
                  <a:pt x="968197" y="479971"/>
                </a:lnTo>
                <a:lnTo>
                  <a:pt x="1010373" y="12"/>
                </a:lnTo>
                <a:close/>
              </a:path>
              <a:path w="2543810" h="480059">
                <a:moveTo>
                  <a:pt x="1523453" y="12"/>
                </a:moveTo>
                <a:lnTo>
                  <a:pt x="1062482" y="12"/>
                </a:lnTo>
                <a:lnTo>
                  <a:pt x="1020483" y="479933"/>
                </a:lnTo>
                <a:lnTo>
                  <a:pt x="1097330" y="479933"/>
                </a:lnTo>
                <a:lnTo>
                  <a:pt x="1428851" y="479933"/>
                </a:lnTo>
                <a:lnTo>
                  <a:pt x="1466037" y="467245"/>
                </a:lnTo>
                <a:lnTo>
                  <a:pt x="1486547" y="424459"/>
                </a:lnTo>
                <a:lnTo>
                  <a:pt x="1490522" y="380187"/>
                </a:lnTo>
                <a:lnTo>
                  <a:pt x="1501101" y="261073"/>
                </a:lnTo>
                <a:lnTo>
                  <a:pt x="1504251" y="225780"/>
                </a:lnTo>
                <a:lnTo>
                  <a:pt x="1501863" y="201091"/>
                </a:lnTo>
                <a:lnTo>
                  <a:pt x="1490484" y="180530"/>
                </a:lnTo>
                <a:lnTo>
                  <a:pt x="1470469" y="166471"/>
                </a:lnTo>
                <a:lnTo>
                  <a:pt x="1442186" y="161251"/>
                </a:lnTo>
                <a:lnTo>
                  <a:pt x="1296492" y="161251"/>
                </a:lnTo>
                <a:lnTo>
                  <a:pt x="1296492" y="261073"/>
                </a:lnTo>
                <a:lnTo>
                  <a:pt x="1286065" y="380187"/>
                </a:lnTo>
                <a:lnTo>
                  <a:pt x="1233766" y="380187"/>
                </a:lnTo>
                <a:lnTo>
                  <a:pt x="1244206" y="261073"/>
                </a:lnTo>
                <a:lnTo>
                  <a:pt x="1296492" y="261073"/>
                </a:lnTo>
                <a:lnTo>
                  <a:pt x="1296492" y="161251"/>
                </a:lnTo>
                <a:lnTo>
                  <a:pt x="1252982" y="161251"/>
                </a:lnTo>
                <a:lnTo>
                  <a:pt x="1257236" y="112572"/>
                </a:lnTo>
                <a:lnTo>
                  <a:pt x="1513522" y="112572"/>
                </a:lnTo>
                <a:lnTo>
                  <a:pt x="1523453" y="12"/>
                </a:lnTo>
                <a:close/>
              </a:path>
              <a:path w="2543810" h="480059">
                <a:moveTo>
                  <a:pt x="2036267" y="88"/>
                </a:moveTo>
                <a:lnTo>
                  <a:pt x="1831632" y="88"/>
                </a:lnTo>
                <a:lnTo>
                  <a:pt x="1812505" y="218897"/>
                </a:lnTo>
                <a:lnTo>
                  <a:pt x="1760639" y="218897"/>
                </a:lnTo>
                <a:lnTo>
                  <a:pt x="1779828" y="88"/>
                </a:lnTo>
                <a:lnTo>
                  <a:pt x="1575155" y="88"/>
                </a:lnTo>
                <a:lnTo>
                  <a:pt x="1553514" y="254165"/>
                </a:lnTo>
                <a:lnTo>
                  <a:pt x="1555115" y="275501"/>
                </a:lnTo>
                <a:lnTo>
                  <a:pt x="1564513" y="296456"/>
                </a:lnTo>
                <a:lnTo>
                  <a:pt x="1582889" y="312407"/>
                </a:lnTo>
                <a:lnTo>
                  <a:pt x="1611426" y="318757"/>
                </a:lnTo>
                <a:lnTo>
                  <a:pt x="1803717" y="318757"/>
                </a:lnTo>
                <a:lnTo>
                  <a:pt x="1799539" y="367449"/>
                </a:lnTo>
                <a:lnTo>
                  <a:pt x="1543507" y="367449"/>
                </a:lnTo>
                <a:lnTo>
                  <a:pt x="1533652" y="479996"/>
                </a:lnTo>
                <a:lnTo>
                  <a:pt x="1940902" y="479996"/>
                </a:lnTo>
                <a:lnTo>
                  <a:pt x="1961070" y="476580"/>
                </a:lnTo>
                <a:lnTo>
                  <a:pt x="1978825" y="466178"/>
                </a:lnTo>
                <a:lnTo>
                  <a:pt x="1992083" y="448564"/>
                </a:lnTo>
                <a:lnTo>
                  <a:pt x="1998764" y="423519"/>
                </a:lnTo>
                <a:lnTo>
                  <a:pt x="2036267" y="88"/>
                </a:lnTo>
                <a:close/>
              </a:path>
              <a:path w="2543810" h="480059">
                <a:moveTo>
                  <a:pt x="2543302" y="58407"/>
                </a:moveTo>
                <a:lnTo>
                  <a:pt x="2539733" y="34328"/>
                </a:lnTo>
                <a:lnTo>
                  <a:pt x="2526919" y="15951"/>
                </a:lnTo>
                <a:lnTo>
                  <a:pt x="2507081" y="4216"/>
                </a:lnTo>
                <a:lnTo>
                  <a:pt x="2482481" y="88"/>
                </a:lnTo>
                <a:lnTo>
                  <a:pt x="2333866" y="88"/>
                </a:lnTo>
                <a:lnTo>
                  <a:pt x="2333866" y="112674"/>
                </a:lnTo>
                <a:lnTo>
                  <a:pt x="2323414" y="231686"/>
                </a:lnTo>
                <a:lnTo>
                  <a:pt x="2272220" y="231686"/>
                </a:lnTo>
                <a:lnTo>
                  <a:pt x="2282596" y="112674"/>
                </a:lnTo>
                <a:lnTo>
                  <a:pt x="2333866" y="112674"/>
                </a:lnTo>
                <a:lnTo>
                  <a:pt x="2333866" y="88"/>
                </a:lnTo>
                <a:lnTo>
                  <a:pt x="2087803" y="88"/>
                </a:lnTo>
                <a:lnTo>
                  <a:pt x="2045843" y="479958"/>
                </a:lnTo>
                <a:lnTo>
                  <a:pt x="2250465" y="479958"/>
                </a:lnTo>
                <a:lnTo>
                  <a:pt x="2263394" y="331431"/>
                </a:lnTo>
                <a:lnTo>
                  <a:pt x="2336698" y="331431"/>
                </a:lnTo>
                <a:lnTo>
                  <a:pt x="2323046" y="331508"/>
                </a:lnTo>
                <a:lnTo>
                  <a:pt x="2462263" y="331508"/>
                </a:lnTo>
                <a:lnTo>
                  <a:pt x="2505151" y="317373"/>
                </a:lnTo>
                <a:lnTo>
                  <a:pt x="2524518" y="272376"/>
                </a:lnTo>
                <a:lnTo>
                  <a:pt x="2528163" y="231686"/>
                </a:lnTo>
                <a:lnTo>
                  <a:pt x="2534031" y="165468"/>
                </a:lnTo>
                <a:lnTo>
                  <a:pt x="2538653" y="112674"/>
                </a:lnTo>
                <a:lnTo>
                  <a:pt x="2540089" y="96405"/>
                </a:lnTo>
                <a:lnTo>
                  <a:pt x="2543302" y="58407"/>
                </a:lnTo>
                <a:close/>
              </a:path>
            </a:pathLst>
          </a:custGeom>
          <a:solidFill>
            <a:srgbClr val="008C95"/>
          </a:solidFill>
        </p:spPr>
        <p:txBody>
          <a:bodyPr wrap="square" lIns="0" tIns="0" rIns="0" bIns="0" rtlCol="0"/>
          <a:lstStyle/>
          <a:p>
            <a:endParaRPr sz="3360"/>
          </a:p>
        </p:txBody>
      </p:sp>
      <p:sp>
        <p:nvSpPr>
          <p:cNvPr id="7" name="Рисунок 6"/>
          <p:cNvSpPr>
            <a:spLocks noGrp="1" noChangeAspect="1"/>
          </p:cNvSpPr>
          <p:nvPr>
            <p:ph type="pic" sz="quarter" idx="16" hasCustomPrompt="1"/>
          </p:nvPr>
        </p:nvSpPr>
        <p:spPr>
          <a:xfrm>
            <a:off x="9203042" y="4803120"/>
            <a:ext cx="3598559" cy="4798080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Пиктограмма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55733860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Обложка 34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Объект 9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439137171"/>
              </p:ext>
            </p:extLst>
          </p:nvPr>
        </p:nvGraphicFramePr>
        <p:xfrm>
          <a:off x="2227" y="2967"/>
          <a:ext cx="2222" cy="29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7701" name="Слайд think-cell" r:id="rId4" imgW="270" imgH="270" progId="TCLayout.ActiveDocument.1">
                  <p:embed/>
                </p:oleObj>
              </mc:Choice>
              <mc:Fallback>
                <p:oleObj name="Слайд think-cell" r:id="rId4" imgW="270" imgH="270" progId="TCLayout.ActiveDocument.1">
                  <p:embed/>
                  <p:pic>
                    <p:nvPicPr>
                      <p:cNvPr id="10" name="Объект 9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27" y="2967"/>
                        <a:ext cx="2222" cy="29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Рисунок 12"/>
          <p:cNvSpPr>
            <a:spLocks noGrp="1"/>
          </p:cNvSpPr>
          <p:nvPr>
            <p:ph type="pic" sz="quarter" idx="12" hasCustomPrompt="1"/>
          </p:nvPr>
        </p:nvSpPr>
        <p:spPr>
          <a:xfrm>
            <a:off x="0" y="2"/>
            <a:ext cx="12801600" cy="7822080"/>
          </a:xfrm>
          <a:solidFill>
            <a:schemeClr val="bg1"/>
          </a:solidFill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  <p:sp>
        <p:nvSpPr>
          <p:cNvPr id="6" name="Рисунок 5"/>
          <p:cNvSpPr>
            <a:spLocks noGrp="1"/>
          </p:cNvSpPr>
          <p:nvPr>
            <p:ph type="pic" sz="quarter" idx="13" hasCustomPrompt="1"/>
          </p:nvPr>
        </p:nvSpPr>
        <p:spPr>
          <a:xfrm>
            <a:off x="8790660" y="7820400"/>
            <a:ext cx="1335600" cy="1780800"/>
          </a:xfrm>
        </p:spPr>
        <p:txBody>
          <a:bodyPr/>
          <a:lstStyle>
            <a:lvl1pPr>
              <a:defRPr sz="1680"/>
            </a:lvl1pPr>
          </a:lstStyle>
          <a:p>
            <a:r>
              <a:rPr lang="ru-RU" dirty="0" smtClean="0"/>
              <a:t>Пиктограмма</a:t>
            </a:r>
            <a:endParaRPr lang="ru-RU" dirty="0"/>
          </a:p>
        </p:txBody>
      </p:sp>
      <p:sp>
        <p:nvSpPr>
          <p:cNvPr id="33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469802" y="583102"/>
            <a:ext cx="8263433" cy="3184873"/>
          </a:xfrm>
          <a:effectLst/>
        </p:spPr>
        <p:txBody>
          <a:bodyPr vert="horz" lIns="0" tIns="0" rIns="0" bIns="0" rtlCol="0" anchor="t">
            <a:normAutofit/>
          </a:bodyPr>
          <a:lstStyle>
            <a:lvl1pPr>
              <a:lnSpc>
                <a:spcPct val="85000"/>
              </a:lnSpc>
              <a:defRPr lang="ru-RU" sz="7560" b="0" i="0" u="none" cap="none" spc="0" baseline="0" dirty="0">
                <a:ln>
                  <a:noFill/>
                </a:ln>
                <a:solidFill>
                  <a:schemeClr val="tx2"/>
                </a:solidFill>
                <a:effectLst/>
                <a:ea typeface="+mn-ea"/>
                <a:cs typeface="Arial"/>
              </a:defRPr>
            </a:lvl1pPr>
          </a:lstStyle>
          <a:p>
            <a:pPr lvl="0">
              <a:lnSpc>
                <a:spcPct val="85000"/>
              </a:lnSpc>
            </a:pPr>
            <a:r>
              <a:rPr lang="ru-RU" dirty="0" smtClean="0"/>
              <a:t>Название презентации</a:t>
            </a:r>
            <a:endParaRPr lang="ru-RU" dirty="0"/>
          </a:p>
        </p:txBody>
      </p:sp>
      <p:sp>
        <p:nvSpPr>
          <p:cNvPr id="35" name="Текст 12"/>
          <p:cNvSpPr>
            <a:spLocks noGrp="1"/>
          </p:cNvSpPr>
          <p:nvPr>
            <p:ph type="body" sz="quarter" idx="10" hasCustomPrompt="1"/>
          </p:nvPr>
        </p:nvSpPr>
        <p:spPr>
          <a:xfrm>
            <a:off x="502286" y="5698808"/>
            <a:ext cx="8213471" cy="1047723"/>
          </a:xfrm>
          <a:prstGeom prst="rect">
            <a:avLst/>
          </a:prstGeom>
          <a:effectLst/>
        </p:spPr>
        <p:txBody>
          <a:bodyPr vert="horz" lIns="0" tIns="0" rIns="0" bIns="0" rtlCol="0">
            <a:noAutofit/>
          </a:bodyPr>
          <a:lstStyle>
            <a:lvl1pPr>
              <a:spcAft>
                <a:spcPts val="0"/>
              </a:spcAft>
              <a:defRPr lang="ru-RU" sz="1680" b="0" baseline="0" dirty="0">
                <a:solidFill>
                  <a:schemeClr val="tx2"/>
                </a:solidFill>
                <a:effectLst/>
              </a:defRPr>
            </a:lvl1pPr>
          </a:lstStyle>
          <a:p>
            <a:pPr lvl="0">
              <a:spcAft>
                <a:spcPts val="0"/>
              </a:spcAft>
            </a:pPr>
            <a:r>
              <a:rPr lang="ru-RU" dirty="0" smtClean="0"/>
              <a:t>Имя Фамилия</a:t>
            </a:r>
            <a:br>
              <a:rPr lang="ru-RU" dirty="0" smtClean="0"/>
            </a:br>
            <a:r>
              <a:rPr lang="ru-RU" dirty="0" smtClean="0"/>
              <a:t>Должность</a:t>
            </a:r>
            <a:br>
              <a:rPr lang="ru-RU" dirty="0" smtClean="0"/>
            </a:br>
            <a:r>
              <a:rPr lang="ru-RU" dirty="0" smtClean="0"/>
              <a:t>Компания / функция / направление</a:t>
            </a:r>
            <a:endParaRPr lang="ru-RU" dirty="0"/>
          </a:p>
        </p:txBody>
      </p:sp>
      <p:sp>
        <p:nvSpPr>
          <p:cNvPr id="36" name="Текст 12"/>
          <p:cNvSpPr>
            <a:spLocks noGrp="1"/>
          </p:cNvSpPr>
          <p:nvPr>
            <p:ph type="body" sz="quarter" idx="11" hasCustomPrompt="1"/>
          </p:nvPr>
        </p:nvSpPr>
        <p:spPr>
          <a:xfrm>
            <a:off x="502286" y="6926870"/>
            <a:ext cx="8213471" cy="645512"/>
          </a:xfrm>
          <a:prstGeom prst="rect">
            <a:avLst/>
          </a:prstGeom>
          <a:effectLst/>
        </p:spPr>
        <p:txBody>
          <a:bodyPr/>
          <a:lstStyle>
            <a:lvl1pPr>
              <a:spcBef>
                <a:spcPts val="0"/>
              </a:spcBef>
              <a:spcAft>
                <a:spcPts val="0"/>
              </a:spcAft>
              <a:defRPr sz="1400" baseline="0">
                <a:solidFill>
                  <a:schemeClr val="tx2"/>
                </a:solidFill>
                <a:effectLst/>
              </a:defRPr>
            </a:lvl1pPr>
          </a:lstStyle>
          <a:p>
            <a:pPr lvl="0"/>
            <a:r>
              <a:rPr lang="ru-RU" dirty="0" smtClean="0"/>
              <a:t>Название мероприятия</a:t>
            </a:r>
            <a:br>
              <a:rPr lang="ru-RU" dirty="0" smtClean="0"/>
            </a:br>
            <a:r>
              <a:rPr lang="ru-RU" dirty="0" smtClean="0"/>
              <a:t>Дата проведения</a:t>
            </a:r>
          </a:p>
          <a:p>
            <a:pPr lvl="0"/>
            <a:endParaRPr lang="ru-RU" dirty="0"/>
          </a:p>
        </p:txBody>
      </p:sp>
      <p:sp>
        <p:nvSpPr>
          <p:cNvPr id="56" name="Текст 7"/>
          <p:cNvSpPr>
            <a:spLocks noGrp="1"/>
          </p:cNvSpPr>
          <p:nvPr>
            <p:ph type="body" sz="quarter" idx="15" hasCustomPrompt="1"/>
          </p:nvPr>
        </p:nvSpPr>
        <p:spPr>
          <a:xfrm>
            <a:off x="502286" y="4611691"/>
            <a:ext cx="8230950" cy="906780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ru-RU" dirty="0" smtClean="0"/>
              <a:t>Подзаголовок (заполняется по необходимости)</a:t>
            </a:r>
          </a:p>
        </p:txBody>
      </p:sp>
      <p:grpSp>
        <p:nvGrpSpPr>
          <p:cNvPr id="37" name="Группа 36"/>
          <p:cNvGrpSpPr/>
          <p:nvPr/>
        </p:nvGrpSpPr>
        <p:grpSpPr>
          <a:xfrm>
            <a:off x="12742652" y="-79539"/>
            <a:ext cx="4006111" cy="9680744"/>
            <a:chOff x="9101894" y="-42611"/>
            <a:chExt cx="2861508" cy="5186113"/>
          </a:xfrm>
        </p:grpSpPr>
        <p:sp>
          <p:nvSpPr>
            <p:cNvPr id="38" name="Прямоугольник 37"/>
            <p:cNvSpPr/>
            <p:nvPr/>
          </p:nvSpPr>
          <p:spPr>
            <a:xfrm>
              <a:off x="9181869" y="3"/>
              <a:ext cx="2781533" cy="514349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wrap="square" lIns="648000">
              <a:noAutofit/>
            </a:bodyPr>
            <a:lstStyle/>
            <a:p>
              <a:r>
                <a:rPr lang="ru-RU" sz="1680" b="0" dirty="0">
                  <a:solidFill>
                    <a:schemeClr val="bg1"/>
                  </a:solidFill>
                </a:rPr>
                <a:t>Рекомендации </a:t>
              </a:r>
              <a:br>
                <a:rPr lang="ru-RU" sz="1680" b="0" dirty="0">
                  <a:solidFill>
                    <a:schemeClr val="bg1"/>
                  </a:solidFill>
                </a:rPr>
              </a:br>
              <a:r>
                <a:rPr lang="ru-RU" sz="168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по оформлению слайдов</a:t>
              </a:r>
            </a:p>
            <a:p>
              <a:pPr marL="0" algn="l" defTabSz="1090821" rtl="0" eaLnBrk="1" latinLnBrk="0" hangingPunct="1"/>
              <a:endParaRPr lang="ru-RU" sz="112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  <a:p>
              <a:pPr marL="255585" indent="-255585" algn="l" defTabSz="1090821" rtl="0" eaLnBrk="1" latinLnBrk="0" hangingPunct="1">
                <a:spcAft>
                  <a:spcPts val="280"/>
                </a:spcAft>
                <a:buFont typeface="+mj-lt"/>
                <a:buAutoNum type="arabicPeriod"/>
              </a:pPr>
              <a:r>
                <a:rPr lang="ru-RU" sz="112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ТЕКСТ</a:t>
              </a: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="0" dirty="0" err="1">
                  <a:solidFill>
                    <a:schemeClr val="bg1"/>
                  </a:solidFill>
                </a:rPr>
                <a:t>Корп.шрифт</a:t>
              </a:r>
              <a:r>
                <a:rPr lang="ru-RU" sz="1120" b="0" dirty="0">
                  <a:solidFill>
                    <a:schemeClr val="bg1"/>
                  </a:solidFill>
                </a:rPr>
                <a:t> для презентаций</a:t>
              </a:r>
              <a:r>
                <a:rPr lang="ru-RU" sz="1120" b="0" baseline="0" dirty="0">
                  <a:solidFill>
                    <a:schemeClr val="bg1"/>
                  </a:solidFill>
                </a:rPr>
                <a:t> </a:t>
              </a:r>
              <a:r>
                <a:rPr lang="ru-RU" sz="1120" baseline="0" dirty="0">
                  <a:solidFill>
                    <a:schemeClr val="bg1"/>
                  </a:solidFill>
                </a:rPr>
                <a:t>–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en-US" sz="1120" b="1" dirty="0">
                  <a:solidFill>
                    <a:schemeClr val="bg1"/>
                  </a:solidFill>
                </a:rPr>
                <a:t>Arial</a:t>
              </a:r>
              <a:r>
                <a:rPr lang="ru-RU" sz="1120" dirty="0">
                  <a:solidFill>
                    <a:schemeClr val="bg1"/>
                  </a:solidFill>
                </a:rPr>
                <a:t> (</a:t>
              </a:r>
              <a:r>
                <a:rPr lang="ru-RU" sz="1120" i="1" dirty="0">
                  <a:solidFill>
                    <a:schemeClr val="bg1"/>
                  </a:solidFill>
                </a:rPr>
                <a:t>д</a:t>
              </a:r>
              <a:r>
                <a:rPr lang="ru-RU" sz="1120" i="1" baseline="0" dirty="0">
                  <a:solidFill>
                    <a:schemeClr val="bg1"/>
                  </a:solidFill>
                </a:rPr>
                <a:t>опустимо:</a:t>
              </a:r>
              <a:r>
                <a:rPr lang="ru-RU" sz="1120" baseline="0" dirty="0">
                  <a:solidFill>
                    <a:schemeClr val="bg1"/>
                  </a:solidFill>
                </a:rPr>
                <a:t> </a:t>
              </a:r>
              <a:r>
                <a:rPr lang="en-US" sz="1120" baseline="0" dirty="0">
                  <a:solidFill>
                    <a:schemeClr val="bg1"/>
                  </a:solidFill>
                </a:rPr>
                <a:t>Arial Narrow</a:t>
              </a:r>
              <a:r>
                <a:rPr lang="ru-RU" sz="1120" baseline="0" dirty="0">
                  <a:solidFill>
                    <a:schemeClr val="bg1"/>
                  </a:solidFill>
                </a:rPr>
                <a:t>)</a:t>
              </a: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Заголовок слайда – 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не ниже 16 </a:t>
              </a:r>
              <a:r>
                <a:rPr lang="ru-RU" sz="1120" b="1" baseline="0" dirty="0" err="1">
                  <a:solidFill>
                    <a:schemeClr val="bg1"/>
                  </a:solidFill>
                </a:rPr>
                <a:t>пт</a:t>
              </a:r>
              <a:endParaRPr lang="ru-RU" sz="1120" b="1" baseline="0" dirty="0">
                <a:solidFill>
                  <a:schemeClr val="bg1"/>
                </a:solidFill>
              </a:endParaRP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Текст на слайде – 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не ниже </a:t>
              </a:r>
              <a:r>
                <a:rPr lang="en-US" sz="1120" b="1" baseline="0" dirty="0">
                  <a:solidFill>
                    <a:schemeClr val="bg1"/>
                  </a:solidFill>
                </a:rPr>
                <a:t>10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 </a:t>
              </a:r>
              <a:r>
                <a:rPr lang="ru-RU" sz="1120" b="1" baseline="0" dirty="0" err="1">
                  <a:solidFill>
                    <a:schemeClr val="bg1"/>
                  </a:solidFill>
                </a:rPr>
                <a:t>пт</a:t>
              </a:r>
              <a:endParaRPr lang="ru-RU" sz="1120" b="1" baseline="0" dirty="0">
                <a:solidFill>
                  <a:schemeClr val="bg1"/>
                </a:solidFill>
              </a:endParaRP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Примечания – 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не ниже </a:t>
              </a:r>
              <a:r>
                <a:rPr lang="en-US" sz="1120" b="1" baseline="0" dirty="0">
                  <a:solidFill>
                    <a:schemeClr val="bg1"/>
                  </a:solidFill>
                </a:rPr>
                <a:t>8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 </a:t>
              </a:r>
              <a:r>
                <a:rPr lang="ru-RU" sz="1120" b="1" baseline="0" dirty="0" err="1">
                  <a:solidFill>
                    <a:schemeClr val="bg1"/>
                  </a:solidFill>
                </a:rPr>
                <a:t>пт</a:t>
              </a:r>
              <a:endParaRPr lang="ru-RU" sz="1120" b="1" baseline="0" dirty="0">
                <a:solidFill>
                  <a:schemeClr val="bg1"/>
                </a:solidFill>
              </a:endParaRPr>
            </a:p>
            <a:p>
              <a:pPr marL="373377" lvl="4" indent="-124459" algn="l">
                <a:spcAft>
                  <a:spcPts val="112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Используйте на слайде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ru-RU" sz="1120" b="1" baseline="0" dirty="0">
                  <a:solidFill>
                    <a:schemeClr val="bg1"/>
                  </a:solidFill>
                </a:rPr>
                <a:t>не более 3 размеров шрифтов</a:t>
              </a:r>
              <a:endParaRPr lang="en-US" sz="1120" b="1" baseline="0" dirty="0">
                <a:solidFill>
                  <a:schemeClr val="bg1"/>
                </a:solidFill>
              </a:endParaRPr>
            </a:p>
            <a:p>
              <a:pPr marL="255585" indent="-255585" algn="l" defTabSz="1090821" rtl="0" eaLnBrk="1" latinLnBrk="0" hangingPunct="1">
                <a:spcBef>
                  <a:spcPts val="420"/>
                </a:spcBef>
                <a:spcAft>
                  <a:spcPts val="280"/>
                </a:spcAft>
                <a:buFont typeface="+mj-lt"/>
                <a:buAutoNum type="arabicPeriod"/>
              </a:pPr>
              <a:r>
                <a:rPr lang="ru-RU" sz="112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ДИАГРАММЫ</a:t>
              </a:r>
            </a:p>
            <a:p>
              <a:pPr marL="373377" lvl="1" indent="-111125" algn="l" defTabSz="1090821" rtl="0" eaLnBrk="1" latinLnBrk="0" hangingPunct="1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единый стиль оформления диаграмм</a:t>
              </a:r>
            </a:p>
            <a:p>
              <a:pPr marL="373377" lvl="1" indent="-111125" algn="l" defTabSz="1090821" rtl="0" eaLnBrk="1" latinLnBrk="0" hangingPunct="1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шрифты одинакового размера в</a:t>
              </a:r>
              <a:r>
                <a:rPr lang="ru-RU" sz="1120" b="0" kern="1200" baseline="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 </a:t>
              </a: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диаграммах, располагающихся на одном слайде</a:t>
              </a:r>
            </a:p>
            <a:p>
              <a:pPr marL="373377" lvl="1" indent="-111125" algn="l" defTabSz="1090821" rtl="0" eaLnBrk="1" latinLnBrk="0" hangingPunct="1">
                <a:spcAft>
                  <a:spcPts val="1120"/>
                </a:spcAft>
                <a:buFont typeface="Arial" panose="020B0604020202020204" pitchFamily="34" charset="0"/>
                <a:buChar char="•"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На одном слайде – не более 4 диаграмм</a:t>
              </a:r>
            </a:p>
            <a:p>
              <a:pPr marL="255585" marR="0" lvl="0" indent="-255585" algn="l" defTabSz="1090821" rtl="0" eaLnBrk="1" fontAlgn="auto" latinLnBrk="0" hangingPunct="1">
                <a:lnSpc>
                  <a:spcPct val="100000"/>
                </a:lnSpc>
                <a:spcBef>
                  <a:spcPts val="420"/>
                </a:spcBef>
                <a:spcAft>
                  <a:spcPts val="28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lang="ru-RU" sz="112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ИКОНКИ</a:t>
              </a:r>
            </a:p>
            <a:p>
              <a:pPr marL="373377" marR="0" lvl="1" indent="-117793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112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dirty="0">
                  <a:solidFill>
                    <a:schemeClr val="bg1"/>
                  </a:solidFill>
                </a:rPr>
                <a:t>Выбирайте оформление</a:t>
              </a:r>
              <a:r>
                <a:rPr lang="ru-RU" sz="1120" baseline="0" dirty="0">
                  <a:solidFill>
                    <a:schemeClr val="bg1"/>
                  </a:solidFill>
                </a:rPr>
                <a:t>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ru-RU" sz="1120" baseline="0" dirty="0">
                  <a:solidFill>
                    <a:schemeClr val="bg1"/>
                  </a:solidFill>
                </a:rPr>
                <a:t>иконок </a:t>
              </a:r>
              <a:r>
                <a:rPr lang="ru-RU" sz="1120" dirty="0">
                  <a:solidFill>
                    <a:schemeClr val="bg1"/>
                  </a:solidFill>
                </a:rPr>
                <a:t>в</a:t>
              </a:r>
              <a:r>
                <a:rPr lang="ru-RU" sz="1120" baseline="0" dirty="0">
                  <a:solidFill>
                    <a:schemeClr val="bg1"/>
                  </a:solidFill>
                </a:rPr>
                <a:t> едином стиле</a:t>
              </a:r>
              <a:endParaRPr lang="ru-RU" sz="112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  <a:p>
              <a:pPr marL="255585" marR="0" lvl="0" indent="-255585" algn="l" defTabSz="1090821" rtl="0" eaLnBrk="1" fontAlgn="auto" latinLnBrk="0" hangingPunct="1">
                <a:lnSpc>
                  <a:spcPct val="100000"/>
                </a:lnSpc>
                <a:spcBef>
                  <a:spcPts val="420"/>
                </a:spcBef>
                <a:spcAft>
                  <a:spcPts val="28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lang="ru-RU" sz="1120" b="1" dirty="0">
                  <a:solidFill>
                    <a:schemeClr val="bg1"/>
                  </a:solidFill>
                </a:rPr>
                <a:t>ИЗОБРАЖЕНИЯ</a:t>
              </a:r>
            </a:p>
            <a:p>
              <a:pPr marL="373377" lvl="1" indent="-117793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dirty="0">
                  <a:solidFill>
                    <a:schemeClr val="bg1"/>
                  </a:solidFill>
                </a:rPr>
                <a:t>Нельзя</a:t>
              </a:r>
              <a:r>
                <a:rPr lang="ru-RU" sz="1120" baseline="0" dirty="0">
                  <a:solidFill>
                    <a:schemeClr val="bg1"/>
                  </a:solidFill>
                </a:rPr>
                <a:t> искажать пропорции</a:t>
              </a:r>
            </a:p>
            <a:p>
              <a:pPr marL="373377" lvl="1" indent="-117793">
                <a:spcAft>
                  <a:spcPts val="1120"/>
                </a:spcAft>
                <a:buFont typeface="Arial" panose="020B0604020202020204" pitchFamily="34" charset="0"/>
                <a:buChar char="•"/>
              </a:pPr>
              <a:r>
                <a:rPr lang="ru-RU" sz="1120" dirty="0">
                  <a:solidFill>
                    <a:schemeClr val="bg1"/>
                  </a:solidFill>
                </a:rPr>
                <a:t>Рекомендуемое разрешение</a:t>
              </a:r>
              <a:r>
                <a:rPr lang="ru-RU" sz="1120" baseline="0" dirty="0">
                  <a:solidFill>
                    <a:schemeClr val="bg1"/>
                  </a:solidFill>
                </a:rPr>
                <a:t> –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ru-RU" sz="1120" baseline="0" dirty="0">
                  <a:solidFill>
                    <a:schemeClr val="bg1"/>
                  </a:solidFill>
                </a:rPr>
                <a:t>не более 150 пикселей на дюйм</a:t>
              </a:r>
              <a:endParaRPr lang="ru-RU" sz="1120" b="1" dirty="0">
                <a:solidFill>
                  <a:schemeClr val="bg1"/>
                </a:solidFill>
              </a:endParaRPr>
            </a:p>
            <a:p>
              <a:pPr marL="255585" marR="0" lvl="0" indent="-255585" algn="l" defTabSz="1090821" rtl="0" eaLnBrk="1" fontAlgn="auto" latinLnBrk="0" hangingPunct="1">
                <a:lnSpc>
                  <a:spcPct val="100000"/>
                </a:lnSpc>
                <a:spcBef>
                  <a:spcPts val="420"/>
                </a:spcBef>
                <a:spcAft>
                  <a:spcPts val="28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kumimoji="0" lang="ru-RU" sz="112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ОБЩИЕ РЕКОМЕНДАЦИИ</a:t>
              </a:r>
            </a:p>
            <a:p>
              <a:pPr marL="373377" marR="0" lvl="1" indent="-12890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8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Скажите «нет» презентациям </a:t>
              </a:r>
              <a:b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</a:b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с большим количеством текста</a:t>
              </a:r>
            </a:p>
            <a:p>
              <a:pPr marL="373377" marR="0" lvl="1" indent="-12890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8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простые схемы </a:t>
              </a:r>
              <a:b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</a:b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 графику</a:t>
              </a:r>
            </a:p>
            <a:p>
              <a:pPr marL="373377" marR="0" lvl="1" indent="-12890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8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Делайте слайды лаконичными</a:t>
              </a:r>
            </a:p>
            <a:p>
              <a:pPr marL="800999" marR="0" lvl="1" indent="-25558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42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endParaRPr lang="ru-RU" sz="112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</p:txBody>
        </p:sp>
        <p:cxnSp>
          <p:nvCxnSpPr>
            <p:cNvPr id="39" name="Прямая соединительная линия 38"/>
            <p:cNvCxnSpPr/>
            <p:nvPr/>
          </p:nvCxnSpPr>
          <p:spPr bwMode="auto">
            <a:xfrm>
              <a:off x="9753602" y="444502"/>
              <a:ext cx="2051050" cy="0"/>
            </a:xfrm>
            <a:prstGeom prst="line">
              <a:avLst/>
            </a:prstGeom>
            <a:solidFill>
              <a:schemeClr val="accent1"/>
            </a:solidFill>
            <a:ln w="317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grpSp>
          <p:nvGrpSpPr>
            <p:cNvPr id="40" name="Группа 39"/>
            <p:cNvGrpSpPr/>
            <p:nvPr/>
          </p:nvGrpSpPr>
          <p:grpSpPr>
            <a:xfrm>
              <a:off x="9101894" y="-42611"/>
              <a:ext cx="618531" cy="5155816"/>
              <a:chOff x="9101894" y="-42611"/>
              <a:chExt cx="618531" cy="5155816"/>
            </a:xfrm>
          </p:grpSpPr>
          <p:sp>
            <p:nvSpPr>
              <p:cNvPr id="41" name="Прямоугольник 40"/>
              <p:cNvSpPr/>
              <p:nvPr/>
            </p:nvSpPr>
            <p:spPr>
              <a:xfrm>
                <a:off x="9249089" y="154103"/>
                <a:ext cx="377590" cy="436959"/>
              </a:xfrm>
              <a:prstGeom prst="rect">
                <a:avLst/>
              </a:prstGeom>
              <a:solidFill>
                <a:srgbClr val="008C95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0</a:t>
                </a:r>
              </a:p>
              <a:p>
                <a:pPr algn="ctr" eaLnBrk="1" hangingPunct="1">
                  <a:defRPr/>
                </a:pPr>
                <a:r>
                  <a:rPr lang="en-US" sz="980" dirty="0">
                    <a:solidFill>
                      <a:srgbClr val="FFFFFF"/>
                    </a:solidFill>
                  </a:rPr>
                  <a:t>140</a:t>
                </a:r>
                <a:endParaRPr lang="ru-RU" sz="98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1</a:t>
                </a:r>
                <a:r>
                  <a:rPr lang="en-US" sz="980" dirty="0">
                    <a:solidFill>
                      <a:srgbClr val="FFFFFF"/>
                    </a:solidFill>
                  </a:rPr>
                  <a:t>49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42" name="Прямоугольник 41"/>
              <p:cNvSpPr/>
              <p:nvPr/>
            </p:nvSpPr>
            <p:spPr>
              <a:xfrm>
                <a:off x="9249089" y="873918"/>
                <a:ext cx="377590" cy="438150"/>
              </a:xfrm>
              <a:prstGeom prst="rect">
                <a:avLst/>
              </a:prstGeom>
              <a:solidFill>
                <a:srgbClr val="D0D0D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208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208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208</a:t>
                </a:r>
              </a:p>
            </p:txBody>
          </p:sp>
          <p:sp>
            <p:nvSpPr>
              <p:cNvPr id="43" name="Прямоугольник 42"/>
              <p:cNvSpPr/>
              <p:nvPr/>
            </p:nvSpPr>
            <p:spPr>
              <a:xfrm>
                <a:off x="9249089" y="3830254"/>
                <a:ext cx="377590" cy="436960"/>
              </a:xfrm>
              <a:prstGeom prst="rect">
                <a:avLst/>
              </a:prstGeom>
              <a:solidFill>
                <a:srgbClr val="E5F2F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229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242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242</a:t>
                </a:r>
              </a:p>
            </p:txBody>
          </p:sp>
          <p:sp>
            <p:nvSpPr>
              <p:cNvPr id="44" name="Прямоугольник 43"/>
              <p:cNvSpPr/>
              <p:nvPr/>
            </p:nvSpPr>
            <p:spPr>
              <a:xfrm>
                <a:off x="9249089" y="2519364"/>
                <a:ext cx="377590" cy="436959"/>
              </a:xfrm>
              <a:prstGeom prst="rect">
                <a:avLst/>
              </a:prstGeom>
              <a:solidFill>
                <a:srgbClr val="B2D2D8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178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210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216</a:t>
                </a:r>
              </a:p>
            </p:txBody>
          </p:sp>
          <p:sp>
            <p:nvSpPr>
              <p:cNvPr id="45" name="Прямоугольник 44"/>
              <p:cNvSpPr/>
              <p:nvPr/>
            </p:nvSpPr>
            <p:spPr>
              <a:xfrm>
                <a:off x="9249089" y="2956327"/>
                <a:ext cx="377590" cy="436960"/>
              </a:xfrm>
              <a:prstGeom prst="rect">
                <a:avLst/>
              </a:prstGeom>
              <a:solidFill>
                <a:srgbClr val="FFC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255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192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0</a:t>
                </a:r>
              </a:p>
            </p:txBody>
          </p:sp>
          <p:sp>
            <p:nvSpPr>
              <p:cNvPr id="46" name="Прямоугольник 45"/>
              <p:cNvSpPr/>
              <p:nvPr/>
            </p:nvSpPr>
            <p:spPr>
              <a:xfrm>
                <a:off x="9249089" y="3393282"/>
                <a:ext cx="377590" cy="436959"/>
              </a:xfrm>
              <a:prstGeom prst="rect">
                <a:avLst/>
              </a:prstGeom>
              <a:solidFill>
                <a:srgbClr val="C00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192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0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0</a:t>
                </a:r>
              </a:p>
            </p:txBody>
          </p:sp>
          <p:sp>
            <p:nvSpPr>
              <p:cNvPr id="47" name="Прямоугольник 46"/>
              <p:cNvSpPr/>
              <p:nvPr/>
            </p:nvSpPr>
            <p:spPr>
              <a:xfrm>
                <a:off x="9249089" y="4267214"/>
                <a:ext cx="377590" cy="169200"/>
              </a:xfrm>
              <a:prstGeom prst="rect">
                <a:avLst/>
              </a:prstGeom>
              <a:solidFill>
                <a:srgbClr val="000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0,0,0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48" name="Прямоугольник 47"/>
              <p:cNvSpPr/>
              <p:nvPr/>
            </p:nvSpPr>
            <p:spPr>
              <a:xfrm>
                <a:off x="9249091" y="588086"/>
                <a:ext cx="377590" cy="438150"/>
              </a:xfrm>
              <a:prstGeom prst="rect">
                <a:avLst/>
              </a:prstGeom>
              <a:solidFill>
                <a:schemeClr val="tx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0</a:t>
                </a:r>
                <a:br>
                  <a:rPr lang="en-US" sz="980" dirty="0" smtClean="0">
                    <a:solidFill>
                      <a:schemeClr val="bg1"/>
                    </a:solidFill>
                  </a:rPr>
                </a:br>
                <a:r>
                  <a:rPr lang="ru-RU" sz="980" dirty="0" smtClean="0">
                    <a:solidFill>
                      <a:schemeClr val="bg1"/>
                    </a:solidFill>
                  </a:rPr>
                  <a:t>49</a:t>
                </a:r>
                <a:br>
                  <a:rPr lang="ru-RU" sz="980" dirty="0" smtClean="0">
                    <a:solidFill>
                      <a:schemeClr val="bg1"/>
                    </a:solidFill>
                  </a:rPr>
                </a:br>
                <a:r>
                  <a:rPr lang="ru-RU" sz="980" dirty="0" smtClean="0">
                    <a:solidFill>
                      <a:schemeClr val="bg1"/>
                    </a:solidFill>
                  </a:rPr>
                  <a:t>60</a:t>
                </a:r>
                <a:endParaRPr lang="ru-RU" sz="98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49" name="Прямоугольник 48"/>
              <p:cNvSpPr/>
              <p:nvPr/>
            </p:nvSpPr>
            <p:spPr>
              <a:xfrm>
                <a:off x="9249091" y="1022665"/>
                <a:ext cx="377590" cy="436960"/>
              </a:xfrm>
              <a:prstGeom prst="rect">
                <a:avLst/>
              </a:prstGeom>
              <a:solidFill>
                <a:schemeClr val="bg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119</a:t>
                </a:r>
                <a:b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</a:b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226</a:t>
                </a:r>
                <a:b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</a:b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195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50" name="Прямоугольник 49"/>
              <p:cNvSpPr/>
              <p:nvPr/>
            </p:nvSpPr>
            <p:spPr>
              <a:xfrm>
                <a:off x="9249091" y="3830257"/>
                <a:ext cx="377590" cy="436960"/>
              </a:xfrm>
              <a:prstGeom prst="rect">
                <a:avLst/>
              </a:prstGeom>
              <a:solidFill>
                <a:srgbClr val="2D3287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45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50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135</a:t>
                </a:r>
                <a:endParaRPr lang="ru-RU" sz="98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1" name="Прямоугольник 50"/>
              <p:cNvSpPr/>
              <p:nvPr/>
            </p:nvSpPr>
            <p:spPr>
              <a:xfrm>
                <a:off x="9249091" y="1466152"/>
                <a:ext cx="377590" cy="438150"/>
              </a:xfrm>
              <a:prstGeom prst="rect">
                <a:avLst/>
              </a:prstGeom>
              <a:solidFill>
                <a:schemeClr val="bg1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000000"/>
                    </a:solidFill>
                  </a:rPr>
                  <a:t>255</a:t>
                </a:r>
                <a:endParaRPr lang="ru-RU" sz="980" dirty="0">
                  <a:solidFill>
                    <a:srgbClr val="000000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000000"/>
                    </a:solidFill>
                  </a:rPr>
                  <a:t>255</a:t>
                </a:r>
                <a:endParaRPr lang="ru-RU" sz="980" dirty="0">
                  <a:solidFill>
                    <a:srgbClr val="000000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000000"/>
                    </a:solidFill>
                  </a:rPr>
                  <a:t>255</a:t>
                </a:r>
                <a:endParaRPr lang="ru-RU" sz="98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2" name="Прямоугольник 51"/>
              <p:cNvSpPr/>
              <p:nvPr/>
            </p:nvSpPr>
            <p:spPr>
              <a:xfrm>
                <a:off x="9249091" y="2519364"/>
                <a:ext cx="377590" cy="436959"/>
              </a:xfrm>
              <a:prstGeom prst="rect">
                <a:avLst/>
              </a:prstGeom>
              <a:solidFill>
                <a:srgbClr val="FABE19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250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190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25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53" name="Прямоугольник 52"/>
              <p:cNvSpPr/>
              <p:nvPr/>
            </p:nvSpPr>
            <p:spPr>
              <a:xfrm>
                <a:off x="9249091" y="2956327"/>
                <a:ext cx="377590" cy="436960"/>
              </a:xfrm>
              <a:prstGeom prst="rect">
                <a:avLst/>
              </a:prstGeom>
              <a:solidFill>
                <a:srgbClr val="008CFA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0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ru-RU" sz="980" dirty="0" smtClean="0">
                    <a:solidFill>
                      <a:schemeClr val="bg1"/>
                    </a:solidFill>
                  </a:rPr>
                  <a:t>1</a:t>
                </a:r>
                <a:r>
                  <a:rPr lang="en-US" sz="980" dirty="0" smtClean="0">
                    <a:solidFill>
                      <a:schemeClr val="bg1"/>
                    </a:solidFill>
                  </a:rPr>
                  <a:t>40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250</a:t>
                </a:r>
                <a:endParaRPr lang="ru-RU" sz="98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4" name="Прямоугольник 53"/>
              <p:cNvSpPr/>
              <p:nvPr/>
            </p:nvSpPr>
            <p:spPr>
              <a:xfrm>
                <a:off x="9249091" y="3393282"/>
                <a:ext cx="377590" cy="436959"/>
              </a:xfrm>
              <a:prstGeom prst="rect">
                <a:avLst/>
              </a:prstGeom>
              <a:solidFill>
                <a:srgbClr val="FA786E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250</a:t>
                </a:r>
                <a:endParaRPr lang="ru-RU" sz="98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120</a:t>
                </a:r>
                <a:endParaRPr lang="ru-RU" sz="98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110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55" name="Прямоугольник 54"/>
              <p:cNvSpPr/>
              <p:nvPr/>
            </p:nvSpPr>
            <p:spPr>
              <a:xfrm>
                <a:off x="9249091" y="1916373"/>
                <a:ext cx="377590" cy="438150"/>
              </a:xfrm>
              <a:prstGeom prst="rect">
                <a:avLst/>
              </a:prstGeom>
              <a:solidFill>
                <a:schemeClr val="accent6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224</a:t>
                </a:r>
                <a:br>
                  <a:rPr lang="en-US" sz="980" dirty="0" smtClean="0">
                    <a:solidFill>
                      <a:srgbClr val="FFFFFF"/>
                    </a:solidFill>
                  </a:rPr>
                </a:br>
                <a:r>
                  <a:rPr lang="en-US" sz="980" dirty="0" smtClean="0">
                    <a:solidFill>
                      <a:srgbClr val="FFFFFF"/>
                    </a:solidFill>
                  </a:rPr>
                  <a:t>78</a:t>
                </a:r>
                <a:br>
                  <a:rPr lang="en-US" sz="980" dirty="0" smtClean="0">
                    <a:solidFill>
                      <a:srgbClr val="FFFFFF"/>
                    </a:solidFill>
                  </a:rPr>
                </a:br>
                <a:r>
                  <a:rPr lang="en-US" sz="980" dirty="0" smtClean="0">
                    <a:solidFill>
                      <a:srgbClr val="FFFFFF"/>
                    </a:solidFill>
                  </a:rPr>
                  <a:t>57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58" name="TextBox 57"/>
              <p:cNvSpPr txBox="1"/>
              <p:nvPr/>
            </p:nvSpPr>
            <p:spPr>
              <a:xfrm>
                <a:off x="9101894" y="-42611"/>
                <a:ext cx="618531" cy="1417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1120" dirty="0" smtClean="0">
                    <a:solidFill>
                      <a:schemeClr val="bg1"/>
                    </a:solidFill>
                  </a:rPr>
                  <a:t>Основные</a:t>
                </a:r>
                <a:endParaRPr lang="ru-RU" sz="112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9" name="TextBox 58"/>
              <p:cNvSpPr txBox="1"/>
              <p:nvPr/>
            </p:nvSpPr>
            <p:spPr>
              <a:xfrm>
                <a:off x="9101894" y="2320575"/>
                <a:ext cx="618531" cy="1417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1120" dirty="0" err="1" smtClean="0">
                    <a:solidFill>
                      <a:schemeClr val="bg1"/>
                    </a:solidFill>
                  </a:rPr>
                  <a:t>Доп.цвета</a:t>
                </a:r>
                <a:endParaRPr lang="ru-RU" sz="112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60" name="Прямоугольник 59"/>
              <p:cNvSpPr/>
              <p:nvPr/>
            </p:nvSpPr>
            <p:spPr>
              <a:xfrm>
                <a:off x="9249088" y="4436414"/>
                <a:ext cx="377591" cy="169200"/>
              </a:xfrm>
              <a:prstGeom prst="rect">
                <a:avLst/>
              </a:prstGeom>
              <a:solidFill>
                <a:srgbClr val="4D4D4D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rgbClr val="FFFFFF"/>
                    </a:solidFill>
                  </a:rPr>
                  <a:t>70%</a:t>
                </a:r>
                <a:endParaRPr lang="ru-RU" sz="84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61" name="Прямоугольник 60"/>
              <p:cNvSpPr/>
              <p:nvPr/>
            </p:nvSpPr>
            <p:spPr>
              <a:xfrm>
                <a:off x="9249087" y="4605611"/>
                <a:ext cx="377593" cy="169200"/>
              </a:xfrm>
              <a:prstGeom prst="rect">
                <a:avLst/>
              </a:prstGeom>
              <a:solidFill>
                <a:srgbClr val="7F7F7F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rgbClr val="FFFFFF"/>
                    </a:solidFill>
                  </a:rPr>
                  <a:t>50%</a:t>
                </a:r>
                <a:endParaRPr lang="ru-RU" sz="84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62" name="Прямоугольник 61"/>
              <p:cNvSpPr/>
              <p:nvPr/>
            </p:nvSpPr>
            <p:spPr>
              <a:xfrm>
                <a:off x="9249088" y="4774808"/>
                <a:ext cx="377591" cy="169200"/>
              </a:xfrm>
              <a:prstGeom prst="rect">
                <a:avLst/>
              </a:prstGeom>
              <a:solidFill>
                <a:srgbClr val="B2B2B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rgbClr val="FFFFFF"/>
                    </a:solidFill>
                  </a:rPr>
                  <a:t>30%</a:t>
                </a:r>
                <a:endParaRPr lang="ru-RU" sz="84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63" name="Прямоугольник 62"/>
              <p:cNvSpPr/>
              <p:nvPr/>
            </p:nvSpPr>
            <p:spPr>
              <a:xfrm>
                <a:off x="9249087" y="4944005"/>
                <a:ext cx="377593" cy="169200"/>
              </a:xfrm>
              <a:prstGeom prst="rect">
                <a:avLst/>
              </a:prstGeom>
              <a:solidFill>
                <a:srgbClr val="E5E5E5"/>
              </a:solidFill>
              <a:ln w="3175">
                <a:solidFill>
                  <a:srgbClr val="B2B2B2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chemeClr val="tx1"/>
                    </a:solidFill>
                  </a:rPr>
                  <a:t>10%</a:t>
                </a:r>
                <a:endParaRPr lang="ru-RU" sz="840" dirty="0">
                  <a:solidFill>
                    <a:schemeClr val="tx1"/>
                  </a:solidFill>
                </a:endParaRPr>
              </a:p>
            </p:txBody>
          </p:sp>
        </p:grpSp>
      </p:grpSp>
      <p:sp>
        <p:nvSpPr>
          <p:cNvPr id="4" name="Рисунок 3"/>
          <p:cNvSpPr>
            <a:spLocks noGrp="1" noChangeAspect="1"/>
          </p:cNvSpPr>
          <p:nvPr>
            <p:ph type="pic" sz="quarter" idx="16" hasCustomPrompt="1"/>
          </p:nvPr>
        </p:nvSpPr>
        <p:spPr>
          <a:xfrm>
            <a:off x="10128329" y="7820400"/>
            <a:ext cx="1335600" cy="1780800"/>
          </a:xfrm>
        </p:spPr>
        <p:txBody>
          <a:bodyPr/>
          <a:lstStyle>
            <a:lvl1pPr>
              <a:defRPr sz="1680"/>
            </a:lvl1pPr>
          </a:lstStyle>
          <a:p>
            <a:r>
              <a:rPr lang="ru-RU" dirty="0" smtClean="0"/>
              <a:t>Пиктограмма</a:t>
            </a:r>
            <a:endParaRPr lang="ru-RU" dirty="0"/>
          </a:p>
        </p:txBody>
      </p:sp>
      <p:sp>
        <p:nvSpPr>
          <p:cNvPr id="7" name="Рисунок 6"/>
          <p:cNvSpPr>
            <a:spLocks noGrp="1" noChangeAspect="1"/>
          </p:cNvSpPr>
          <p:nvPr>
            <p:ph type="pic" sz="quarter" idx="17" hasCustomPrompt="1"/>
          </p:nvPr>
        </p:nvSpPr>
        <p:spPr>
          <a:xfrm>
            <a:off x="11466000" y="7820400"/>
            <a:ext cx="1335600" cy="1780800"/>
          </a:xfrm>
        </p:spPr>
        <p:txBody>
          <a:bodyPr/>
          <a:lstStyle>
            <a:lvl1pPr>
              <a:defRPr sz="1680"/>
            </a:lvl1pPr>
          </a:lstStyle>
          <a:p>
            <a:r>
              <a:rPr lang="ru-RU" dirty="0" smtClean="0"/>
              <a:t>Пиктограмма</a:t>
            </a:r>
            <a:endParaRPr lang="ru-RU" dirty="0"/>
          </a:p>
        </p:txBody>
      </p:sp>
      <p:sp>
        <p:nvSpPr>
          <p:cNvPr id="64" name="object 12"/>
          <p:cNvSpPr/>
          <p:nvPr/>
        </p:nvSpPr>
        <p:spPr>
          <a:xfrm>
            <a:off x="667363" y="8466366"/>
            <a:ext cx="1929404" cy="485720"/>
          </a:xfrm>
          <a:custGeom>
            <a:avLst/>
            <a:gdLst/>
            <a:ahLst/>
            <a:cxnLst/>
            <a:rect l="l" t="t" r="r" b="b"/>
            <a:pathLst>
              <a:path w="3030220" h="572134">
                <a:moveTo>
                  <a:pt x="586587" y="71323"/>
                </a:moveTo>
                <a:lnTo>
                  <a:pt x="583882" y="49517"/>
                </a:lnTo>
                <a:lnTo>
                  <a:pt x="572173" y="26187"/>
                </a:lnTo>
                <a:lnTo>
                  <a:pt x="550849" y="7594"/>
                </a:lnTo>
                <a:lnTo>
                  <a:pt x="519328" y="0"/>
                </a:lnTo>
                <a:lnTo>
                  <a:pt x="113550" y="101"/>
                </a:lnTo>
                <a:lnTo>
                  <a:pt x="58267" y="20739"/>
                </a:lnTo>
                <a:lnTo>
                  <a:pt x="37490" y="65227"/>
                </a:lnTo>
                <a:lnTo>
                  <a:pt x="0" y="495071"/>
                </a:lnTo>
                <a:lnTo>
                  <a:pt x="2565" y="522262"/>
                </a:lnTo>
                <a:lnTo>
                  <a:pt x="15036" y="546963"/>
                </a:lnTo>
                <a:lnTo>
                  <a:pt x="36626" y="564908"/>
                </a:lnTo>
                <a:lnTo>
                  <a:pt x="66624" y="571842"/>
                </a:lnTo>
                <a:lnTo>
                  <a:pt x="469963" y="571842"/>
                </a:lnTo>
                <a:lnTo>
                  <a:pt x="527723" y="552221"/>
                </a:lnTo>
                <a:lnTo>
                  <a:pt x="548779" y="499859"/>
                </a:lnTo>
                <a:lnTo>
                  <a:pt x="552424" y="459994"/>
                </a:lnTo>
                <a:lnTo>
                  <a:pt x="564769" y="315506"/>
                </a:lnTo>
                <a:lnTo>
                  <a:pt x="320941" y="315506"/>
                </a:lnTo>
                <a:lnTo>
                  <a:pt x="310400" y="437730"/>
                </a:lnTo>
                <a:lnTo>
                  <a:pt x="248704" y="437730"/>
                </a:lnTo>
                <a:lnTo>
                  <a:pt x="275361" y="134200"/>
                </a:lnTo>
                <a:lnTo>
                  <a:pt x="336981" y="134200"/>
                </a:lnTo>
                <a:lnTo>
                  <a:pt x="327215" y="247764"/>
                </a:lnTo>
                <a:lnTo>
                  <a:pt x="570992" y="247764"/>
                </a:lnTo>
                <a:lnTo>
                  <a:pt x="586587" y="71323"/>
                </a:lnTo>
                <a:close/>
              </a:path>
              <a:path w="3030220" h="572134">
                <a:moveTo>
                  <a:pt x="1203756" y="12"/>
                </a:moveTo>
                <a:lnTo>
                  <a:pt x="1012317" y="114"/>
                </a:lnTo>
                <a:lnTo>
                  <a:pt x="966266" y="17932"/>
                </a:lnTo>
                <a:lnTo>
                  <a:pt x="931164" y="98285"/>
                </a:lnTo>
                <a:lnTo>
                  <a:pt x="867625" y="296252"/>
                </a:lnTo>
                <a:lnTo>
                  <a:pt x="899160" y="114"/>
                </a:lnTo>
                <a:lnTo>
                  <a:pt x="655510" y="12"/>
                </a:lnTo>
                <a:lnTo>
                  <a:pt x="604405" y="571855"/>
                </a:lnTo>
                <a:lnTo>
                  <a:pt x="788123" y="571855"/>
                </a:lnTo>
                <a:lnTo>
                  <a:pt x="837285" y="556158"/>
                </a:lnTo>
                <a:lnTo>
                  <a:pt x="934453" y="312801"/>
                </a:lnTo>
                <a:lnTo>
                  <a:pt x="909624" y="571855"/>
                </a:lnTo>
                <a:lnTo>
                  <a:pt x="1153515" y="571855"/>
                </a:lnTo>
                <a:lnTo>
                  <a:pt x="1203756" y="12"/>
                </a:lnTo>
                <a:close/>
              </a:path>
              <a:path w="3030220" h="572134">
                <a:moveTo>
                  <a:pt x="1815058" y="25"/>
                </a:moveTo>
                <a:lnTo>
                  <a:pt x="1265847" y="25"/>
                </a:lnTo>
                <a:lnTo>
                  <a:pt x="1215809" y="571792"/>
                </a:lnTo>
                <a:lnTo>
                  <a:pt x="1307376" y="571792"/>
                </a:lnTo>
                <a:lnTo>
                  <a:pt x="1702358" y="571792"/>
                </a:lnTo>
                <a:lnTo>
                  <a:pt x="1746643" y="556691"/>
                </a:lnTo>
                <a:lnTo>
                  <a:pt x="1771091" y="505726"/>
                </a:lnTo>
                <a:lnTo>
                  <a:pt x="1775828" y="452970"/>
                </a:lnTo>
                <a:lnTo>
                  <a:pt x="1788426" y="311061"/>
                </a:lnTo>
                <a:lnTo>
                  <a:pt x="1792185" y="268998"/>
                </a:lnTo>
                <a:lnTo>
                  <a:pt x="1789341" y="239585"/>
                </a:lnTo>
                <a:lnTo>
                  <a:pt x="1775777" y="215087"/>
                </a:lnTo>
                <a:lnTo>
                  <a:pt x="1751926" y="198335"/>
                </a:lnTo>
                <a:lnTo>
                  <a:pt x="1718233" y="192125"/>
                </a:lnTo>
                <a:lnTo>
                  <a:pt x="1544650" y="192125"/>
                </a:lnTo>
                <a:lnTo>
                  <a:pt x="1544650" y="311061"/>
                </a:lnTo>
                <a:lnTo>
                  <a:pt x="1532229" y="452970"/>
                </a:lnTo>
                <a:lnTo>
                  <a:pt x="1469923" y="452970"/>
                </a:lnTo>
                <a:lnTo>
                  <a:pt x="1482369" y="311061"/>
                </a:lnTo>
                <a:lnTo>
                  <a:pt x="1544650" y="311061"/>
                </a:lnTo>
                <a:lnTo>
                  <a:pt x="1544650" y="192125"/>
                </a:lnTo>
                <a:lnTo>
                  <a:pt x="1492821" y="192125"/>
                </a:lnTo>
                <a:lnTo>
                  <a:pt x="1497888" y="134137"/>
                </a:lnTo>
                <a:lnTo>
                  <a:pt x="1803234" y="134137"/>
                </a:lnTo>
                <a:lnTo>
                  <a:pt x="1815058" y="25"/>
                </a:lnTo>
                <a:close/>
              </a:path>
              <a:path w="3030220" h="572134">
                <a:moveTo>
                  <a:pt x="2426043" y="101"/>
                </a:moveTo>
                <a:lnTo>
                  <a:pt x="2182241" y="101"/>
                </a:lnTo>
                <a:lnTo>
                  <a:pt x="2159444" y="260807"/>
                </a:lnTo>
                <a:lnTo>
                  <a:pt x="2097646" y="260807"/>
                </a:lnTo>
                <a:lnTo>
                  <a:pt x="2120493" y="101"/>
                </a:lnTo>
                <a:lnTo>
                  <a:pt x="1876653" y="101"/>
                </a:lnTo>
                <a:lnTo>
                  <a:pt x="1850859" y="302818"/>
                </a:lnTo>
                <a:lnTo>
                  <a:pt x="1852777" y="328256"/>
                </a:lnTo>
                <a:lnTo>
                  <a:pt x="1863979" y="353225"/>
                </a:lnTo>
                <a:lnTo>
                  <a:pt x="1885873" y="372224"/>
                </a:lnTo>
                <a:lnTo>
                  <a:pt x="1919871" y="379780"/>
                </a:lnTo>
                <a:lnTo>
                  <a:pt x="2148954" y="379780"/>
                </a:lnTo>
                <a:lnTo>
                  <a:pt x="2144001" y="437794"/>
                </a:lnTo>
                <a:lnTo>
                  <a:pt x="1838960" y="437794"/>
                </a:lnTo>
                <a:lnTo>
                  <a:pt x="1827225" y="571881"/>
                </a:lnTo>
                <a:lnTo>
                  <a:pt x="2312416" y="571881"/>
                </a:lnTo>
                <a:lnTo>
                  <a:pt x="2336444" y="567817"/>
                </a:lnTo>
                <a:lnTo>
                  <a:pt x="2357602" y="555421"/>
                </a:lnTo>
                <a:lnTo>
                  <a:pt x="2373401" y="534428"/>
                </a:lnTo>
                <a:lnTo>
                  <a:pt x="2381351" y="504583"/>
                </a:lnTo>
                <a:lnTo>
                  <a:pt x="2426043" y="101"/>
                </a:lnTo>
                <a:close/>
              </a:path>
              <a:path w="3030220" h="572134">
                <a:moveTo>
                  <a:pt x="3030105" y="69596"/>
                </a:moveTo>
                <a:lnTo>
                  <a:pt x="3025876" y="40906"/>
                </a:lnTo>
                <a:lnTo>
                  <a:pt x="3010598" y="19011"/>
                </a:lnTo>
                <a:lnTo>
                  <a:pt x="2986963" y="5029"/>
                </a:lnTo>
                <a:lnTo>
                  <a:pt x="2957665" y="101"/>
                </a:lnTo>
                <a:lnTo>
                  <a:pt x="2780601" y="101"/>
                </a:lnTo>
                <a:lnTo>
                  <a:pt x="2780601" y="134239"/>
                </a:lnTo>
                <a:lnTo>
                  <a:pt x="2768155" y="276047"/>
                </a:lnTo>
                <a:lnTo>
                  <a:pt x="2707144" y="276047"/>
                </a:lnTo>
                <a:lnTo>
                  <a:pt x="2719527" y="134239"/>
                </a:lnTo>
                <a:lnTo>
                  <a:pt x="2780601" y="134239"/>
                </a:lnTo>
                <a:lnTo>
                  <a:pt x="2780601" y="101"/>
                </a:lnTo>
                <a:lnTo>
                  <a:pt x="2487434" y="101"/>
                </a:lnTo>
                <a:lnTo>
                  <a:pt x="2437447" y="571830"/>
                </a:lnTo>
                <a:lnTo>
                  <a:pt x="2681236" y="571830"/>
                </a:lnTo>
                <a:lnTo>
                  <a:pt x="2696641" y="394868"/>
                </a:lnTo>
                <a:lnTo>
                  <a:pt x="2783967" y="394868"/>
                </a:lnTo>
                <a:lnTo>
                  <a:pt x="2767698" y="394970"/>
                </a:lnTo>
                <a:lnTo>
                  <a:pt x="2933573" y="394970"/>
                </a:lnTo>
                <a:lnTo>
                  <a:pt x="2984665" y="378129"/>
                </a:lnTo>
                <a:lnTo>
                  <a:pt x="3007741" y="324523"/>
                </a:lnTo>
                <a:lnTo>
                  <a:pt x="3012071" y="276047"/>
                </a:lnTo>
                <a:lnTo>
                  <a:pt x="3015983" y="232117"/>
                </a:lnTo>
                <a:lnTo>
                  <a:pt x="3022142" y="162166"/>
                </a:lnTo>
                <a:lnTo>
                  <a:pt x="3024581" y="134239"/>
                </a:lnTo>
                <a:lnTo>
                  <a:pt x="3027426" y="101663"/>
                </a:lnTo>
                <a:lnTo>
                  <a:pt x="3030105" y="69596"/>
                </a:lnTo>
                <a:close/>
              </a:path>
            </a:pathLst>
          </a:custGeom>
          <a:solidFill>
            <a:srgbClr val="008C95"/>
          </a:solidFill>
        </p:spPr>
        <p:txBody>
          <a:bodyPr wrap="square" lIns="0" tIns="0" rIns="0" bIns="0" rtlCol="0"/>
          <a:lstStyle/>
          <a:p>
            <a:endParaRPr sz="3360"/>
          </a:p>
        </p:txBody>
      </p:sp>
      <p:sp>
        <p:nvSpPr>
          <p:cNvPr id="65" name="object 13"/>
          <p:cNvSpPr txBox="1"/>
          <p:nvPr/>
        </p:nvSpPr>
        <p:spPr>
          <a:xfrm>
            <a:off x="3137488" y="8626902"/>
            <a:ext cx="2485342" cy="29495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8086">
              <a:lnSpc>
                <a:spcPts val="2342"/>
              </a:lnSpc>
            </a:pPr>
            <a:r>
              <a:rPr sz="2006" dirty="0">
                <a:solidFill>
                  <a:srgbClr val="008B95"/>
                </a:solidFill>
                <a:latin typeface="+mn-lt"/>
                <a:cs typeface="Roboto"/>
              </a:rPr>
              <a:t>Партнеры</a:t>
            </a:r>
            <a:r>
              <a:rPr sz="2006" spc="10" dirty="0">
                <a:solidFill>
                  <a:srgbClr val="008B95"/>
                </a:solidFill>
                <a:latin typeface="+mn-lt"/>
                <a:cs typeface="Roboto"/>
              </a:rPr>
              <a:t> </a:t>
            </a:r>
            <a:r>
              <a:rPr sz="2006" dirty="0">
                <a:solidFill>
                  <a:srgbClr val="008B95"/>
                </a:solidFill>
                <a:latin typeface="+mn-lt"/>
                <a:cs typeface="Roboto"/>
              </a:rPr>
              <a:t>для</a:t>
            </a:r>
            <a:r>
              <a:rPr sz="2006" spc="15" dirty="0">
                <a:solidFill>
                  <a:srgbClr val="008B95"/>
                </a:solidFill>
                <a:latin typeface="+mn-lt"/>
                <a:cs typeface="Roboto"/>
              </a:rPr>
              <a:t> </a:t>
            </a:r>
            <a:r>
              <a:rPr sz="2006" spc="-7" dirty="0">
                <a:solidFill>
                  <a:srgbClr val="008B95"/>
                </a:solidFill>
                <a:latin typeface="+mn-lt"/>
                <a:cs typeface="Roboto"/>
              </a:rPr>
              <a:t>роста</a:t>
            </a:r>
            <a:endParaRPr sz="2006" dirty="0">
              <a:latin typeface="+mn-lt"/>
              <a:cs typeface="Roboto"/>
            </a:endParaRPr>
          </a:p>
        </p:txBody>
      </p:sp>
    </p:spTree>
    <p:extLst>
      <p:ext uri="{BB962C8B-B14F-4D97-AF65-F5344CB8AC3E}">
        <p14:creationId xmlns:p14="http://schemas.microsoft.com/office/powerpoint/2010/main" val="2270910964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Обложка 03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Объект 9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844995675"/>
              </p:ext>
            </p:extLst>
          </p:nvPr>
        </p:nvGraphicFramePr>
        <p:xfrm>
          <a:off x="2227" y="2967"/>
          <a:ext cx="2222" cy="29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1077" name="Слайд think-cell" r:id="rId4" imgW="270" imgH="270" progId="TCLayout.ActiveDocument.1">
                  <p:embed/>
                </p:oleObj>
              </mc:Choice>
              <mc:Fallback>
                <p:oleObj name="Слайд think-cell" r:id="rId4" imgW="270" imgH="270" progId="TCLayout.ActiveDocument.1">
                  <p:embed/>
                  <p:pic>
                    <p:nvPicPr>
                      <p:cNvPr id="10" name="Объект 9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27" y="2967"/>
                        <a:ext cx="2222" cy="29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3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452322" y="487680"/>
            <a:ext cx="11846992" cy="3923595"/>
          </a:xfrm>
          <a:effectLst/>
        </p:spPr>
        <p:txBody>
          <a:bodyPr vert="horz" lIns="0" tIns="0" rIns="0" bIns="72000">
            <a:normAutofit/>
          </a:bodyPr>
          <a:lstStyle>
            <a:lvl1pPr>
              <a:lnSpc>
                <a:spcPct val="85000"/>
              </a:lnSpc>
              <a:defRPr lang="ru-RU" sz="7560" b="0" i="0" u="none" cap="none" spc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Arial"/>
              </a:defRPr>
            </a:lvl1pPr>
          </a:lstStyle>
          <a:p>
            <a:r>
              <a:rPr lang="ru-RU" dirty="0" smtClean="0"/>
              <a:t>Название презентации</a:t>
            </a:r>
            <a:endParaRPr lang="ru-RU" dirty="0"/>
          </a:p>
        </p:txBody>
      </p:sp>
      <p:sp>
        <p:nvSpPr>
          <p:cNvPr id="35" name="Текст 12"/>
          <p:cNvSpPr>
            <a:spLocks noGrp="1"/>
          </p:cNvSpPr>
          <p:nvPr>
            <p:ph type="body" sz="quarter" idx="10" hasCustomPrompt="1"/>
          </p:nvPr>
        </p:nvSpPr>
        <p:spPr>
          <a:xfrm>
            <a:off x="502286" y="5963311"/>
            <a:ext cx="9426067" cy="1047723"/>
          </a:xfrm>
          <a:prstGeom prst="rect">
            <a:avLst/>
          </a:prstGeom>
          <a:effectLst/>
        </p:spPr>
        <p:txBody>
          <a:bodyPr vert="horz" lIns="0" tIns="0" rIns="0" bIns="0" rtlCol="0">
            <a:noAutofit/>
          </a:bodyPr>
          <a:lstStyle>
            <a:lvl1pPr>
              <a:defRPr lang="ru-RU" sz="1680" b="0" baseline="0" dirty="0">
                <a:effectLst/>
              </a:defRPr>
            </a:lvl1pPr>
          </a:lstStyle>
          <a:p>
            <a:pPr lvl="0">
              <a:spcAft>
                <a:spcPts val="0"/>
              </a:spcAft>
            </a:pPr>
            <a:r>
              <a:rPr lang="ru-RU" dirty="0"/>
              <a:t>Имя Фамилия</a:t>
            </a:r>
            <a:br>
              <a:rPr lang="ru-RU" dirty="0"/>
            </a:br>
            <a:r>
              <a:rPr lang="ru-RU" dirty="0"/>
              <a:t>Должность</a:t>
            </a:r>
            <a:br>
              <a:rPr lang="ru-RU" dirty="0"/>
            </a:br>
            <a:r>
              <a:rPr lang="ru-RU" dirty="0"/>
              <a:t>Компания / функция / направление</a:t>
            </a:r>
          </a:p>
        </p:txBody>
      </p:sp>
      <p:sp>
        <p:nvSpPr>
          <p:cNvPr id="36" name="Текст 12"/>
          <p:cNvSpPr>
            <a:spLocks noGrp="1"/>
          </p:cNvSpPr>
          <p:nvPr>
            <p:ph type="body" sz="quarter" idx="11" hasCustomPrompt="1"/>
          </p:nvPr>
        </p:nvSpPr>
        <p:spPr>
          <a:xfrm>
            <a:off x="502287" y="8629694"/>
            <a:ext cx="7377871" cy="641965"/>
          </a:xfrm>
          <a:prstGeom prst="rect">
            <a:avLst/>
          </a:prstGeom>
          <a:effectLst/>
        </p:spPr>
        <p:txBody>
          <a:bodyPr/>
          <a:lstStyle>
            <a:lvl1pPr>
              <a:spcBef>
                <a:spcPts val="0"/>
              </a:spcBef>
              <a:spcAft>
                <a:spcPts val="0"/>
              </a:spcAft>
              <a:defRPr sz="1400">
                <a:solidFill>
                  <a:schemeClr val="tx2"/>
                </a:solidFill>
                <a:effectLst/>
              </a:defRPr>
            </a:lvl1pPr>
          </a:lstStyle>
          <a:p>
            <a:pPr lvl="0"/>
            <a:r>
              <a:rPr lang="ru-RU" dirty="0"/>
              <a:t>Название мероприятия</a:t>
            </a:r>
            <a:br>
              <a:rPr lang="ru-RU" dirty="0"/>
            </a:br>
            <a:r>
              <a:rPr lang="ru-RU" dirty="0"/>
              <a:t>Дата проведения</a:t>
            </a:r>
          </a:p>
          <a:p>
            <a:pPr lvl="0"/>
            <a:endParaRPr lang="ru-RU" dirty="0"/>
          </a:p>
        </p:txBody>
      </p:sp>
      <p:pic>
        <p:nvPicPr>
          <p:cNvPr id="30" name="Picture 29"/>
          <p:cNvPicPr>
            <a:picLocks noChangeAspect="1"/>
          </p:cNvPicPr>
          <p:nvPr/>
        </p:nvPicPr>
        <p:blipFill>
          <a:blip r:embed="rId6">
            <a:lum bright="10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92004" y="8740107"/>
            <a:ext cx="1546551" cy="38976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8214248" y="8783321"/>
            <a:ext cx="2072812" cy="3293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540" dirty="0" smtClean="0">
                <a:solidFill>
                  <a:schemeClr val="bg1"/>
                </a:solidFill>
              </a:rPr>
              <a:t>Партнеры</a:t>
            </a:r>
            <a:r>
              <a:rPr lang="ru-RU" sz="1540" baseline="0" dirty="0" smtClean="0">
                <a:solidFill>
                  <a:schemeClr val="bg1"/>
                </a:solidFill>
              </a:rPr>
              <a:t> для роста</a:t>
            </a:r>
            <a:endParaRPr lang="ru-RU" sz="1540" dirty="0">
              <a:solidFill>
                <a:schemeClr val="bg1"/>
              </a:solidFill>
            </a:endParaRPr>
          </a:p>
        </p:txBody>
      </p:sp>
      <p:sp>
        <p:nvSpPr>
          <p:cNvPr id="56" name="Текст 7"/>
          <p:cNvSpPr>
            <a:spLocks noGrp="1"/>
          </p:cNvSpPr>
          <p:nvPr>
            <p:ph type="body" sz="quarter" idx="15" hasCustomPrompt="1"/>
          </p:nvPr>
        </p:nvSpPr>
        <p:spPr>
          <a:xfrm>
            <a:off x="502286" y="4733903"/>
            <a:ext cx="11797029" cy="906780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ru-RU" dirty="0" smtClean="0"/>
              <a:t>Подзаголовок (заполняется по необходимости)</a:t>
            </a:r>
          </a:p>
        </p:txBody>
      </p:sp>
      <p:grpSp>
        <p:nvGrpSpPr>
          <p:cNvPr id="34" name="Группа 33"/>
          <p:cNvGrpSpPr/>
          <p:nvPr/>
        </p:nvGrpSpPr>
        <p:grpSpPr>
          <a:xfrm>
            <a:off x="12742652" y="-79539"/>
            <a:ext cx="4006111" cy="9680744"/>
            <a:chOff x="9101894" y="-42611"/>
            <a:chExt cx="2861508" cy="5186113"/>
          </a:xfrm>
        </p:grpSpPr>
        <p:sp>
          <p:nvSpPr>
            <p:cNvPr id="37" name="Прямоугольник 36"/>
            <p:cNvSpPr/>
            <p:nvPr/>
          </p:nvSpPr>
          <p:spPr>
            <a:xfrm>
              <a:off x="9181869" y="3"/>
              <a:ext cx="2781533" cy="514349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wrap="square" lIns="648000">
              <a:noAutofit/>
            </a:bodyPr>
            <a:lstStyle/>
            <a:p>
              <a:r>
                <a:rPr lang="ru-RU" sz="1680" b="0" dirty="0">
                  <a:solidFill>
                    <a:schemeClr val="bg1"/>
                  </a:solidFill>
                </a:rPr>
                <a:t>Рекомендации </a:t>
              </a:r>
              <a:br>
                <a:rPr lang="ru-RU" sz="1680" b="0" dirty="0">
                  <a:solidFill>
                    <a:schemeClr val="bg1"/>
                  </a:solidFill>
                </a:rPr>
              </a:br>
              <a:r>
                <a:rPr lang="ru-RU" sz="168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по оформлению слайдов</a:t>
              </a:r>
            </a:p>
            <a:p>
              <a:pPr marL="0" algn="l" defTabSz="1090821" rtl="0" eaLnBrk="1" latinLnBrk="0" hangingPunct="1"/>
              <a:endParaRPr lang="ru-RU" sz="112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  <a:p>
              <a:pPr marL="255585" indent="-255585" algn="l" defTabSz="1090821" rtl="0" eaLnBrk="1" latinLnBrk="0" hangingPunct="1">
                <a:spcAft>
                  <a:spcPts val="280"/>
                </a:spcAft>
                <a:buFont typeface="+mj-lt"/>
                <a:buAutoNum type="arabicPeriod"/>
              </a:pPr>
              <a:r>
                <a:rPr lang="ru-RU" sz="112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ТЕКСТ</a:t>
              </a: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="0" dirty="0" err="1">
                  <a:solidFill>
                    <a:schemeClr val="bg1"/>
                  </a:solidFill>
                </a:rPr>
                <a:t>Корп.шрифт</a:t>
              </a:r>
              <a:r>
                <a:rPr lang="ru-RU" sz="1120" b="0" dirty="0">
                  <a:solidFill>
                    <a:schemeClr val="bg1"/>
                  </a:solidFill>
                </a:rPr>
                <a:t> для презентаций</a:t>
              </a:r>
              <a:r>
                <a:rPr lang="ru-RU" sz="1120" b="0" baseline="0" dirty="0">
                  <a:solidFill>
                    <a:schemeClr val="bg1"/>
                  </a:solidFill>
                </a:rPr>
                <a:t> </a:t>
              </a:r>
              <a:r>
                <a:rPr lang="ru-RU" sz="1120" baseline="0" dirty="0">
                  <a:solidFill>
                    <a:schemeClr val="bg1"/>
                  </a:solidFill>
                </a:rPr>
                <a:t>–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en-US" sz="1120" b="1" dirty="0">
                  <a:solidFill>
                    <a:schemeClr val="bg1"/>
                  </a:solidFill>
                </a:rPr>
                <a:t>Arial</a:t>
              </a:r>
              <a:r>
                <a:rPr lang="ru-RU" sz="1120" dirty="0">
                  <a:solidFill>
                    <a:schemeClr val="bg1"/>
                  </a:solidFill>
                </a:rPr>
                <a:t> (</a:t>
              </a:r>
              <a:r>
                <a:rPr lang="ru-RU" sz="1120" i="1" dirty="0">
                  <a:solidFill>
                    <a:schemeClr val="bg1"/>
                  </a:solidFill>
                </a:rPr>
                <a:t>д</a:t>
              </a:r>
              <a:r>
                <a:rPr lang="ru-RU" sz="1120" i="1" baseline="0" dirty="0">
                  <a:solidFill>
                    <a:schemeClr val="bg1"/>
                  </a:solidFill>
                </a:rPr>
                <a:t>опустимо:</a:t>
              </a:r>
              <a:r>
                <a:rPr lang="ru-RU" sz="1120" baseline="0" dirty="0">
                  <a:solidFill>
                    <a:schemeClr val="bg1"/>
                  </a:solidFill>
                </a:rPr>
                <a:t> </a:t>
              </a:r>
              <a:r>
                <a:rPr lang="en-US" sz="1120" baseline="0" dirty="0">
                  <a:solidFill>
                    <a:schemeClr val="bg1"/>
                  </a:solidFill>
                </a:rPr>
                <a:t>Arial Narrow</a:t>
              </a:r>
              <a:r>
                <a:rPr lang="ru-RU" sz="1120" baseline="0" dirty="0">
                  <a:solidFill>
                    <a:schemeClr val="bg1"/>
                  </a:solidFill>
                </a:rPr>
                <a:t>)</a:t>
              </a: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Заголовок слайда – 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не ниже 16 </a:t>
              </a:r>
              <a:r>
                <a:rPr lang="ru-RU" sz="1120" b="1" baseline="0" dirty="0" err="1">
                  <a:solidFill>
                    <a:schemeClr val="bg1"/>
                  </a:solidFill>
                </a:rPr>
                <a:t>пт</a:t>
              </a:r>
              <a:endParaRPr lang="ru-RU" sz="1120" b="1" baseline="0" dirty="0">
                <a:solidFill>
                  <a:schemeClr val="bg1"/>
                </a:solidFill>
              </a:endParaRP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Текст на слайде – 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не ниже </a:t>
              </a:r>
              <a:r>
                <a:rPr lang="en-US" sz="1120" b="1" baseline="0" dirty="0">
                  <a:solidFill>
                    <a:schemeClr val="bg1"/>
                  </a:solidFill>
                </a:rPr>
                <a:t>10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 </a:t>
              </a:r>
              <a:r>
                <a:rPr lang="ru-RU" sz="1120" b="1" baseline="0" dirty="0" err="1">
                  <a:solidFill>
                    <a:schemeClr val="bg1"/>
                  </a:solidFill>
                </a:rPr>
                <a:t>пт</a:t>
              </a:r>
              <a:endParaRPr lang="ru-RU" sz="1120" b="1" baseline="0" dirty="0">
                <a:solidFill>
                  <a:schemeClr val="bg1"/>
                </a:solidFill>
              </a:endParaRP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Примечания – 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не ниже </a:t>
              </a:r>
              <a:r>
                <a:rPr lang="en-US" sz="1120" b="1" baseline="0" dirty="0">
                  <a:solidFill>
                    <a:schemeClr val="bg1"/>
                  </a:solidFill>
                </a:rPr>
                <a:t>8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 </a:t>
              </a:r>
              <a:r>
                <a:rPr lang="ru-RU" sz="1120" b="1" baseline="0" dirty="0" err="1">
                  <a:solidFill>
                    <a:schemeClr val="bg1"/>
                  </a:solidFill>
                </a:rPr>
                <a:t>пт</a:t>
              </a:r>
              <a:endParaRPr lang="ru-RU" sz="1120" b="1" baseline="0" dirty="0">
                <a:solidFill>
                  <a:schemeClr val="bg1"/>
                </a:solidFill>
              </a:endParaRPr>
            </a:p>
            <a:p>
              <a:pPr marL="373377" lvl="4" indent="-124459" algn="l">
                <a:spcAft>
                  <a:spcPts val="112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Используйте на слайде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ru-RU" sz="1120" b="1" baseline="0" dirty="0">
                  <a:solidFill>
                    <a:schemeClr val="bg1"/>
                  </a:solidFill>
                </a:rPr>
                <a:t>не более 3 размеров шрифтов</a:t>
              </a:r>
              <a:endParaRPr lang="en-US" sz="1120" b="1" baseline="0" dirty="0">
                <a:solidFill>
                  <a:schemeClr val="bg1"/>
                </a:solidFill>
              </a:endParaRPr>
            </a:p>
            <a:p>
              <a:pPr marL="255585" indent="-255585" algn="l" defTabSz="1090821" rtl="0" eaLnBrk="1" latinLnBrk="0" hangingPunct="1">
                <a:spcBef>
                  <a:spcPts val="420"/>
                </a:spcBef>
                <a:spcAft>
                  <a:spcPts val="280"/>
                </a:spcAft>
                <a:buFont typeface="+mj-lt"/>
                <a:buAutoNum type="arabicPeriod"/>
              </a:pPr>
              <a:r>
                <a:rPr lang="ru-RU" sz="112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ДИАГРАММЫ</a:t>
              </a:r>
            </a:p>
            <a:p>
              <a:pPr marL="373377" lvl="1" indent="-111125" algn="l" defTabSz="1090821" rtl="0" eaLnBrk="1" latinLnBrk="0" hangingPunct="1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единый стиль оформления диаграмм</a:t>
              </a:r>
            </a:p>
            <a:p>
              <a:pPr marL="373377" lvl="1" indent="-111125" algn="l" defTabSz="1090821" rtl="0" eaLnBrk="1" latinLnBrk="0" hangingPunct="1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шрифты одинакового размера в</a:t>
              </a:r>
              <a:r>
                <a:rPr lang="ru-RU" sz="1120" b="0" kern="1200" baseline="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 </a:t>
              </a: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диаграммах, располагающихся на одном слайде</a:t>
              </a:r>
            </a:p>
            <a:p>
              <a:pPr marL="373377" lvl="1" indent="-111125" algn="l" defTabSz="1090821" rtl="0" eaLnBrk="1" latinLnBrk="0" hangingPunct="1">
                <a:spcAft>
                  <a:spcPts val="1120"/>
                </a:spcAft>
                <a:buFont typeface="Arial" panose="020B0604020202020204" pitchFamily="34" charset="0"/>
                <a:buChar char="•"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На одном слайде – не более 4 диаграмм</a:t>
              </a:r>
            </a:p>
            <a:p>
              <a:pPr marL="255585" marR="0" lvl="0" indent="-255585" algn="l" defTabSz="1090821" rtl="0" eaLnBrk="1" fontAlgn="auto" latinLnBrk="0" hangingPunct="1">
                <a:lnSpc>
                  <a:spcPct val="100000"/>
                </a:lnSpc>
                <a:spcBef>
                  <a:spcPts val="420"/>
                </a:spcBef>
                <a:spcAft>
                  <a:spcPts val="28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lang="ru-RU" sz="112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ИКОНКИ</a:t>
              </a:r>
            </a:p>
            <a:p>
              <a:pPr marL="373377" marR="0" lvl="1" indent="-117793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112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dirty="0">
                  <a:solidFill>
                    <a:schemeClr val="bg1"/>
                  </a:solidFill>
                </a:rPr>
                <a:t>Выбирайте оформление</a:t>
              </a:r>
              <a:r>
                <a:rPr lang="ru-RU" sz="1120" baseline="0" dirty="0">
                  <a:solidFill>
                    <a:schemeClr val="bg1"/>
                  </a:solidFill>
                </a:rPr>
                <a:t>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ru-RU" sz="1120" baseline="0" dirty="0">
                  <a:solidFill>
                    <a:schemeClr val="bg1"/>
                  </a:solidFill>
                </a:rPr>
                <a:t>иконок </a:t>
              </a:r>
              <a:r>
                <a:rPr lang="ru-RU" sz="1120" dirty="0">
                  <a:solidFill>
                    <a:schemeClr val="bg1"/>
                  </a:solidFill>
                </a:rPr>
                <a:t>в</a:t>
              </a:r>
              <a:r>
                <a:rPr lang="ru-RU" sz="1120" baseline="0" dirty="0">
                  <a:solidFill>
                    <a:schemeClr val="bg1"/>
                  </a:solidFill>
                </a:rPr>
                <a:t> едином стиле</a:t>
              </a:r>
              <a:endParaRPr lang="ru-RU" sz="112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  <a:p>
              <a:pPr marL="255585" marR="0" lvl="0" indent="-255585" algn="l" defTabSz="1090821" rtl="0" eaLnBrk="1" fontAlgn="auto" latinLnBrk="0" hangingPunct="1">
                <a:lnSpc>
                  <a:spcPct val="100000"/>
                </a:lnSpc>
                <a:spcBef>
                  <a:spcPts val="420"/>
                </a:spcBef>
                <a:spcAft>
                  <a:spcPts val="28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lang="ru-RU" sz="1120" b="1" dirty="0">
                  <a:solidFill>
                    <a:schemeClr val="bg1"/>
                  </a:solidFill>
                </a:rPr>
                <a:t>ИЗОБРАЖЕНИЯ</a:t>
              </a:r>
            </a:p>
            <a:p>
              <a:pPr marL="373377" lvl="1" indent="-117793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dirty="0">
                  <a:solidFill>
                    <a:schemeClr val="bg1"/>
                  </a:solidFill>
                </a:rPr>
                <a:t>Нельзя</a:t>
              </a:r>
              <a:r>
                <a:rPr lang="ru-RU" sz="1120" baseline="0" dirty="0">
                  <a:solidFill>
                    <a:schemeClr val="bg1"/>
                  </a:solidFill>
                </a:rPr>
                <a:t> искажать пропорции</a:t>
              </a:r>
            </a:p>
            <a:p>
              <a:pPr marL="373377" lvl="1" indent="-117793">
                <a:spcAft>
                  <a:spcPts val="1120"/>
                </a:spcAft>
                <a:buFont typeface="Arial" panose="020B0604020202020204" pitchFamily="34" charset="0"/>
                <a:buChar char="•"/>
              </a:pPr>
              <a:r>
                <a:rPr lang="ru-RU" sz="1120" dirty="0">
                  <a:solidFill>
                    <a:schemeClr val="bg1"/>
                  </a:solidFill>
                </a:rPr>
                <a:t>Рекомендуемое разрешение</a:t>
              </a:r>
              <a:r>
                <a:rPr lang="ru-RU" sz="1120" baseline="0" dirty="0">
                  <a:solidFill>
                    <a:schemeClr val="bg1"/>
                  </a:solidFill>
                </a:rPr>
                <a:t> –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ru-RU" sz="1120" baseline="0" dirty="0">
                  <a:solidFill>
                    <a:schemeClr val="bg1"/>
                  </a:solidFill>
                </a:rPr>
                <a:t>не более 150 пикселей на дюйм</a:t>
              </a:r>
              <a:endParaRPr lang="ru-RU" sz="1120" b="1" dirty="0">
                <a:solidFill>
                  <a:schemeClr val="bg1"/>
                </a:solidFill>
              </a:endParaRPr>
            </a:p>
            <a:p>
              <a:pPr marL="255585" marR="0" lvl="0" indent="-255585" algn="l" defTabSz="1090821" rtl="0" eaLnBrk="1" fontAlgn="auto" latinLnBrk="0" hangingPunct="1">
                <a:lnSpc>
                  <a:spcPct val="100000"/>
                </a:lnSpc>
                <a:spcBef>
                  <a:spcPts val="420"/>
                </a:spcBef>
                <a:spcAft>
                  <a:spcPts val="28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kumimoji="0" lang="ru-RU" sz="112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ОБЩИЕ РЕКОМЕНДАЦИИ</a:t>
              </a:r>
            </a:p>
            <a:p>
              <a:pPr marL="373377" marR="0" lvl="1" indent="-12890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8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Скажите «нет» презентациям </a:t>
              </a:r>
              <a:b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</a:b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с большим количеством текста</a:t>
              </a:r>
            </a:p>
            <a:p>
              <a:pPr marL="373377" marR="0" lvl="1" indent="-12890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8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простые схемы </a:t>
              </a:r>
              <a:b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</a:b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 графику</a:t>
              </a:r>
            </a:p>
            <a:p>
              <a:pPr marL="373377" marR="0" lvl="1" indent="-12890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8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Делайте слайды лаконичными</a:t>
              </a:r>
            </a:p>
            <a:p>
              <a:pPr marL="800999" marR="0" lvl="1" indent="-25558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42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endParaRPr lang="ru-RU" sz="112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</p:txBody>
        </p:sp>
        <p:cxnSp>
          <p:nvCxnSpPr>
            <p:cNvPr id="38" name="Прямая соединительная линия 37"/>
            <p:cNvCxnSpPr/>
            <p:nvPr/>
          </p:nvCxnSpPr>
          <p:spPr bwMode="auto">
            <a:xfrm>
              <a:off x="9753602" y="444502"/>
              <a:ext cx="2051050" cy="0"/>
            </a:xfrm>
            <a:prstGeom prst="line">
              <a:avLst/>
            </a:prstGeom>
            <a:solidFill>
              <a:schemeClr val="accent1"/>
            </a:solidFill>
            <a:ln w="317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grpSp>
          <p:nvGrpSpPr>
            <p:cNvPr id="39" name="Группа 38"/>
            <p:cNvGrpSpPr/>
            <p:nvPr/>
          </p:nvGrpSpPr>
          <p:grpSpPr>
            <a:xfrm>
              <a:off x="9101894" y="-42611"/>
              <a:ext cx="618531" cy="5155816"/>
              <a:chOff x="9101894" y="-42611"/>
              <a:chExt cx="618531" cy="5155816"/>
            </a:xfrm>
          </p:grpSpPr>
          <p:sp>
            <p:nvSpPr>
              <p:cNvPr id="40" name="Прямоугольник 39"/>
              <p:cNvSpPr/>
              <p:nvPr/>
            </p:nvSpPr>
            <p:spPr>
              <a:xfrm>
                <a:off x="9249089" y="154103"/>
                <a:ext cx="377590" cy="436959"/>
              </a:xfrm>
              <a:prstGeom prst="rect">
                <a:avLst/>
              </a:prstGeom>
              <a:solidFill>
                <a:srgbClr val="008C95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0</a:t>
                </a:r>
              </a:p>
              <a:p>
                <a:pPr algn="ctr" eaLnBrk="1" hangingPunct="1">
                  <a:defRPr/>
                </a:pPr>
                <a:r>
                  <a:rPr lang="en-US" sz="980" dirty="0">
                    <a:solidFill>
                      <a:srgbClr val="FFFFFF"/>
                    </a:solidFill>
                  </a:rPr>
                  <a:t>140</a:t>
                </a:r>
                <a:endParaRPr lang="ru-RU" sz="98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1</a:t>
                </a:r>
                <a:r>
                  <a:rPr lang="en-US" sz="980" dirty="0">
                    <a:solidFill>
                      <a:srgbClr val="FFFFFF"/>
                    </a:solidFill>
                  </a:rPr>
                  <a:t>49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41" name="Прямоугольник 40"/>
              <p:cNvSpPr/>
              <p:nvPr/>
            </p:nvSpPr>
            <p:spPr>
              <a:xfrm>
                <a:off x="9249089" y="873918"/>
                <a:ext cx="377590" cy="438150"/>
              </a:xfrm>
              <a:prstGeom prst="rect">
                <a:avLst/>
              </a:prstGeom>
              <a:solidFill>
                <a:srgbClr val="D0D0D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208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208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208</a:t>
                </a:r>
              </a:p>
            </p:txBody>
          </p:sp>
          <p:sp>
            <p:nvSpPr>
              <p:cNvPr id="42" name="Прямоугольник 41"/>
              <p:cNvSpPr/>
              <p:nvPr/>
            </p:nvSpPr>
            <p:spPr>
              <a:xfrm>
                <a:off x="9249089" y="3830254"/>
                <a:ext cx="377590" cy="436960"/>
              </a:xfrm>
              <a:prstGeom prst="rect">
                <a:avLst/>
              </a:prstGeom>
              <a:solidFill>
                <a:srgbClr val="E5F2F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229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242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242</a:t>
                </a:r>
              </a:p>
            </p:txBody>
          </p:sp>
          <p:sp>
            <p:nvSpPr>
              <p:cNvPr id="43" name="Прямоугольник 42"/>
              <p:cNvSpPr/>
              <p:nvPr/>
            </p:nvSpPr>
            <p:spPr>
              <a:xfrm>
                <a:off x="9249089" y="2519364"/>
                <a:ext cx="377590" cy="436959"/>
              </a:xfrm>
              <a:prstGeom prst="rect">
                <a:avLst/>
              </a:prstGeom>
              <a:solidFill>
                <a:srgbClr val="B2D2D8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178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210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216</a:t>
                </a:r>
              </a:p>
            </p:txBody>
          </p:sp>
          <p:sp>
            <p:nvSpPr>
              <p:cNvPr id="44" name="Прямоугольник 43"/>
              <p:cNvSpPr/>
              <p:nvPr/>
            </p:nvSpPr>
            <p:spPr>
              <a:xfrm>
                <a:off x="9249089" y="2956327"/>
                <a:ext cx="377590" cy="436960"/>
              </a:xfrm>
              <a:prstGeom prst="rect">
                <a:avLst/>
              </a:prstGeom>
              <a:solidFill>
                <a:srgbClr val="FFC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255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192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0</a:t>
                </a:r>
              </a:p>
            </p:txBody>
          </p:sp>
          <p:sp>
            <p:nvSpPr>
              <p:cNvPr id="45" name="Прямоугольник 44"/>
              <p:cNvSpPr/>
              <p:nvPr/>
            </p:nvSpPr>
            <p:spPr>
              <a:xfrm>
                <a:off x="9249089" y="3393282"/>
                <a:ext cx="377590" cy="436959"/>
              </a:xfrm>
              <a:prstGeom prst="rect">
                <a:avLst/>
              </a:prstGeom>
              <a:solidFill>
                <a:srgbClr val="C00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192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0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0</a:t>
                </a:r>
              </a:p>
            </p:txBody>
          </p:sp>
          <p:sp>
            <p:nvSpPr>
              <p:cNvPr id="46" name="Прямоугольник 45"/>
              <p:cNvSpPr/>
              <p:nvPr/>
            </p:nvSpPr>
            <p:spPr>
              <a:xfrm>
                <a:off x="9249089" y="4267214"/>
                <a:ext cx="377590" cy="169200"/>
              </a:xfrm>
              <a:prstGeom prst="rect">
                <a:avLst/>
              </a:prstGeom>
              <a:solidFill>
                <a:srgbClr val="000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0,0,0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47" name="Прямоугольник 46"/>
              <p:cNvSpPr/>
              <p:nvPr/>
            </p:nvSpPr>
            <p:spPr>
              <a:xfrm>
                <a:off x="9249091" y="588086"/>
                <a:ext cx="377590" cy="438150"/>
              </a:xfrm>
              <a:prstGeom prst="rect">
                <a:avLst/>
              </a:prstGeom>
              <a:solidFill>
                <a:schemeClr val="tx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0</a:t>
                </a:r>
                <a:br>
                  <a:rPr lang="en-US" sz="980" dirty="0" smtClean="0">
                    <a:solidFill>
                      <a:schemeClr val="bg1"/>
                    </a:solidFill>
                  </a:rPr>
                </a:br>
                <a:r>
                  <a:rPr lang="ru-RU" sz="980" dirty="0" smtClean="0">
                    <a:solidFill>
                      <a:schemeClr val="bg1"/>
                    </a:solidFill>
                  </a:rPr>
                  <a:t>49</a:t>
                </a:r>
                <a:br>
                  <a:rPr lang="ru-RU" sz="980" dirty="0" smtClean="0">
                    <a:solidFill>
                      <a:schemeClr val="bg1"/>
                    </a:solidFill>
                  </a:rPr>
                </a:br>
                <a:r>
                  <a:rPr lang="ru-RU" sz="980" dirty="0" smtClean="0">
                    <a:solidFill>
                      <a:schemeClr val="bg1"/>
                    </a:solidFill>
                  </a:rPr>
                  <a:t>60</a:t>
                </a:r>
                <a:endParaRPr lang="ru-RU" sz="98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48" name="Прямоугольник 47"/>
              <p:cNvSpPr/>
              <p:nvPr/>
            </p:nvSpPr>
            <p:spPr>
              <a:xfrm>
                <a:off x="9249091" y="1022665"/>
                <a:ext cx="377590" cy="436960"/>
              </a:xfrm>
              <a:prstGeom prst="rect">
                <a:avLst/>
              </a:prstGeom>
              <a:solidFill>
                <a:schemeClr val="bg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119</a:t>
                </a:r>
                <a:b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</a:b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226</a:t>
                </a:r>
                <a:b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</a:b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195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49" name="Прямоугольник 48"/>
              <p:cNvSpPr/>
              <p:nvPr/>
            </p:nvSpPr>
            <p:spPr>
              <a:xfrm>
                <a:off x="9249091" y="3830257"/>
                <a:ext cx="377590" cy="436960"/>
              </a:xfrm>
              <a:prstGeom prst="rect">
                <a:avLst/>
              </a:prstGeom>
              <a:solidFill>
                <a:srgbClr val="2D3287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45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50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135</a:t>
                </a:r>
                <a:endParaRPr lang="ru-RU" sz="98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0" name="Прямоугольник 49"/>
              <p:cNvSpPr/>
              <p:nvPr/>
            </p:nvSpPr>
            <p:spPr>
              <a:xfrm>
                <a:off x="9249091" y="1466152"/>
                <a:ext cx="377590" cy="438150"/>
              </a:xfrm>
              <a:prstGeom prst="rect">
                <a:avLst/>
              </a:prstGeom>
              <a:solidFill>
                <a:schemeClr val="bg1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000000"/>
                    </a:solidFill>
                  </a:rPr>
                  <a:t>255</a:t>
                </a:r>
                <a:endParaRPr lang="ru-RU" sz="980" dirty="0">
                  <a:solidFill>
                    <a:srgbClr val="000000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000000"/>
                    </a:solidFill>
                  </a:rPr>
                  <a:t>255</a:t>
                </a:r>
                <a:endParaRPr lang="ru-RU" sz="980" dirty="0">
                  <a:solidFill>
                    <a:srgbClr val="000000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000000"/>
                    </a:solidFill>
                  </a:rPr>
                  <a:t>255</a:t>
                </a:r>
                <a:endParaRPr lang="ru-RU" sz="98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1" name="Прямоугольник 50"/>
              <p:cNvSpPr/>
              <p:nvPr/>
            </p:nvSpPr>
            <p:spPr>
              <a:xfrm>
                <a:off x="9249091" y="2519364"/>
                <a:ext cx="377590" cy="436959"/>
              </a:xfrm>
              <a:prstGeom prst="rect">
                <a:avLst/>
              </a:prstGeom>
              <a:solidFill>
                <a:srgbClr val="FABE19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250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190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25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52" name="Прямоугольник 51"/>
              <p:cNvSpPr/>
              <p:nvPr/>
            </p:nvSpPr>
            <p:spPr>
              <a:xfrm>
                <a:off x="9249091" y="2956327"/>
                <a:ext cx="377590" cy="436960"/>
              </a:xfrm>
              <a:prstGeom prst="rect">
                <a:avLst/>
              </a:prstGeom>
              <a:solidFill>
                <a:srgbClr val="008CFA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0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ru-RU" sz="980" dirty="0" smtClean="0">
                    <a:solidFill>
                      <a:schemeClr val="bg1"/>
                    </a:solidFill>
                  </a:rPr>
                  <a:t>1</a:t>
                </a:r>
                <a:r>
                  <a:rPr lang="en-US" sz="980" dirty="0" smtClean="0">
                    <a:solidFill>
                      <a:schemeClr val="bg1"/>
                    </a:solidFill>
                  </a:rPr>
                  <a:t>40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250</a:t>
                </a:r>
                <a:endParaRPr lang="ru-RU" sz="98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3" name="Прямоугольник 52"/>
              <p:cNvSpPr/>
              <p:nvPr/>
            </p:nvSpPr>
            <p:spPr>
              <a:xfrm>
                <a:off x="9249091" y="3393282"/>
                <a:ext cx="377590" cy="436959"/>
              </a:xfrm>
              <a:prstGeom prst="rect">
                <a:avLst/>
              </a:prstGeom>
              <a:solidFill>
                <a:srgbClr val="FA786E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250</a:t>
                </a:r>
                <a:endParaRPr lang="ru-RU" sz="98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120</a:t>
                </a:r>
                <a:endParaRPr lang="ru-RU" sz="98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110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54" name="Прямоугольник 53"/>
              <p:cNvSpPr/>
              <p:nvPr/>
            </p:nvSpPr>
            <p:spPr>
              <a:xfrm>
                <a:off x="9249091" y="1916373"/>
                <a:ext cx="377590" cy="438150"/>
              </a:xfrm>
              <a:prstGeom prst="rect">
                <a:avLst/>
              </a:prstGeom>
              <a:solidFill>
                <a:schemeClr val="accent6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224</a:t>
                </a:r>
                <a:br>
                  <a:rPr lang="en-US" sz="980" dirty="0" smtClean="0">
                    <a:solidFill>
                      <a:srgbClr val="FFFFFF"/>
                    </a:solidFill>
                  </a:rPr>
                </a:br>
                <a:r>
                  <a:rPr lang="en-US" sz="980" dirty="0" smtClean="0">
                    <a:solidFill>
                      <a:srgbClr val="FFFFFF"/>
                    </a:solidFill>
                  </a:rPr>
                  <a:t>78</a:t>
                </a:r>
                <a:br>
                  <a:rPr lang="en-US" sz="980" dirty="0" smtClean="0">
                    <a:solidFill>
                      <a:srgbClr val="FFFFFF"/>
                    </a:solidFill>
                  </a:rPr>
                </a:br>
                <a:r>
                  <a:rPr lang="en-US" sz="980" dirty="0" smtClean="0">
                    <a:solidFill>
                      <a:srgbClr val="FFFFFF"/>
                    </a:solidFill>
                  </a:rPr>
                  <a:t>57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55" name="TextBox 54"/>
              <p:cNvSpPr txBox="1"/>
              <p:nvPr/>
            </p:nvSpPr>
            <p:spPr>
              <a:xfrm>
                <a:off x="9101894" y="-42611"/>
                <a:ext cx="618531" cy="1417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1120" dirty="0" smtClean="0">
                    <a:solidFill>
                      <a:schemeClr val="bg1"/>
                    </a:solidFill>
                  </a:rPr>
                  <a:t>Основные</a:t>
                </a:r>
                <a:endParaRPr lang="ru-RU" sz="112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7" name="TextBox 56"/>
              <p:cNvSpPr txBox="1"/>
              <p:nvPr/>
            </p:nvSpPr>
            <p:spPr>
              <a:xfrm>
                <a:off x="9101894" y="2320575"/>
                <a:ext cx="618531" cy="1417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1120" dirty="0" err="1" smtClean="0">
                    <a:solidFill>
                      <a:schemeClr val="bg1"/>
                    </a:solidFill>
                  </a:rPr>
                  <a:t>Доп.цвета</a:t>
                </a:r>
                <a:endParaRPr lang="ru-RU" sz="112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8" name="Прямоугольник 57"/>
              <p:cNvSpPr/>
              <p:nvPr/>
            </p:nvSpPr>
            <p:spPr>
              <a:xfrm>
                <a:off x="9249088" y="4436414"/>
                <a:ext cx="377591" cy="169200"/>
              </a:xfrm>
              <a:prstGeom prst="rect">
                <a:avLst/>
              </a:prstGeom>
              <a:solidFill>
                <a:srgbClr val="4D4D4D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rgbClr val="FFFFFF"/>
                    </a:solidFill>
                  </a:rPr>
                  <a:t>70%</a:t>
                </a:r>
                <a:endParaRPr lang="ru-RU" sz="84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59" name="Прямоугольник 58"/>
              <p:cNvSpPr/>
              <p:nvPr/>
            </p:nvSpPr>
            <p:spPr>
              <a:xfrm>
                <a:off x="9249087" y="4605611"/>
                <a:ext cx="377593" cy="169200"/>
              </a:xfrm>
              <a:prstGeom prst="rect">
                <a:avLst/>
              </a:prstGeom>
              <a:solidFill>
                <a:srgbClr val="7F7F7F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rgbClr val="FFFFFF"/>
                    </a:solidFill>
                  </a:rPr>
                  <a:t>50%</a:t>
                </a:r>
                <a:endParaRPr lang="ru-RU" sz="84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60" name="Прямоугольник 59"/>
              <p:cNvSpPr/>
              <p:nvPr/>
            </p:nvSpPr>
            <p:spPr>
              <a:xfrm>
                <a:off x="9249088" y="4774808"/>
                <a:ext cx="377591" cy="169200"/>
              </a:xfrm>
              <a:prstGeom prst="rect">
                <a:avLst/>
              </a:prstGeom>
              <a:solidFill>
                <a:srgbClr val="B2B2B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rgbClr val="FFFFFF"/>
                    </a:solidFill>
                  </a:rPr>
                  <a:t>30%</a:t>
                </a:r>
                <a:endParaRPr lang="ru-RU" sz="84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61" name="Прямоугольник 60"/>
              <p:cNvSpPr/>
              <p:nvPr/>
            </p:nvSpPr>
            <p:spPr>
              <a:xfrm>
                <a:off x="9249087" y="4944005"/>
                <a:ext cx="377593" cy="169200"/>
              </a:xfrm>
              <a:prstGeom prst="rect">
                <a:avLst/>
              </a:prstGeom>
              <a:solidFill>
                <a:srgbClr val="E5E5E5"/>
              </a:solidFill>
              <a:ln w="3175">
                <a:solidFill>
                  <a:srgbClr val="B2B2B2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chemeClr val="tx1"/>
                    </a:solidFill>
                  </a:rPr>
                  <a:t>10%</a:t>
                </a:r>
                <a:endParaRPr lang="ru-RU" sz="840" dirty="0">
                  <a:solidFill>
                    <a:schemeClr val="tx1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801209452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Обложка 35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Объект 9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294526725"/>
              </p:ext>
            </p:extLst>
          </p:nvPr>
        </p:nvGraphicFramePr>
        <p:xfrm>
          <a:off x="2227" y="2967"/>
          <a:ext cx="2222" cy="29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8725" name="Слайд think-cell" r:id="rId4" imgW="270" imgH="270" progId="TCLayout.ActiveDocument.1">
                  <p:embed/>
                </p:oleObj>
              </mc:Choice>
              <mc:Fallback>
                <p:oleObj name="Слайд think-cell" r:id="rId4" imgW="270" imgH="270" progId="TCLayout.ActiveDocument.1">
                  <p:embed/>
                  <p:pic>
                    <p:nvPicPr>
                      <p:cNvPr id="10" name="Объект 9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27" y="2967"/>
                        <a:ext cx="2222" cy="29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Рисунок 12"/>
          <p:cNvSpPr>
            <a:spLocks noGrp="1"/>
          </p:cNvSpPr>
          <p:nvPr>
            <p:ph type="pic" sz="quarter" idx="12" hasCustomPrompt="1"/>
          </p:nvPr>
        </p:nvSpPr>
        <p:spPr>
          <a:xfrm>
            <a:off x="0" y="2"/>
            <a:ext cx="12801600" cy="7822080"/>
          </a:xfrm>
          <a:solidFill>
            <a:schemeClr val="tx2"/>
          </a:solidFill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  <p:sp>
        <p:nvSpPr>
          <p:cNvPr id="6" name="Рисунок 5"/>
          <p:cNvSpPr>
            <a:spLocks noGrp="1"/>
          </p:cNvSpPr>
          <p:nvPr>
            <p:ph type="pic" sz="quarter" idx="13" hasCustomPrompt="1"/>
          </p:nvPr>
        </p:nvSpPr>
        <p:spPr>
          <a:xfrm>
            <a:off x="8790660" y="7820400"/>
            <a:ext cx="1335600" cy="1780800"/>
          </a:xfrm>
        </p:spPr>
        <p:txBody>
          <a:bodyPr/>
          <a:lstStyle>
            <a:lvl1pPr>
              <a:defRPr sz="1680"/>
            </a:lvl1pPr>
          </a:lstStyle>
          <a:p>
            <a:r>
              <a:rPr lang="ru-RU" dirty="0" smtClean="0"/>
              <a:t>Пиктограмма</a:t>
            </a:r>
            <a:endParaRPr lang="ru-RU" dirty="0"/>
          </a:p>
        </p:txBody>
      </p:sp>
      <p:sp>
        <p:nvSpPr>
          <p:cNvPr id="33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469802" y="583102"/>
            <a:ext cx="8263433" cy="3184873"/>
          </a:xfrm>
          <a:effectLst/>
        </p:spPr>
        <p:txBody>
          <a:bodyPr vert="horz" lIns="0" tIns="0" rIns="0" bIns="0" rtlCol="0" anchor="t">
            <a:normAutofit/>
          </a:bodyPr>
          <a:lstStyle>
            <a:lvl1pPr>
              <a:lnSpc>
                <a:spcPct val="85000"/>
              </a:lnSpc>
              <a:defRPr lang="ru-RU" sz="7560" b="0" i="0" u="none" cap="none" spc="0" baseline="0" dirty="0">
                <a:ln>
                  <a:noFill/>
                </a:ln>
                <a:solidFill>
                  <a:srgbClr val="FFFFFF"/>
                </a:solidFill>
                <a:effectLst/>
                <a:ea typeface="+mn-ea"/>
                <a:cs typeface="Arial"/>
              </a:defRPr>
            </a:lvl1pPr>
          </a:lstStyle>
          <a:p>
            <a:pPr lvl="0">
              <a:lnSpc>
                <a:spcPct val="85000"/>
              </a:lnSpc>
            </a:pPr>
            <a:r>
              <a:rPr lang="ru-RU" dirty="0" smtClean="0"/>
              <a:t>Название презентации</a:t>
            </a:r>
            <a:endParaRPr lang="ru-RU" dirty="0"/>
          </a:p>
        </p:txBody>
      </p:sp>
      <p:sp>
        <p:nvSpPr>
          <p:cNvPr id="35" name="Текст 12"/>
          <p:cNvSpPr>
            <a:spLocks noGrp="1"/>
          </p:cNvSpPr>
          <p:nvPr>
            <p:ph type="body" sz="quarter" idx="10" hasCustomPrompt="1"/>
          </p:nvPr>
        </p:nvSpPr>
        <p:spPr>
          <a:xfrm>
            <a:off x="502286" y="5698808"/>
            <a:ext cx="8213471" cy="1047723"/>
          </a:xfrm>
          <a:prstGeom prst="rect">
            <a:avLst/>
          </a:prstGeom>
          <a:effectLst/>
        </p:spPr>
        <p:txBody>
          <a:bodyPr vert="horz" lIns="0" tIns="0" rIns="0" bIns="0" rtlCol="0">
            <a:noAutofit/>
          </a:bodyPr>
          <a:lstStyle>
            <a:lvl1pPr>
              <a:spcAft>
                <a:spcPts val="0"/>
              </a:spcAft>
              <a:defRPr lang="ru-RU" sz="1680" b="0" baseline="0" dirty="0">
                <a:solidFill>
                  <a:srgbClr val="FFFFFF"/>
                </a:solidFill>
                <a:effectLst/>
              </a:defRPr>
            </a:lvl1pPr>
          </a:lstStyle>
          <a:p>
            <a:pPr lvl="0">
              <a:spcAft>
                <a:spcPts val="0"/>
              </a:spcAft>
            </a:pPr>
            <a:r>
              <a:rPr lang="ru-RU" dirty="0" smtClean="0"/>
              <a:t>Имя Фамилия</a:t>
            </a:r>
            <a:br>
              <a:rPr lang="ru-RU" dirty="0" smtClean="0"/>
            </a:br>
            <a:r>
              <a:rPr lang="ru-RU" dirty="0" smtClean="0"/>
              <a:t>Должность</a:t>
            </a:r>
            <a:br>
              <a:rPr lang="ru-RU" dirty="0" smtClean="0"/>
            </a:br>
            <a:r>
              <a:rPr lang="ru-RU" dirty="0" smtClean="0"/>
              <a:t>Компания / функция / направление</a:t>
            </a:r>
            <a:endParaRPr lang="ru-RU" dirty="0"/>
          </a:p>
        </p:txBody>
      </p:sp>
      <p:sp>
        <p:nvSpPr>
          <p:cNvPr id="36" name="Текст 12"/>
          <p:cNvSpPr>
            <a:spLocks noGrp="1"/>
          </p:cNvSpPr>
          <p:nvPr>
            <p:ph type="body" sz="quarter" idx="11" hasCustomPrompt="1"/>
          </p:nvPr>
        </p:nvSpPr>
        <p:spPr>
          <a:xfrm>
            <a:off x="502286" y="6926870"/>
            <a:ext cx="8213471" cy="645512"/>
          </a:xfrm>
          <a:prstGeom prst="rect">
            <a:avLst/>
          </a:prstGeom>
          <a:effectLst/>
        </p:spPr>
        <p:txBody>
          <a:bodyPr/>
          <a:lstStyle>
            <a:lvl1pPr>
              <a:spcBef>
                <a:spcPts val="0"/>
              </a:spcBef>
              <a:spcAft>
                <a:spcPts val="0"/>
              </a:spcAft>
              <a:defRPr sz="1400" baseline="0">
                <a:solidFill>
                  <a:srgbClr val="FFFFFF"/>
                </a:solidFill>
                <a:effectLst/>
              </a:defRPr>
            </a:lvl1pPr>
          </a:lstStyle>
          <a:p>
            <a:pPr lvl="0"/>
            <a:r>
              <a:rPr lang="ru-RU" dirty="0" smtClean="0"/>
              <a:t>Название мероприятия</a:t>
            </a:r>
            <a:br>
              <a:rPr lang="ru-RU" dirty="0" smtClean="0"/>
            </a:br>
            <a:r>
              <a:rPr lang="ru-RU" dirty="0" smtClean="0"/>
              <a:t>Дата проведения</a:t>
            </a:r>
          </a:p>
          <a:p>
            <a:pPr lvl="0"/>
            <a:endParaRPr lang="ru-RU" dirty="0"/>
          </a:p>
        </p:txBody>
      </p:sp>
      <p:sp>
        <p:nvSpPr>
          <p:cNvPr id="56" name="Текст 7"/>
          <p:cNvSpPr>
            <a:spLocks noGrp="1"/>
          </p:cNvSpPr>
          <p:nvPr>
            <p:ph type="body" sz="quarter" idx="15" hasCustomPrompt="1"/>
          </p:nvPr>
        </p:nvSpPr>
        <p:spPr>
          <a:xfrm>
            <a:off x="502286" y="4611691"/>
            <a:ext cx="8230950" cy="906780"/>
          </a:xfrm>
        </p:spPr>
        <p:txBody>
          <a:bodyPr/>
          <a:lstStyle>
            <a:lvl1pPr>
              <a:defRPr baseline="0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dirty="0" smtClean="0"/>
              <a:t>Подзаголовок (заполняется по необходимости)</a:t>
            </a:r>
          </a:p>
        </p:txBody>
      </p:sp>
      <p:grpSp>
        <p:nvGrpSpPr>
          <p:cNvPr id="37" name="Группа 36"/>
          <p:cNvGrpSpPr/>
          <p:nvPr/>
        </p:nvGrpSpPr>
        <p:grpSpPr>
          <a:xfrm>
            <a:off x="12742652" y="-79539"/>
            <a:ext cx="4006111" cy="9680744"/>
            <a:chOff x="9101894" y="-42611"/>
            <a:chExt cx="2861508" cy="5186113"/>
          </a:xfrm>
        </p:grpSpPr>
        <p:sp>
          <p:nvSpPr>
            <p:cNvPr id="38" name="Прямоугольник 37"/>
            <p:cNvSpPr/>
            <p:nvPr/>
          </p:nvSpPr>
          <p:spPr>
            <a:xfrm>
              <a:off x="9181869" y="3"/>
              <a:ext cx="2781533" cy="514349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wrap="square" lIns="648000">
              <a:noAutofit/>
            </a:bodyPr>
            <a:lstStyle/>
            <a:p>
              <a:r>
                <a:rPr lang="ru-RU" sz="1680" b="0" dirty="0">
                  <a:solidFill>
                    <a:schemeClr val="bg1"/>
                  </a:solidFill>
                </a:rPr>
                <a:t>Рекомендации </a:t>
              </a:r>
              <a:br>
                <a:rPr lang="ru-RU" sz="1680" b="0" dirty="0">
                  <a:solidFill>
                    <a:schemeClr val="bg1"/>
                  </a:solidFill>
                </a:rPr>
              </a:br>
              <a:r>
                <a:rPr lang="ru-RU" sz="168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по оформлению слайдов</a:t>
              </a:r>
            </a:p>
            <a:p>
              <a:pPr marL="0" algn="l" defTabSz="1090821" rtl="0" eaLnBrk="1" latinLnBrk="0" hangingPunct="1"/>
              <a:endParaRPr lang="ru-RU" sz="112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  <a:p>
              <a:pPr marL="255585" indent="-255585" algn="l" defTabSz="1090821" rtl="0" eaLnBrk="1" latinLnBrk="0" hangingPunct="1">
                <a:spcAft>
                  <a:spcPts val="280"/>
                </a:spcAft>
                <a:buFont typeface="+mj-lt"/>
                <a:buAutoNum type="arabicPeriod"/>
              </a:pPr>
              <a:r>
                <a:rPr lang="ru-RU" sz="112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ТЕКСТ</a:t>
              </a: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="0" dirty="0" err="1">
                  <a:solidFill>
                    <a:schemeClr val="bg1"/>
                  </a:solidFill>
                </a:rPr>
                <a:t>Корп.шрифт</a:t>
              </a:r>
              <a:r>
                <a:rPr lang="ru-RU" sz="1120" b="0" dirty="0">
                  <a:solidFill>
                    <a:schemeClr val="bg1"/>
                  </a:solidFill>
                </a:rPr>
                <a:t> для презентаций</a:t>
              </a:r>
              <a:r>
                <a:rPr lang="ru-RU" sz="1120" b="0" baseline="0" dirty="0">
                  <a:solidFill>
                    <a:schemeClr val="bg1"/>
                  </a:solidFill>
                </a:rPr>
                <a:t> </a:t>
              </a:r>
              <a:r>
                <a:rPr lang="ru-RU" sz="1120" baseline="0" dirty="0">
                  <a:solidFill>
                    <a:schemeClr val="bg1"/>
                  </a:solidFill>
                </a:rPr>
                <a:t>–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en-US" sz="1120" b="1" dirty="0">
                  <a:solidFill>
                    <a:schemeClr val="bg1"/>
                  </a:solidFill>
                </a:rPr>
                <a:t>Arial</a:t>
              </a:r>
              <a:r>
                <a:rPr lang="ru-RU" sz="1120" dirty="0">
                  <a:solidFill>
                    <a:schemeClr val="bg1"/>
                  </a:solidFill>
                </a:rPr>
                <a:t> (</a:t>
              </a:r>
              <a:r>
                <a:rPr lang="ru-RU" sz="1120" i="1" dirty="0">
                  <a:solidFill>
                    <a:schemeClr val="bg1"/>
                  </a:solidFill>
                </a:rPr>
                <a:t>д</a:t>
              </a:r>
              <a:r>
                <a:rPr lang="ru-RU" sz="1120" i="1" baseline="0" dirty="0">
                  <a:solidFill>
                    <a:schemeClr val="bg1"/>
                  </a:solidFill>
                </a:rPr>
                <a:t>опустимо:</a:t>
              </a:r>
              <a:r>
                <a:rPr lang="ru-RU" sz="1120" baseline="0" dirty="0">
                  <a:solidFill>
                    <a:schemeClr val="bg1"/>
                  </a:solidFill>
                </a:rPr>
                <a:t> </a:t>
              </a:r>
              <a:r>
                <a:rPr lang="en-US" sz="1120" baseline="0" dirty="0">
                  <a:solidFill>
                    <a:schemeClr val="bg1"/>
                  </a:solidFill>
                </a:rPr>
                <a:t>Arial Narrow</a:t>
              </a:r>
              <a:r>
                <a:rPr lang="ru-RU" sz="1120" baseline="0" dirty="0">
                  <a:solidFill>
                    <a:schemeClr val="bg1"/>
                  </a:solidFill>
                </a:rPr>
                <a:t>)</a:t>
              </a: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Заголовок слайда – 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не ниже 16 </a:t>
              </a:r>
              <a:r>
                <a:rPr lang="ru-RU" sz="1120" b="1" baseline="0" dirty="0" err="1">
                  <a:solidFill>
                    <a:schemeClr val="bg1"/>
                  </a:solidFill>
                </a:rPr>
                <a:t>пт</a:t>
              </a:r>
              <a:endParaRPr lang="ru-RU" sz="1120" b="1" baseline="0" dirty="0">
                <a:solidFill>
                  <a:schemeClr val="bg1"/>
                </a:solidFill>
              </a:endParaRP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Текст на слайде – 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не ниже </a:t>
              </a:r>
              <a:r>
                <a:rPr lang="en-US" sz="1120" b="1" baseline="0" dirty="0">
                  <a:solidFill>
                    <a:schemeClr val="bg1"/>
                  </a:solidFill>
                </a:rPr>
                <a:t>10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 </a:t>
              </a:r>
              <a:r>
                <a:rPr lang="ru-RU" sz="1120" b="1" baseline="0" dirty="0" err="1">
                  <a:solidFill>
                    <a:schemeClr val="bg1"/>
                  </a:solidFill>
                </a:rPr>
                <a:t>пт</a:t>
              </a:r>
              <a:endParaRPr lang="ru-RU" sz="1120" b="1" baseline="0" dirty="0">
                <a:solidFill>
                  <a:schemeClr val="bg1"/>
                </a:solidFill>
              </a:endParaRP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Примечания – 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не ниже </a:t>
              </a:r>
              <a:r>
                <a:rPr lang="en-US" sz="1120" b="1" baseline="0" dirty="0">
                  <a:solidFill>
                    <a:schemeClr val="bg1"/>
                  </a:solidFill>
                </a:rPr>
                <a:t>8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 </a:t>
              </a:r>
              <a:r>
                <a:rPr lang="ru-RU" sz="1120" b="1" baseline="0" dirty="0" err="1">
                  <a:solidFill>
                    <a:schemeClr val="bg1"/>
                  </a:solidFill>
                </a:rPr>
                <a:t>пт</a:t>
              </a:r>
              <a:endParaRPr lang="ru-RU" sz="1120" b="1" baseline="0" dirty="0">
                <a:solidFill>
                  <a:schemeClr val="bg1"/>
                </a:solidFill>
              </a:endParaRPr>
            </a:p>
            <a:p>
              <a:pPr marL="373377" lvl="4" indent="-124459" algn="l">
                <a:spcAft>
                  <a:spcPts val="112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Используйте на слайде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ru-RU" sz="1120" b="1" baseline="0" dirty="0">
                  <a:solidFill>
                    <a:schemeClr val="bg1"/>
                  </a:solidFill>
                </a:rPr>
                <a:t>не более 3 размеров шрифтов</a:t>
              </a:r>
              <a:endParaRPr lang="en-US" sz="1120" b="1" baseline="0" dirty="0">
                <a:solidFill>
                  <a:schemeClr val="bg1"/>
                </a:solidFill>
              </a:endParaRPr>
            </a:p>
            <a:p>
              <a:pPr marL="255585" indent="-255585" algn="l" defTabSz="1090821" rtl="0" eaLnBrk="1" latinLnBrk="0" hangingPunct="1">
                <a:spcBef>
                  <a:spcPts val="420"/>
                </a:spcBef>
                <a:spcAft>
                  <a:spcPts val="280"/>
                </a:spcAft>
                <a:buFont typeface="+mj-lt"/>
                <a:buAutoNum type="arabicPeriod"/>
              </a:pPr>
              <a:r>
                <a:rPr lang="ru-RU" sz="112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ДИАГРАММЫ</a:t>
              </a:r>
            </a:p>
            <a:p>
              <a:pPr marL="373377" lvl="1" indent="-111125" algn="l" defTabSz="1090821" rtl="0" eaLnBrk="1" latinLnBrk="0" hangingPunct="1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единый стиль оформления диаграмм</a:t>
              </a:r>
            </a:p>
            <a:p>
              <a:pPr marL="373377" lvl="1" indent="-111125" algn="l" defTabSz="1090821" rtl="0" eaLnBrk="1" latinLnBrk="0" hangingPunct="1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шрифты одинакового размера в</a:t>
              </a:r>
              <a:r>
                <a:rPr lang="ru-RU" sz="1120" b="0" kern="1200" baseline="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 </a:t>
              </a: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диаграммах, располагающихся на одном слайде</a:t>
              </a:r>
            </a:p>
            <a:p>
              <a:pPr marL="373377" lvl="1" indent="-111125" algn="l" defTabSz="1090821" rtl="0" eaLnBrk="1" latinLnBrk="0" hangingPunct="1">
                <a:spcAft>
                  <a:spcPts val="1120"/>
                </a:spcAft>
                <a:buFont typeface="Arial" panose="020B0604020202020204" pitchFamily="34" charset="0"/>
                <a:buChar char="•"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На одном слайде – не более 4 диаграмм</a:t>
              </a:r>
            </a:p>
            <a:p>
              <a:pPr marL="255585" marR="0" lvl="0" indent="-255585" algn="l" defTabSz="1090821" rtl="0" eaLnBrk="1" fontAlgn="auto" latinLnBrk="0" hangingPunct="1">
                <a:lnSpc>
                  <a:spcPct val="100000"/>
                </a:lnSpc>
                <a:spcBef>
                  <a:spcPts val="420"/>
                </a:spcBef>
                <a:spcAft>
                  <a:spcPts val="28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lang="ru-RU" sz="112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ИКОНКИ</a:t>
              </a:r>
            </a:p>
            <a:p>
              <a:pPr marL="373377" marR="0" lvl="1" indent="-117793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112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dirty="0">
                  <a:solidFill>
                    <a:schemeClr val="bg1"/>
                  </a:solidFill>
                </a:rPr>
                <a:t>Выбирайте оформление</a:t>
              </a:r>
              <a:r>
                <a:rPr lang="ru-RU" sz="1120" baseline="0" dirty="0">
                  <a:solidFill>
                    <a:schemeClr val="bg1"/>
                  </a:solidFill>
                </a:rPr>
                <a:t>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ru-RU" sz="1120" baseline="0" dirty="0">
                  <a:solidFill>
                    <a:schemeClr val="bg1"/>
                  </a:solidFill>
                </a:rPr>
                <a:t>иконок </a:t>
              </a:r>
              <a:r>
                <a:rPr lang="ru-RU" sz="1120" dirty="0">
                  <a:solidFill>
                    <a:schemeClr val="bg1"/>
                  </a:solidFill>
                </a:rPr>
                <a:t>в</a:t>
              </a:r>
              <a:r>
                <a:rPr lang="ru-RU" sz="1120" baseline="0" dirty="0">
                  <a:solidFill>
                    <a:schemeClr val="bg1"/>
                  </a:solidFill>
                </a:rPr>
                <a:t> едином стиле</a:t>
              </a:r>
              <a:endParaRPr lang="ru-RU" sz="112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  <a:p>
              <a:pPr marL="255585" marR="0" lvl="0" indent="-255585" algn="l" defTabSz="1090821" rtl="0" eaLnBrk="1" fontAlgn="auto" latinLnBrk="0" hangingPunct="1">
                <a:lnSpc>
                  <a:spcPct val="100000"/>
                </a:lnSpc>
                <a:spcBef>
                  <a:spcPts val="420"/>
                </a:spcBef>
                <a:spcAft>
                  <a:spcPts val="28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lang="ru-RU" sz="1120" b="1" dirty="0">
                  <a:solidFill>
                    <a:schemeClr val="bg1"/>
                  </a:solidFill>
                </a:rPr>
                <a:t>ИЗОБРАЖЕНИЯ</a:t>
              </a:r>
            </a:p>
            <a:p>
              <a:pPr marL="373377" lvl="1" indent="-117793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dirty="0">
                  <a:solidFill>
                    <a:schemeClr val="bg1"/>
                  </a:solidFill>
                </a:rPr>
                <a:t>Нельзя</a:t>
              </a:r>
              <a:r>
                <a:rPr lang="ru-RU" sz="1120" baseline="0" dirty="0">
                  <a:solidFill>
                    <a:schemeClr val="bg1"/>
                  </a:solidFill>
                </a:rPr>
                <a:t> искажать пропорции</a:t>
              </a:r>
            </a:p>
            <a:p>
              <a:pPr marL="373377" lvl="1" indent="-117793">
                <a:spcAft>
                  <a:spcPts val="1120"/>
                </a:spcAft>
                <a:buFont typeface="Arial" panose="020B0604020202020204" pitchFamily="34" charset="0"/>
                <a:buChar char="•"/>
              </a:pPr>
              <a:r>
                <a:rPr lang="ru-RU" sz="1120" dirty="0">
                  <a:solidFill>
                    <a:schemeClr val="bg1"/>
                  </a:solidFill>
                </a:rPr>
                <a:t>Рекомендуемое разрешение</a:t>
              </a:r>
              <a:r>
                <a:rPr lang="ru-RU" sz="1120" baseline="0" dirty="0">
                  <a:solidFill>
                    <a:schemeClr val="bg1"/>
                  </a:solidFill>
                </a:rPr>
                <a:t> –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ru-RU" sz="1120" baseline="0" dirty="0">
                  <a:solidFill>
                    <a:schemeClr val="bg1"/>
                  </a:solidFill>
                </a:rPr>
                <a:t>не более 150 пикселей на дюйм</a:t>
              </a:r>
              <a:endParaRPr lang="ru-RU" sz="1120" b="1" dirty="0">
                <a:solidFill>
                  <a:schemeClr val="bg1"/>
                </a:solidFill>
              </a:endParaRPr>
            </a:p>
            <a:p>
              <a:pPr marL="255585" marR="0" lvl="0" indent="-255585" algn="l" defTabSz="1090821" rtl="0" eaLnBrk="1" fontAlgn="auto" latinLnBrk="0" hangingPunct="1">
                <a:lnSpc>
                  <a:spcPct val="100000"/>
                </a:lnSpc>
                <a:spcBef>
                  <a:spcPts val="420"/>
                </a:spcBef>
                <a:spcAft>
                  <a:spcPts val="28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kumimoji="0" lang="ru-RU" sz="112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ОБЩИЕ РЕКОМЕНДАЦИИ</a:t>
              </a:r>
            </a:p>
            <a:p>
              <a:pPr marL="373377" marR="0" lvl="1" indent="-12890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8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Скажите «нет» презентациям </a:t>
              </a:r>
              <a:b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</a:b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с большим количеством текста</a:t>
              </a:r>
            </a:p>
            <a:p>
              <a:pPr marL="373377" marR="0" lvl="1" indent="-12890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8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простые схемы </a:t>
              </a:r>
              <a:b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</a:b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 графику</a:t>
              </a:r>
            </a:p>
            <a:p>
              <a:pPr marL="373377" marR="0" lvl="1" indent="-12890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8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Делайте слайды лаконичными</a:t>
              </a:r>
            </a:p>
            <a:p>
              <a:pPr marL="800999" marR="0" lvl="1" indent="-25558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42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endParaRPr lang="ru-RU" sz="112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</p:txBody>
        </p:sp>
        <p:cxnSp>
          <p:nvCxnSpPr>
            <p:cNvPr id="39" name="Прямая соединительная линия 38"/>
            <p:cNvCxnSpPr/>
            <p:nvPr/>
          </p:nvCxnSpPr>
          <p:spPr bwMode="auto">
            <a:xfrm>
              <a:off x="9753602" y="444502"/>
              <a:ext cx="2051050" cy="0"/>
            </a:xfrm>
            <a:prstGeom prst="line">
              <a:avLst/>
            </a:prstGeom>
            <a:solidFill>
              <a:schemeClr val="accent1"/>
            </a:solidFill>
            <a:ln w="317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grpSp>
          <p:nvGrpSpPr>
            <p:cNvPr id="40" name="Группа 39"/>
            <p:cNvGrpSpPr/>
            <p:nvPr/>
          </p:nvGrpSpPr>
          <p:grpSpPr>
            <a:xfrm>
              <a:off x="9101894" y="-42611"/>
              <a:ext cx="618531" cy="5155816"/>
              <a:chOff x="9101894" y="-42611"/>
              <a:chExt cx="618531" cy="5155816"/>
            </a:xfrm>
          </p:grpSpPr>
          <p:sp>
            <p:nvSpPr>
              <p:cNvPr id="41" name="Прямоугольник 40"/>
              <p:cNvSpPr/>
              <p:nvPr/>
            </p:nvSpPr>
            <p:spPr>
              <a:xfrm>
                <a:off x="9249089" y="154103"/>
                <a:ext cx="377590" cy="436959"/>
              </a:xfrm>
              <a:prstGeom prst="rect">
                <a:avLst/>
              </a:prstGeom>
              <a:solidFill>
                <a:srgbClr val="008C95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0</a:t>
                </a:r>
              </a:p>
              <a:p>
                <a:pPr algn="ctr" eaLnBrk="1" hangingPunct="1">
                  <a:defRPr/>
                </a:pPr>
                <a:r>
                  <a:rPr lang="en-US" sz="980" dirty="0">
                    <a:solidFill>
                      <a:srgbClr val="FFFFFF"/>
                    </a:solidFill>
                  </a:rPr>
                  <a:t>140</a:t>
                </a:r>
                <a:endParaRPr lang="ru-RU" sz="98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1</a:t>
                </a:r>
                <a:r>
                  <a:rPr lang="en-US" sz="980" dirty="0">
                    <a:solidFill>
                      <a:srgbClr val="FFFFFF"/>
                    </a:solidFill>
                  </a:rPr>
                  <a:t>49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42" name="Прямоугольник 41"/>
              <p:cNvSpPr/>
              <p:nvPr/>
            </p:nvSpPr>
            <p:spPr>
              <a:xfrm>
                <a:off x="9249089" y="873918"/>
                <a:ext cx="377590" cy="438150"/>
              </a:xfrm>
              <a:prstGeom prst="rect">
                <a:avLst/>
              </a:prstGeom>
              <a:solidFill>
                <a:srgbClr val="D0D0D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208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208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208</a:t>
                </a:r>
              </a:p>
            </p:txBody>
          </p:sp>
          <p:sp>
            <p:nvSpPr>
              <p:cNvPr id="43" name="Прямоугольник 42"/>
              <p:cNvSpPr/>
              <p:nvPr/>
            </p:nvSpPr>
            <p:spPr>
              <a:xfrm>
                <a:off x="9249089" y="3830254"/>
                <a:ext cx="377590" cy="436960"/>
              </a:xfrm>
              <a:prstGeom prst="rect">
                <a:avLst/>
              </a:prstGeom>
              <a:solidFill>
                <a:srgbClr val="E5F2F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229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242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242</a:t>
                </a:r>
              </a:p>
            </p:txBody>
          </p:sp>
          <p:sp>
            <p:nvSpPr>
              <p:cNvPr id="44" name="Прямоугольник 43"/>
              <p:cNvSpPr/>
              <p:nvPr/>
            </p:nvSpPr>
            <p:spPr>
              <a:xfrm>
                <a:off x="9249089" y="2519364"/>
                <a:ext cx="377590" cy="436959"/>
              </a:xfrm>
              <a:prstGeom prst="rect">
                <a:avLst/>
              </a:prstGeom>
              <a:solidFill>
                <a:srgbClr val="B2D2D8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178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210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216</a:t>
                </a:r>
              </a:p>
            </p:txBody>
          </p:sp>
          <p:sp>
            <p:nvSpPr>
              <p:cNvPr id="45" name="Прямоугольник 44"/>
              <p:cNvSpPr/>
              <p:nvPr/>
            </p:nvSpPr>
            <p:spPr>
              <a:xfrm>
                <a:off x="9249089" y="2956327"/>
                <a:ext cx="377590" cy="436960"/>
              </a:xfrm>
              <a:prstGeom prst="rect">
                <a:avLst/>
              </a:prstGeom>
              <a:solidFill>
                <a:srgbClr val="FFC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255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192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0</a:t>
                </a:r>
              </a:p>
            </p:txBody>
          </p:sp>
          <p:sp>
            <p:nvSpPr>
              <p:cNvPr id="46" name="Прямоугольник 45"/>
              <p:cNvSpPr/>
              <p:nvPr/>
            </p:nvSpPr>
            <p:spPr>
              <a:xfrm>
                <a:off x="9249089" y="3393282"/>
                <a:ext cx="377590" cy="436959"/>
              </a:xfrm>
              <a:prstGeom prst="rect">
                <a:avLst/>
              </a:prstGeom>
              <a:solidFill>
                <a:srgbClr val="C00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192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0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0</a:t>
                </a:r>
              </a:p>
            </p:txBody>
          </p:sp>
          <p:sp>
            <p:nvSpPr>
              <p:cNvPr id="47" name="Прямоугольник 46"/>
              <p:cNvSpPr/>
              <p:nvPr/>
            </p:nvSpPr>
            <p:spPr>
              <a:xfrm>
                <a:off x="9249089" y="4267214"/>
                <a:ext cx="377590" cy="169200"/>
              </a:xfrm>
              <a:prstGeom prst="rect">
                <a:avLst/>
              </a:prstGeom>
              <a:solidFill>
                <a:srgbClr val="000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0,0,0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48" name="Прямоугольник 47"/>
              <p:cNvSpPr/>
              <p:nvPr/>
            </p:nvSpPr>
            <p:spPr>
              <a:xfrm>
                <a:off x="9249091" y="588086"/>
                <a:ext cx="377590" cy="438150"/>
              </a:xfrm>
              <a:prstGeom prst="rect">
                <a:avLst/>
              </a:prstGeom>
              <a:solidFill>
                <a:schemeClr val="tx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0</a:t>
                </a:r>
                <a:br>
                  <a:rPr lang="en-US" sz="980" dirty="0" smtClean="0">
                    <a:solidFill>
                      <a:schemeClr val="bg1"/>
                    </a:solidFill>
                  </a:rPr>
                </a:br>
                <a:r>
                  <a:rPr lang="ru-RU" sz="980" dirty="0" smtClean="0">
                    <a:solidFill>
                      <a:schemeClr val="bg1"/>
                    </a:solidFill>
                  </a:rPr>
                  <a:t>49</a:t>
                </a:r>
                <a:br>
                  <a:rPr lang="ru-RU" sz="980" dirty="0" smtClean="0">
                    <a:solidFill>
                      <a:schemeClr val="bg1"/>
                    </a:solidFill>
                  </a:rPr>
                </a:br>
                <a:r>
                  <a:rPr lang="ru-RU" sz="980" dirty="0" smtClean="0">
                    <a:solidFill>
                      <a:schemeClr val="bg1"/>
                    </a:solidFill>
                  </a:rPr>
                  <a:t>60</a:t>
                </a:r>
                <a:endParaRPr lang="ru-RU" sz="98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49" name="Прямоугольник 48"/>
              <p:cNvSpPr/>
              <p:nvPr/>
            </p:nvSpPr>
            <p:spPr>
              <a:xfrm>
                <a:off x="9249091" y="1022665"/>
                <a:ext cx="377590" cy="436960"/>
              </a:xfrm>
              <a:prstGeom prst="rect">
                <a:avLst/>
              </a:prstGeom>
              <a:solidFill>
                <a:schemeClr val="bg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119</a:t>
                </a:r>
                <a:b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</a:b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226</a:t>
                </a:r>
                <a:b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</a:b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195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50" name="Прямоугольник 49"/>
              <p:cNvSpPr/>
              <p:nvPr/>
            </p:nvSpPr>
            <p:spPr>
              <a:xfrm>
                <a:off x="9249091" y="3830257"/>
                <a:ext cx="377590" cy="436960"/>
              </a:xfrm>
              <a:prstGeom prst="rect">
                <a:avLst/>
              </a:prstGeom>
              <a:solidFill>
                <a:srgbClr val="2D3287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45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50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135</a:t>
                </a:r>
                <a:endParaRPr lang="ru-RU" sz="98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1" name="Прямоугольник 50"/>
              <p:cNvSpPr/>
              <p:nvPr/>
            </p:nvSpPr>
            <p:spPr>
              <a:xfrm>
                <a:off x="9249091" y="1466152"/>
                <a:ext cx="377590" cy="438150"/>
              </a:xfrm>
              <a:prstGeom prst="rect">
                <a:avLst/>
              </a:prstGeom>
              <a:solidFill>
                <a:schemeClr val="bg1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000000"/>
                    </a:solidFill>
                  </a:rPr>
                  <a:t>255</a:t>
                </a:r>
                <a:endParaRPr lang="ru-RU" sz="980" dirty="0">
                  <a:solidFill>
                    <a:srgbClr val="000000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000000"/>
                    </a:solidFill>
                  </a:rPr>
                  <a:t>255</a:t>
                </a:r>
                <a:endParaRPr lang="ru-RU" sz="980" dirty="0">
                  <a:solidFill>
                    <a:srgbClr val="000000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000000"/>
                    </a:solidFill>
                  </a:rPr>
                  <a:t>255</a:t>
                </a:r>
                <a:endParaRPr lang="ru-RU" sz="98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2" name="Прямоугольник 51"/>
              <p:cNvSpPr/>
              <p:nvPr/>
            </p:nvSpPr>
            <p:spPr>
              <a:xfrm>
                <a:off x="9249091" y="2519364"/>
                <a:ext cx="377590" cy="436959"/>
              </a:xfrm>
              <a:prstGeom prst="rect">
                <a:avLst/>
              </a:prstGeom>
              <a:solidFill>
                <a:srgbClr val="FABE19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250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190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25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53" name="Прямоугольник 52"/>
              <p:cNvSpPr/>
              <p:nvPr/>
            </p:nvSpPr>
            <p:spPr>
              <a:xfrm>
                <a:off x="9249091" y="2956327"/>
                <a:ext cx="377590" cy="436960"/>
              </a:xfrm>
              <a:prstGeom prst="rect">
                <a:avLst/>
              </a:prstGeom>
              <a:solidFill>
                <a:srgbClr val="008CFA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0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ru-RU" sz="980" dirty="0" smtClean="0">
                    <a:solidFill>
                      <a:schemeClr val="bg1"/>
                    </a:solidFill>
                  </a:rPr>
                  <a:t>1</a:t>
                </a:r>
                <a:r>
                  <a:rPr lang="en-US" sz="980" dirty="0" smtClean="0">
                    <a:solidFill>
                      <a:schemeClr val="bg1"/>
                    </a:solidFill>
                  </a:rPr>
                  <a:t>40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250</a:t>
                </a:r>
                <a:endParaRPr lang="ru-RU" sz="98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4" name="Прямоугольник 53"/>
              <p:cNvSpPr/>
              <p:nvPr/>
            </p:nvSpPr>
            <p:spPr>
              <a:xfrm>
                <a:off x="9249091" y="3393282"/>
                <a:ext cx="377590" cy="436959"/>
              </a:xfrm>
              <a:prstGeom prst="rect">
                <a:avLst/>
              </a:prstGeom>
              <a:solidFill>
                <a:srgbClr val="FA786E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250</a:t>
                </a:r>
                <a:endParaRPr lang="ru-RU" sz="98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120</a:t>
                </a:r>
                <a:endParaRPr lang="ru-RU" sz="98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110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55" name="Прямоугольник 54"/>
              <p:cNvSpPr/>
              <p:nvPr/>
            </p:nvSpPr>
            <p:spPr>
              <a:xfrm>
                <a:off x="9249091" y="1916373"/>
                <a:ext cx="377590" cy="438150"/>
              </a:xfrm>
              <a:prstGeom prst="rect">
                <a:avLst/>
              </a:prstGeom>
              <a:solidFill>
                <a:schemeClr val="accent6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224</a:t>
                </a:r>
                <a:br>
                  <a:rPr lang="en-US" sz="980" dirty="0" smtClean="0">
                    <a:solidFill>
                      <a:srgbClr val="FFFFFF"/>
                    </a:solidFill>
                  </a:rPr>
                </a:br>
                <a:r>
                  <a:rPr lang="en-US" sz="980" dirty="0" smtClean="0">
                    <a:solidFill>
                      <a:srgbClr val="FFFFFF"/>
                    </a:solidFill>
                  </a:rPr>
                  <a:t>78</a:t>
                </a:r>
                <a:br>
                  <a:rPr lang="en-US" sz="980" dirty="0" smtClean="0">
                    <a:solidFill>
                      <a:srgbClr val="FFFFFF"/>
                    </a:solidFill>
                  </a:rPr>
                </a:br>
                <a:r>
                  <a:rPr lang="en-US" sz="980" dirty="0" smtClean="0">
                    <a:solidFill>
                      <a:srgbClr val="FFFFFF"/>
                    </a:solidFill>
                  </a:rPr>
                  <a:t>57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58" name="TextBox 57"/>
              <p:cNvSpPr txBox="1"/>
              <p:nvPr/>
            </p:nvSpPr>
            <p:spPr>
              <a:xfrm>
                <a:off x="9101894" y="-42611"/>
                <a:ext cx="618531" cy="1417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1120" dirty="0" smtClean="0">
                    <a:solidFill>
                      <a:schemeClr val="bg1"/>
                    </a:solidFill>
                  </a:rPr>
                  <a:t>Основные</a:t>
                </a:r>
                <a:endParaRPr lang="ru-RU" sz="112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9" name="TextBox 58"/>
              <p:cNvSpPr txBox="1"/>
              <p:nvPr/>
            </p:nvSpPr>
            <p:spPr>
              <a:xfrm>
                <a:off x="9101894" y="2320575"/>
                <a:ext cx="618531" cy="1417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1120" dirty="0" err="1" smtClean="0">
                    <a:solidFill>
                      <a:schemeClr val="bg1"/>
                    </a:solidFill>
                  </a:rPr>
                  <a:t>Доп.цвета</a:t>
                </a:r>
                <a:endParaRPr lang="ru-RU" sz="112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60" name="Прямоугольник 59"/>
              <p:cNvSpPr/>
              <p:nvPr/>
            </p:nvSpPr>
            <p:spPr>
              <a:xfrm>
                <a:off x="9249088" y="4436414"/>
                <a:ext cx="377591" cy="169200"/>
              </a:xfrm>
              <a:prstGeom prst="rect">
                <a:avLst/>
              </a:prstGeom>
              <a:solidFill>
                <a:srgbClr val="4D4D4D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rgbClr val="FFFFFF"/>
                    </a:solidFill>
                  </a:rPr>
                  <a:t>70%</a:t>
                </a:r>
                <a:endParaRPr lang="ru-RU" sz="84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61" name="Прямоугольник 60"/>
              <p:cNvSpPr/>
              <p:nvPr/>
            </p:nvSpPr>
            <p:spPr>
              <a:xfrm>
                <a:off x="9249087" y="4605611"/>
                <a:ext cx="377593" cy="169200"/>
              </a:xfrm>
              <a:prstGeom prst="rect">
                <a:avLst/>
              </a:prstGeom>
              <a:solidFill>
                <a:srgbClr val="7F7F7F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rgbClr val="FFFFFF"/>
                    </a:solidFill>
                  </a:rPr>
                  <a:t>50%</a:t>
                </a:r>
                <a:endParaRPr lang="ru-RU" sz="84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62" name="Прямоугольник 61"/>
              <p:cNvSpPr/>
              <p:nvPr/>
            </p:nvSpPr>
            <p:spPr>
              <a:xfrm>
                <a:off x="9249088" y="4774808"/>
                <a:ext cx="377591" cy="169200"/>
              </a:xfrm>
              <a:prstGeom prst="rect">
                <a:avLst/>
              </a:prstGeom>
              <a:solidFill>
                <a:srgbClr val="B2B2B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rgbClr val="FFFFFF"/>
                    </a:solidFill>
                  </a:rPr>
                  <a:t>30%</a:t>
                </a:r>
                <a:endParaRPr lang="ru-RU" sz="84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63" name="Прямоугольник 62"/>
              <p:cNvSpPr/>
              <p:nvPr/>
            </p:nvSpPr>
            <p:spPr>
              <a:xfrm>
                <a:off x="9249087" y="4944005"/>
                <a:ext cx="377593" cy="169200"/>
              </a:xfrm>
              <a:prstGeom prst="rect">
                <a:avLst/>
              </a:prstGeom>
              <a:solidFill>
                <a:srgbClr val="E5E5E5"/>
              </a:solidFill>
              <a:ln w="3175">
                <a:solidFill>
                  <a:srgbClr val="B2B2B2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chemeClr val="tx1"/>
                    </a:solidFill>
                  </a:rPr>
                  <a:t>10%</a:t>
                </a:r>
                <a:endParaRPr lang="ru-RU" sz="840" dirty="0">
                  <a:solidFill>
                    <a:schemeClr val="tx1"/>
                  </a:solidFill>
                </a:endParaRPr>
              </a:p>
            </p:txBody>
          </p:sp>
        </p:grpSp>
      </p:grpSp>
      <p:sp>
        <p:nvSpPr>
          <p:cNvPr id="4" name="Рисунок 3"/>
          <p:cNvSpPr>
            <a:spLocks noGrp="1" noChangeAspect="1"/>
          </p:cNvSpPr>
          <p:nvPr>
            <p:ph type="pic" sz="quarter" idx="16" hasCustomPrompt="1"/>
          </p:nvPr>
        </p:nvSpPr>
        <p:spPr>
          <a:xfrm>
            <a:off x="10128329" y="7820400"/>
            <a:ext cx="1335600" cy="1780800"/>
          </a:xfrm>
        </p:spPr>
        <p:txBody>
          <a:bodyPr/>
          <a:lstStyle>
            <a:lvl1pPr>
              <a:defRPr sz="1680"/>
            </a:lvl1pPr>
          </a:lstStyle>
          <a:p>
            <a:r>
              <a:rPr lang="ru-RU" dirty="0" smtClean="0"/>
              <a:t>Пиктограмма</a:t>
            </a:r>
            <a:endParaRPr lang="ru-RU" dirty="0"/>
          </a:p>
        </p:txBody>
      </p:sp>
      <p:sp>
        <p:nvSpPr>
          <p:cNvPr id="7" name="Рисунок 6"/>
          <p:cNvSpPr>
            <a:spLocks noGrp="1" noChangeAspect="1"/>
          </p:cNvSpPr>
          <p:nvPr>
            <p:ph type="pic" sz="quarter" idx="17" hasCustomPrompt="1"/>
          </p:nvPr>
        </p:nvSpPr>
        <p:spPr>
          <a:xfrm>
            <a:off x="11466000" y="7820400"/>
            <a:ext cx="1335600" cy="1780800"/>
          </a:xfrm>
        </p:spPr>
        <p:txBody>
          <a:bodyPr/>
          <a:lstStyle>
            <a:lvl1pPr>
              <a:defRPr sz="1680"/>
            </a:lvl1pPr>
          </a:lstStyle>
          <a:p>
            <a:r>
              <a:rPr lang="ru-RU" dirty="0" smtClean="0"/>
              <a:t>Пиктограмма</a:t>
            </a:r>
            <a:endParaRPr lang="ru-RU" dirty="0"/>
          </a:p>
        </p:txBody>
      </p:sp>
      <p:sp>
        <p:nvSpPr>
          <p:cNvPr id="64" name="object 12"/>
          <p:cNvSpPr/>
          <p:nvPr/>
        </p:nvSpPr>
        <p:spPr>
          <a:xfrm>
            <a:off x="667363" y="8466366"/>
            <a:ext cx="1929404" cy="485720"/>
          </a:xfrm>
          <a:custGeom>
            <a:avLst/>
            <a:gdLst/>
            <a:ahLst/>
            <a:cxnLst/>
            <a:rect l="l" t="t" r="r" b="b"/>
            <a:pathLst>
              <a:path w="3030220" h="572134">
                <a:moveTo>
                  <a:pt x="586587" y="71323"/>
                </a:moveTo>
                <a:lnTo>
                  <a:pt x="583882" y="49517"/>
                </a:lnTo>
                <a:lnTo>
                  <a:pt x="572173" y="26187"/>
                </a:lnTo>
                <a:lnTo>
                  <a:pt x="550849" y="7594"/>
                </a:lnTo>
                <a:lnTo>
                  <a:pt x="519328" y="0"/>
                </a:lnTo>
                <a:lnTo>
                  <a:pt x="113550" y="101"/>
                </a:lnTo>
                <a:lnTo>
                  <a:pt x="58267" y="20739"/>
                </a:lnTo>
                <a:lnTo>
                  <a:pt x="37490" y="65227"/>
                </a:lnTo>
                <a:lnTo>
                  <a:pt x="0" y="495071"/>
                </a:lnTo>
                <a:lnTo>
                  <a:pt x="2565" y="522262"/>
                </a:lnTo>
                <a:lnTo>
                  <a:pt x="15036" y="546963"/>
                </a:lnTo>
                <a:lnTo>
                  <a:pt x="36626" y="564908"/>
                </a:lnTo>
                <a:lnTo>
                  <a:pt x="66624" y="571842"/>
                </a:lnTo>
                <a:lnTo>
                  <a:pt x="469963" y="571842"/>
                </a:lnTo>
                <a:lnTo>
                  <a:pt x="527723" y="552221"/>
                </a:lnTo>
                <a:lnTo>
                  <a:pt x="548779" y="499859"/>
                </a:lnTo>
                <a:lnTo>
                  <a:pt x="552424" y="459994"/>
                </a:lnTo>
                <a:lnTo>
                  <a:pt x="564769" y="315506"/>
                </a:lnTo>
                <a:lnTo>
                  <a:pt x="320941" y="315506"/>
                </a:lnTo>
                <a:lnTo>
                  <a:pt x="310400" y="437730"/>
                </a:lnTo>
                <a:lnTo>
                  <a:pt x="248704" y="437730"/>
                </a:lnTo>
                <a:lnTo>
                  <a:pt x="275361" y="134200"/>
                </a:lnTo>
                <a:lnTo>
                  <a:pt x="336981" y="134200"/>
                </a:lnTo>
                <a:lnTo>
                  <a:pt x="327215" y="247764"/>
                </a:lnTo>
                <a:lnTo>
                  <a:pt x="570992" y="247764"/>
                </a:lnTo>
                <a:lnTo>
                  <a:pt x="586587" y="71323"/>
                </a:lnTo>
                <a:close/>
              </a:path>
              <a:path w="3030220" h="572134">
                <a:moveTo>
                  <a:pt x="1203756" y="12"/>
                </a:moveTo>
                <a:lnTo>
                  <a:pt x="1012317" y="114"/>
                </a:lnTo>
                <a:lnTo>
                  <a:pt x="966266" y="17932"/>
                </a:lnTo>
                <a:lnTo>
                  <a:pt x="931164" y="98285"/>
                </a:lnTo>
                <a:lnTo>
                  <a:pt x="867625" y="296252"/>
                </a:lnTo>
                <a:lnTo>
                  <a:pt x="899160" y="114"/>
                </a:lnTo>
                <a:lnTo>
                  <a:pt x="655510" y="12"/>
                </a:lnTo>
                <a:lnTo>
                  <a:pt x="604405" y="571855"/>
                </a:lnTo>
                <a:lnTo>
                  <a:pt x="788123" y="571855"/>
                </a:lnTo>
                <a:lnTo>
                  <a:pt x="837285" y="556158"/>
                </a:lnTo>
                <a:lnTo>
                  <a:pt x="934453" y="312801"/>
                </a:lnTo>
                <a:lnTo>
                  <a:pt x="909624" y="571855"/>
                </a:lnTo>
                <a:lnTo>
                  <a:pt x="1153515" y="571855"/>
                </a:lnTo>
                <a:lnTo>
                  <a:pt x="1203756" y="12"/>
                </a:lnTo>
                <a:close/>
              </a:path>
              <a:path w="3030220" h="572134">
                <a:moveTo>
                  <a:pt x="1815058" y="25"/>
                </a:moveTo>
                <a:lnTo>
                  <a:pt x="1265847" y="25"/>
                </a:lnTo>
                <a:lnTo>
                  <a:pt x="1215809" y="571792"/>
                </a:lnTo>
                <a:lnTo>
                  <a:pt x="1307376" y="571792"/>
                </a:lnTo>
                <a:lnTo>
                  <a:pt x="1702358" y="571792"/>
                </a:lnTo>
                <a:lnTo>
                  <a:pt x="1746643" y="556691"/>
                </a:lnTo>
                <a:lnTo>
                  <a:pt x="1771091" y="505726"/>
                </a:lnTo>
                <a:lnTo>
                  <a:pt x="1775828" y="452970"/>
                </a:lnTo>
                <a:lnTo>
                  <a:pt x="1788426" y="311061"/>
                </a:lnTo>
                <a:lnTo>
                  <a:pt x="1792185" y="268998"/>
                </a:lnTo>
                <a:lnTo>
                  <a:pt x="1789341" y="239585"/>
                </a:lnTo>
                <a:lnTo>
                  <a:pt x="1775777" y="215087"/>
                </a:lnTo>
                <a:lnTo>
                  <a:pt x="1751926" y="198335"/>
                </a:lnTo>
                <a:lnTo>
                  <a:pt x="1718233" y="192125"/>
                </a:lnTo>
                <a:lnTo>
                  <a:pt x="1544650" y="192125"/>
                </a:lnTo>
                <a:lnTo>
                  <a:pt x="1544650" y="311061"/>
                </a:lnTo>
                <a:lnTo>
                  <a:pt x="1532229" y="452970"/>
                </a:lnTo>
                <a:lnTo>
                  <a:pt x="1469923" y="452970"/>
                </a:lnTo>
                <a:lnTo>
                  <a:pt x="1482369" y="311061"/>
                </a:lnTo>
                <a:lnTo>
                  <a:pt x="1544650" y="311061"/>
                </a:lnTo>
                <a:lnTo>
                  <a:pt x="1544650" y="192125"/>
                </a:lnTo>
                <a:lnTo>
                  <a:pt x="1492821" y="192125"/>
                </a:lnTo>
                <a:lnTo>
                  <a:pt x="1497888" y="134137"/>
                </a:lnTo>
                <a:lnTo>
                  <a:pt x="1803234" y="134137"/>
                </a:lnTo>
                <a:lnTo>
                  <a:pt x="1815058" y="25"/>
                </a:lnTo>
                <a:close/>
              </a:path>
              <a:path w="3030220" h="572134">
                <a:moveTo>
                  <a:pt x="2426043" y="101"/>
                </a:moveTo>
                <a:lnTo>
                  <a:pt x="2182241" y="101"/>
                </a:lnTo>
                <a:lnTo>
                  <a:pt x="2159444" y="260807"/>
                </a:lnTo>
                <a:lnTo>
                  <a:pt x="2097646" y="260807"/>
                </a:lnTo>
                <a:lnTo>
                  <a:pt x="2120493" y="101"/>
                </a:lnTo>
                <a:lnTo>
                  <a:pt x="1876653" y="101"/>
                </a:lnTo>
                <a:lnTo>
                  <a:pt x="1850859" y="302818"/>
                </a:lnTo>
                <a:lnTo>
                  <a:pt x="1852777" y="328256"/>
                </a:lnTo>
                <a:lnTo>
                  <a:pt x="1863979" y="353225"/>
                </a:lnTo>
                <a:lnTo>
                  <a:pt x="1885873" y="372224"/>
                </a:lnTo>
                <a:lnTo>
                  <a:pt x="1919871" y="379780"/>
                </a:lnTo>
                <a:lnTo>
                  <a:pt x="2148954" y="379780"/>
                </a:lnTo>
                <a:lnTo>
                  <a:pt x="2144001" y="437794"/>
                </a:lnTo>
                <a:lnTo>
                  <a:pt x="1838960" y="437794"/>
                </a:lnTo>
                <a:lnTo>
                  <a:pt x="1827225" y="571881"/>
                </a:lnTo>
                <a:lnTo>
                  <a:pt x="2312416" y="571881"/>
                </a:lnTo>
                <a:lnTo>
                  <a:pt x="2336444" y="567817"/>
                </a:lnTo>
                <a:lnTo>
                  <a:pt x="2357602" y="555421"/>
                </a:lnTo>
                <a:lnTo>
                  <a:pt x="2373401" y="534428"/>
                </a:lnTo>
                <a:lnTo>
                  <a:pt x="2381351" y="504583"/>
                </a:lnTo>
                <a:lnTo>
                  <a:pt x="2426043" y="101"/>
                </a:lnTo>
                <a:close/>
              </a:path>
              <a:path w="3030220" h="572134">
                <a:moveTo>
                  <a:pt x="3030105" y="69596"/>
                </a:moveTo>
                <a:lnTo>
                  <a:pt x="3025876" y="40906"/>
                </a:lnTo>
                <a:lnTo>
                  <a:pt x="3010598" y="19011"/>
                </a:lnTo>
                <a:lnTo>
                  <a:pt x="2986963" y="5029"/>
                </a:lnTo>
                <a:lnTo>
                  <a:pt x="2957665" y="101"/>
                </a:lnTo>
                <a:lnTo>
                  <a:pt x="2780601" y="101"/>
                </a:lnTo>
                <a:lnTo>
                  <a:pt x="2780601" y="134239"/>
                </a:lnTo>
                <a:lnTo>
                  <a:pt x="2768155" y="276047"/>
                </a:lnTo>
                <a:lnTo>
                  <a:pt x="2707144" y="276047"/>
                </a:lnTo>
                <a:lnTo>
                  <a:pt x="2719527" y="134239"/>
                </a:lnTo>
                <a:lnTo>
                  <a:pt x="2780601" y="134239"/>
                </a:lnTo>
                <a:lnTo>
                  <a:pt x="2780601" y="101"/>
                </a:lnTo>
                <a:lnTo>
                  <a:pt x="2487434" y="101"/>
                </a:lnTo>
                <a:lnTo>
                  <a:pt x="2437447" y="571830"/>
                </a:lnTo>
                <a:lnTo>
                  <a:pt x="2681236" y="571830"/>
                </a:lnTo>
                <a:lnTo>
                  <a:pt x="2696641" y="394868"/>
                </a:lnTo>
                <a:lnTo>
                  <a:pt x="2783967" y="394868"/>
                </a:lnTo>
                <a:lnTo>
                  <a:pt x="2767698" y="394970"/>
                </a:lnTo>
                <a:lnTo>
                  <a:pt x="2933573" y="394970"/>
                </a:lnTo>
                <a:lnTo>
                  <a:pt x="2984665" y="378129"/>
                </a:lnTo>
                <a:lnTo>
                  <a:pt x="3007741" y="324523"/>
                </a:lnTo>
                <a:lnTo>
                  <a:pt x="3012071" y="276047"/>
                </a:lnTo>
                <a:lnTo>
                  <a:pt x="3015983" y="232117"/>
                </a:lnTo>
                <a:lnTo>
                  <a:pt x="3022142" y="162166"/>
                </a:lnTo>
                <a:lnTo>
                  <a:pt x="3024581" y="134239"/>
                </a:lnTo>
                <a:lnTo>
                  <a:pt x="3027426" y="101663"/>
                </a:lnTo>
                <a:lnTo>
                  <a:pt x="3030105" y="69596"/>
                </a:lnTo>
                <a:close/>
              </a:path>
            </a:pathLst>
          </a:custGeom>
          <a:solidFill>
            <a:srgbClr val="008C95"/>
          </a:solidFill>
        </p:spPr>
        <p:txBody>
          <a:bodyPr wrap="square" lIns="0" tIns="0" rIns="0" bIns="0" rtlCol="0"/>
          <a:lstStyle/>
          <a:p>
            <a:endParaRPr sz="3360"/>
          </a:p>
        </p:txBody>
      </p:sp>
      <p:sp>
        <p:nvSpPr>
          <p:cNvPr id="65" name="object 13"/>
          <p:cNvSpPr txBox="1"/>
          <p:nvPr/>
        </p:nvSpPr>
        <p:spPr>
          <a:xfrm>
            <a:off x="3137488" y="8626902"/>
            <a:ext cx="2485342" cy="29495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8086">
              <a:lnSpc>
                <a:spcPts val="2342"/>
              </a:lnSpc>
            </a:pPr>
            <a:r>
              <a:rPr sz="2006" dirty="0">
                <a:solidFill>
                  <a:srgbClr val="008B95"/>
                </a:solidFill>
                <a:latin typeface="+mn-lt"/>
                <a:cs typeface="Roboto"/>
              </a:rPr>
              <a:t>Партнеры</a:t>
            </a:r>
            <a:r>
              <a:rPr sz="2006" spc="10" dirty="0">
                <a:solidFill>
                  <a:srgbClr val="008B95"/>
                </a:solidFill>
                <a:latin typeface="+mn-lt"/>
                <a:cs typeface="Roboto"/>
              </a:rPr>
              <a:t> </a:t>
            </a:r>
            <a:r>
              <a:rPr sz="2006" dirty="0">
                <a:solidFill>
                  <a:srgbClr val="008B95"/>
                </a:solidFill>
                <a:latin typeface="+mn-lt"/>
                <a:cs typeface="Roboto"/>
              </a:rPr>
              <a:t>для</a:t>
            </a:r>
            <a:r>
              <a:rPr sz="2006" spc="15" dirty="0">
                <a:solidFill>
                  <a:srgbClr val="008B95"/>
                </a:solidFill>
                <a:latin typeface="+mn-lt"/>
                <a:cs typeface="Roboto"/>
              </a:rPr>
              <a:t> </a:t>
            </a:r>
            <a:r>
              <a:rPr sz="2006" spc="-7" dirty="0">
                <a:solidFill>
                  <a:srgbClr val="008B95"/>
                </a:solidFill>
                <a:latin typeface="+mn-lt"/>
                <a:cs typeface="Roboto"/>
              </a:rPr>
              <a:t>роста</a:t>
            </a:r>
            <a:endParaRPr sz="2006" dirty="0">
              <a:latin typeface="+mn-lt"/>
              <a:cs typeface="Roboto"/>
            </a:endParaRPr>
          </a:p>
        </p:txBody>
      </p:sp>
    </p:spTree>
    <p:extLst>
      <p:ext uri="{BB962C8B-B14F-4D97-AF65-F5344CB8AC3E}">
        <p14:creationId xmlns:p14="http://schemas.microsoft.com/office/powerpoint/2010/main" val="1722395493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680A53-599C-4607-8875-050A3D3F98E2}" type="datetime1">
              <a:rPr lang="ru-RU" smtClean="0">
                <a:solidFill>
                  <a:srgbClr val="008C95"/>
                </a:solidFill>
              </a:rPr>
              <a:t>09.11.2022</a:t>
            </a:fld>
            <a:endParaRPr lang="ru-RU" dirty="0">
              <a:solidFill>
                <a:srgbClr val="008C95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презентации. Мероприятие</a:t>
            </a: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BD563E-B0D3-447F-AFD2-910202E21AB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9344383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Обложка 1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" name="Объект 15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943981770"/>
              </p:ext>
            </p:extLst>
          </p:nvPr>
        </p:nvGraphicFramePr>
        <p:xfrm>
          <a:off x="2223" y="2964"/>
          <a:ext cx="2223" cy="29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0773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16" name="Объект 15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23" y="2964"/>
                        <a:ext cx="2223" cy="296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3980" y="553644"/>
            <a:ext cx="9633747" cy="1274821"/>
          </a:xfrm>
        </p:spPr>
        <p:txBody>
          <a:bodyPr vert="horz"/>
          <a:lstStyle>
            <a:lvl1pPr>
              <a:lnSpc>
                <a:spcPct val="85000"/>
              </a:lnSpc>
              <a:defRPr sz="756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6" name="Прямоугольник 5"/>
          <p:cNvSpPr/>
          <p:nvPr/>
        </p:nvSpPr>
        <p:spPr bwMode="auto">
          <a:xfrm>
            <a:off x="10397518" y="3197880"/>
            <a:ext cx="2402819" cy="3205440"/>
          </a:xfrm>
          <a:prstGeom prst="rect">
            <a:avLst/>
          </a:prstGeom>
          <a:solidFill>
            <a:schemeClr val="tx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128016" tIns="64008" rIns="128016" bIns="64008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defTabSz="128016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2520" b="1" i="0" u="none" strike="noStrike" kern="0" cap="none" spc="0" normalizeH="0" baseline="0" noProof="0" smtClean="0">
              <a:ln>
                <a:noFill/>
              </a:ln>
              <a:solidFill>
                <a:srgbClr val="003D4C"/>
              </a:solidFill>
              <a:effectLst/>
              <a:uLnTx/>
              <a:uFillTx/>
            </a:endParaRPr>
          </a:p>
        </p:txBody>
      </p:sp>
      <p:grpSp>
        <p:nvGrpSpPr>
          <p:cNvPr id="7" name="Группа 6"/>
          <p:cNvGrpSpPr>
            <a:grpSpLocks noChangeAspect="1"/>
          </p:cNvGrpSpPr>
          <p:nvPr/>
        </p:nvGrpSpPr>
        <p:grpSpPr>
          <a:xfrm>
            <a:off x="10397518" y="0"/>
            <a:ext cx="2402819" cy="3205440"/>
            <a:chOff x="6573600" y="0"/>
            <a:chExt cx="2570400" cy="2571750"/>
          </a:xfrm>
        </p:grpSpPr>
        <p:sp>
          <p:nvSpPr>
            <p:cNvPr id="8" name="Прямоугольник 7"/>
            <p:cNvSpPr/>
            <p:nvPr/>
          </p:nvSpPr>
          <p:spPr bwMode="auto">
            <a:xfrm>
              <a:off x="6573600" y="0"/>
              <a:ext cx="2570400" cy="2571750"/>
            </a:xfrm>
            <a:prstGeom prst="rect">
              <a:avLst/>
            </a:prstGeom>
            <a:solidFill>
              <a:srgbClr val="77E2C3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28016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2520" b="1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9" name="Полилиния 8"/>
            <p:cNvSpPr>
              <a:spLocks/>
            </p:cNvSpPr>
            <p:nvPr/>
          </p:nvSpPr>
          <p:spPr bwMode="auto">
            <a:xfrm>
              <a:off x="6573600" y="0"/>
              <a:ext cx="2570400" cy="2570400"/>
            </a:xfrm>
            <a:custGeom>
              <a:avLst/>
              <a:gdLst>
                <a:gd name="connsiteX0" fmla="*/ 0 w 5132824"/>
                <a:gd name="connsiteY0" fmla="*/ 4399953 h 5144399"/>
                <a:gd name="connsiteX1" fmla="*/ 505180 w 5132824"/>
                <a:gd name="connsiteY1" fmla="*/ 4891013 h 5144399"/>
                <a:gd name="connsiteX2" fmla="*/ 0 w 5132824"/>
                <a:gd name="connsiteY2" fmla="*/ 5144399 h 5144399"/>
                <a:gd name="connsiteX3" fmla="*/ 0 w 5132824"/>
                <a:gd name="connsiteY3" fmla="*/ 3421556 h 5144399"/>
                <a:gd name="connsiteX4" fmla="*/ 1169120 w 5132824"/>
                <a:gd name="connsiteY4" fmla="*/ 4557997 h 5144399"/>
                <a:gd name="connsiteX5" fmla="*/ 811051 w 5132824"/>
                <a:gd name="connsiteY5" fmla="*/ 4737595 h 5144399"/>
                <a:gd name="connsiteX6" fmla="*/ 0 w 5132824"/>
                <a:gd name="connsiteY6" fmla="*/ 3943515 h 5144399"/>
                <a:gd name="connsiteX7" fmla="*/ 0 w 5132824"/>
                <a:gd name="connsiteY7" fmla="*/ 2443159 h 5144399"/>
                <a:gd name="connsiteX8" fmla="*/ 1833059 w 5132824"/>
                <a:gd name="connsiteY8" fmla="*/ 4224981 h 5144399"/>
                <a:gd name="connsiteX9" fmla="*/ 1476617 w 5132824"/>
                <a:gd name="connsiteY9" fmla="*/ 4403764 h 5144399"/>
                <a:gd name="connsiteX10" fmla="*/ 0 w 5132824"/>
                <a:gd name="connsiteY10" fmla="*/ 2958045 h 5144399"/>
                <a:gd name="connsiteX11" fmla="*/ 4116478 w 5132824"/>
                <a:gd name="connsiteY11" fmla="*/ 2061035 h 5144399"/>
                <a:gd name="connsiteX12" fmla="*/ 5132824 w 5132824"/>
                <a:gd name="connsiteY12" fmla="*/ 2569899 h 5144399"/>
                <a:gd name="connsiteX13" fmla="*/ 4804444 w 5132824"/>
                <a:gd name="connsiteY13" fmla="*/ 2734606 h 5144399"/>
                <a:gd name="connsiteX14" fmla="*/ 0 w 5132824"/>
                <a:gd name="connsiteY14" fmla="*/ 1464763 h 5144399"/>
                <a:gd name="connsiteX15" fmla="*/ 2496999 w 5132824"/>
                <a:gd name="connsiteY15" fmla="*/ 3891965 h 5144399"/>
                <a:gd name="connsiteX16" fmla="*/ 2142183 w 5132824"/>
                <a:gd name="connsiteY16" fmla="*/ 4069932 h 5144399"/>
                <a:gd name="connsiteX17" fmla="*/ 0 w 5132824"/>
                <a:gd name="connsiteY17" fmla="*/ 1972575 h 5144399"/>
                <a:gd name="connsiteX18" fmla="*/ 2056530 w 5132824"/>
                <a:gd name="connsiteY18" fmla="*/ 1029662 h 5144399"/>
                <a:gd name="connsiteX19" fmla="*/ 3119486 w 5132824"/>
                <a:gd name="connsiteY19" fmla="*/ 1561862 h 5144399"/>
                <a:gd name="connsiteX20" fmla="*/ 4488817 w 5132824"/>
                <a:gd name="connsiteY20" fmla="*/ 2892917 h 5144399"/>
                <a:gd name="connsiteX21" fmla="*/ 4138879 w 5132824"/>
                <a:gd name="connsiteY21" fmla="*/ 3068437 h 5144399"/>
                <a:gd name="connsiteX22" fmla="*/ 0 w 5132824"/>
                <a:gd name="connsiteY22" fmla="*/ 486366 h 5144399"/>
                <a:gd name="connsiteX23" fmla="*/ 3160939 w 5132824"/>
                <a:gd name="connsiteY23" fmla="*/ 3558949 h 5144399"/>
                <a:gd name="connsiteX24" fmla="*/ 2807748 w 5132824"/>
                <a:gd name="connsiteY24" fmla="*/ 3736100 h 5144399"/>
                <a:gd name="connsiteX25" fmla="*/ 0 w 5132824"/>
                <a:gd name="connsiteY25" fmla="*/ 987105 h 5144399"/>
                <a:gd name="connsiteX26" fmla="*/ 0 w 5132824"/>
                <a:gd name="connsiteY26" fmla="*/ 0 h 5144399"/>
                <a:gd name="connsiteX27" fmla="*/ 1043834 w 5132824"/>
                <a:gd name="connsiteY27" fmla="*/ 522626 h 5144399"/>
                <a:gd name="connsiteX28" fmla="*/ 3824878 w 5132824"/>
                <a:gd name="connsiteY28" fmla="*/ 3225933 h 5144399"/>
                <a:gd name="connsiteX29" fmla="*/ 3473314 w 5132824"/>
                <a:gd name="connsiteY29" fmla="*/ 3402269 h 5144399"/>
                <a:gd name="connsiteX30" fmla="*/ 0 w 5132824"/>
                <a:gd name="connsiteY30" fmla="*/ 1635 h 51443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5132824" h="5144399">
                  <a:moveTo>
                    <a:pt x="0" y="4399953"/>
                  </a:moveTo>
                  <a:lnTo>
                    <a:pt x="505180" y="4891013"/>
                  </a:lnTo>
                  <a:lnTo>
                    <a:pt x="0" y="5144399"/>
                  </a:lnTo>
                  <a:close/>
                  <a:moveTo>
                    <a:pt x="0" y="3421556"/>
                  </a:moveTo>
                  <a:lnTo>
                    <a:pt x="1169120" y="4557997"/>
                  </a:lnTo>
                  <a:lnTo>
                    <a:pt x="811051" y="4737595"/>
                  </a:lnTo>
                  <a:lnTo>
                    <a:pt x="0" y="3943515"/>
                  </a:lnTo>
                  <a:close/>
                  <a:moveTo>
                    <a:pt x="0" y="2443159"/>
                  </a:moveTo>
                  <a:lnTo>
                    <a:pt x="1833059" y="4224981"/>
                  </a:lnTo>
                  <a:lnTo>
                    <a:pt x="1476617" y="4403764"/>
                  </a:lnTo>
                  <a:lnTo>
                    <a:pt x="0" y="2958045"/>
                  </a:lnTo>
                  <a:close/>
                  <a:moveTo>
                    <a:pt x="4116478" y="2061035"/>
                  </a:moveTo>
                  <a:lnTo>
                    <a:pt x="5132824" y="2569899"/>
                  </a:lnTo>
                  <a:lnTo>
                    <a:pt x="4804444" y="2734606"/>
                  </a:lnTo>
                  <a:close/>
                  <a:moveTo>
                    <a:pt x="0" y="1464763"/>
                  </a:moveTo>
                  <a:lnTo>
                    <a:pt x="2496999" y="3891965"/>
                  </a:lnTo>
                  <a:lnTo>
                    <a:pt x="2142183" y="4069932"/>
                  </a:lnTo>
                  <a:lnTo>
                    <a:pt x="0" y="1972575"/>
                  </a:lnTo>
                  <a:close/>
                  <a:moveTo>
                    <a:pt x="2056530" y="1029662"/>
                  </a:moveTo>
                  <a:lnTo>
                    <a:pt x="3119486" y="1561862"/>
                  </a:lnTo>
                  <a:lnTo>
                    <a:pt x="4488817" y="2892917"/>
                  </a:lnTo>
                  <a:lnTo>
                    <a:pt x="4138879" y="3068437"/>
                  </a:lnTo>
                  <a:close/>
                  <a:moveTo>
                    <a:pt x="0" y="486366"/>
                  </a:moveTo>
                  <a:lnTo>
                    <a:pt x="3160939" y="3558949"/>
                  </a:lnTo>
                  <a:lnTo>
                    <a:pt x="2807748" y="3736100"/>
                  </a:lnTo>
                  <a:lnTo>
                    <a:pt x="0" y="987105"/>
                  </a:lnTo>
                  <a:close/>
                  <a:moveTo>
                    <a:pt x="0" y="0"/>
                  </a:moveTo>
                  <a:lnTo>
                    <a:pt x="1043834" y="522626"/>
                  </a:lnTo>
                  <a:lnTo>
                    <a:pt x="3824878" y="3225933"/>
                  </a:lnTo>
                  <a:lnTo>
                    <a:pt x="3473314" y="3402269"/>
                  </a:lnTo>
                  <a:lnTo>
                    <a:pt x="0" y="1635"/>
                  </a:lnTo>
                  <a:close/>
                </a:path>
              </a:pathLst>
            </a:cu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28016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2520" b="1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10" name="Группа 9"/>
          <p:cNvGrpSpPr>
            <a:grpSpLocks noChangeAspect="1"/>
          </p:cNvGrpSpPr>
          <p:nvPr/>
        </p:nvGrpSpPr>
        <p:grpSpPr>
          <a:xfrm>
            <a:off x="10397517" y="6395760"/>
            <a:ext cx="2404083" cy="3205440"/>
            <a:chOff x="8230698" y="2542004"/>
            <a:chExt cx="1116001" cy="1116000"/>
          </a:xfrm>
        </p:grpSpPr>
        <p:sp>
          <p:nvSpPr>
            <p:cNvPr id="11" name="Прямоугольник 10"/>
            <p:cNvSpPr>
              <a:spLocks noChangeAspect="1"/>
            </p:cNvSpPr>
            <p:nvPr/>
          </p:nvSpPr>
          <p:spPr bwMode="auto">
            <a:xfrm>
              <a:off x="8230698" y="2542004"/>
              <a:ext cx="1116001" cy="1116000"/>
            </a:xfrm>
            <a:prstGeom prst="rect">
              <a:avLst/>
            </a:prstGeom>
            <a:solidFill>
              <a:srgbClr val="008C95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68580" tIns="34290" rIns="68580" bIns="3429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6012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90" b="1" i="0" u="none" strike="noStrike" kern="0" cap="none" spc="0" normalizeH="0" baseline="0" noProof="0" smtClean="0">
                <a:ln>
                  <a:noFill/>
                </a:ln>
                <a:solidFill>
                  <a:srgbClr val="003D4C"/>
                </a:solidFill>
                <a:effectLst/>
                <a:uLnTx/>
                <a:uFillTx/>
              </a:endParaRPr>
            </a:p>
          </p:txBody>
        </p:sp>
        <p:sp>
          <p:nvSpPr>
            <p:cNvPr id="12" name="Полилиния 11"/>
            <p:cNvSpPr>
              <a:spLocks noChangeAspect="1"/>
            </p:cNvSpPr>
            <p:nvPr/>
          </p:nvSpPr>
          <p:spPr bwMode="auto">
            <a:xfrm>
              <a:off x="8614859" y="2885944"/>
              <a:ext cx="410362" cy="409942"/>
            </a:xfrm>
            <a:custGeom>
              <a:avLst/>
              <a:gdLst>
                <a:gd name="connsiteX0" fmla="*/ 324001 w 410362"/>
                <a:gd name="connsiteY0" fmla="*/ 0 h 409942"/>
                <a:gd name="connsiteX1" fmla="*/ 389299 w 410362"/>
                <a:gd name="connsiteY1" fmla="*/ 6583 h 409942"/>
                <a:gd name="connsiteX2" fmla="*/ 400493 w 410362"/>
                <a:gd name="connsiteY2" fmla="*/ 10058 h 409942"/>
                <a:gd name="connsiteX3" fmla="*/ 403779 w 410362"/>
                <a:gd name="connsiteY3" fmla="*/ 20645 h 409942"/>
                <a:gd name="connsiteX4" fmla="*/ 410362 w 410362"/>
                <a:gd name="connsiteY4" fmla="*/ 85942 h 409942"/>
                <a:gd name="connsiteX5" fmla="*/ 86361 w 410362"/>
                <a:gd name="connsiteY5" fmla="*/ 409942 h 409942"/>
                <a:gd name="connsiteX6" fmla="*/ 21063 w 410362"/>
                <a:gd name="connsiteY6" fmla="*/ 403359 h 409942"/>
                <a:gd name="connsiteX7" fmla="*/ 9869 w 410362"/>
                <a:gd name="connsiteY7" fmla="*/ 399884 h 409942"/>
                <a:gd name="connsiteX8" fmla="*/ 6583 w 410362"/>
                <a:gd name="connsiteY8" fmla="*/ 389297 h 409942"/>
                <a:gd name="connsiteX9" fmla="*/ 0 w 410362"/>
                <a:gd name="connsiteY9" fmla="*/ 324000 h 409942"/>
                <a:gd name="connsiteX10" fmla="*/ 324001 w 410362"/>
                <a:gd name="connsiteY10" fmla="*/ 0 h 40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10362" h="409942">
                  <a:moveTo>
                    <a:pt x="324001" y="0"/>
                  </a:moveTo>
                  <a:cubicBezTo>
                    <a:pt x="346369" y="0"/>
                    <a:pt x="368207" y="2267"/>
                    <a:pt x="389299" y="6583"/>
                  </a:cubicBezTo>
                  <a:lnTo>
                    <a:pt x="400493" y="10058"/>
                  </a:lnTo>
                  <a:lnTo>
                    <a:pt x="403779" y="20645"/>
                  </a:lnTo>
                  <a:cubicBezTo>
                    <a:pt x="408095" y="41737"/>
                    <a:pt x="410362" y="63575"/>
                    <a:pt x="410362" y="85942"/>
                  </a:cubicBezTo>
                  <a:cubicBezTo>
                    <a:pt x="410362" y="264882"/>
                    <a:pt x="265302" y="409942"/>
                    <a:pt x="86361" y="409942"/>
                  </a:cubicBezTo>
                  <a:cubicBezTo>
                    <a:pt x="63993" y="409942"/>
                    <a:pt x="42155" y="407676"/>
                    <a:pt x="21063" y="403359"/>
                  </a:cubicBezTo>
                  <a:lnTo>
                    <a:pt x="9869" y="399884"/>
                  </a:lnTo>
                  <a:lnTo>
                    <a:pt x="6583" y="389297"/>
                  </a:lnTo>
                  <a:cubicBezTo>
                    <a:pt x="2267" y="368206"/>
                    <a:pt x="0" y="346368"/>
                    <a:pt x="0" y="324000"/>
                  </a:cubicBezTo>
                  <a:cubicBezTo>
                    <a:pt x="0" y="145060"/>
                    <a:pt x="145060" y="0"/>
                    <a:pt x="324001" y="0"/>
                  </a:cubicBezTo>
                  <a:close/>
                </a:path>
              </a:pathLst>
            </a:custGeom>
            <a:solidFill>
              <a:srgbClr val="77E2C3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68580" tIns="34290" rIns="68580" bIns="3429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96012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90" b="1" i="0" u="none" strike="noStrike" kern="0" cap="none" spc="0" normalizeH="0" baseline="0" noProof="0" smtClean="0">
                <a:ln>
                  <a:noFill/>
                </a:ln>
                <a:solidFill>
                  <a:srgbClr val="003D4C"/>
                </a:solidFill>
                <a:effectLst/>
                <a:uLnTx/>
                <a:uFillTx/>
              </a:endParaRPr>
            </a:p>
          </p:txBody>
        </p:sp>
        <p:sp>
          <p:nvSpPr>
            <p:cNvPr id="13" name="Полилиния 12"/>
            <p:cNvSpPr>
              <a:spLocks noChangeAspect="1"/>
            </p:cNvSpPr>
            <p:nvPr/>
          </p:nvSpPr>
          <p:spPr bwMode="auto">
            <a:xfrm>
              <a:off x="8377219" y="2647886"/>
              <a:ext cx="638133" cy="637942"/>
            </a:xfrm>
            <a:custGeom>
              <a:avLst/>
              <a:gdLst>
                <a:gd name="connsiteX0" fmla="*/ 324001 w 638133"/>
                <a:gd name="connsiteY0" fmla="*/ 0 h 637942"/>
                <a:gd name="connsiteX1" fmla="*/ 622540 w 638133"/>
                <a:gd name="connsiteY1" fmla="*/ 197885 h 637942"/>
                <a:gd name="connsiteX2" fmla="*/ 638133 w 638133"/>
                <a:gd name="connsiteY2" fmla="*/ 248116 h 637942"/>
                <a:gd name="connsiteX3" fmla="*/ 626939 w 638133"/>
                <a:gd name="connsiteY3" fmla="*/ 244641 h 637942"/>
                <a:gd name="connsiteX4" fmla="*/ 561641 w 638133"/>
                <a:gd name="connsiteY4" fmla="*/ 238058 h 637942"/>
                <a:gd name="connsiteX5" fmla="*/ 237640 w 638133"/>
                <a:gd name="connsiteY5" fmla="*/ 562058 h 637942"/>
                <a:gd name="connsiteX6" fmla="*/ 244223 w 638133"/>
                <a:gd name="connsiteY6" fmla="*/ 627355 h 637942"/>
                <a:gd name="connsiteX7" fmla="*/ 247509 w 638133"/>
                <a:gd name="connsiteY7" fmla="*/ 637942 h 637942"/>
                <a:gd name="connsiteX8" fmla="*/ 197885 w 638133"/>
                <a:gd name="connsiteY8" fmla="*/ 622538 h 637942"/>
                <a:gd name="connsiteX9" fmla="*/ 0 w 638133"/>
                <a:gd name="connsiteY9" fmla="*/ 324000 h 637942"/>
                <a:gd name="connsiteX10" fmla="*/ 324001 w 638133"/>
                <a:gd name="connsiteY10" fmla="*/ 0 h 637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38133" h="637942">
                  <a:moveTo>
                    <a:pt x="324001" y="0"/>
                  </a:moveTo>
                  <a:cubicBezTo>
                    <a:pt x="458207" y="0"/>
                    <a:pt x="573354" y="81596"/>
                    <a:pt x="622540" y="197885"/>
                  </a:cubicBezTo>
                  <a:lnTo>
                    <a:pt x="638133" y="248116"/>
                  </a:lnTo>
                  <a:lnTo>
                    <a:pt x="626939" y="244641"/>
                  </a:lnTo>
                  <a:cubicBezTo>
                    <a:pt x="605847" y="240325"/>
                    <a:pt x="584009" y="238058"/>
                    <a:pt x="561641" y="238058"/>
                  </a:cubicBezTo>
                  <a:cubicBezTo>
                    <a:pt x="382700" y="238058"/>
                    <a:pt x="237640" y="383118"/>
                    <a:pt x="237640" y="562058"/>
                  </a:cubicBezTo>
                  <a:cubicBezTo>
                    <a:pt x="237640" y="584426"/>
                    <a:pt x="239907" y="606264"/>
                    <a:pt x="244223" y="627355"/>
                  </a:cubicBezTo>
                  <a:lnTo>
                    <a:pt x="247509" y="637942"/>
                  </a:lnTo>
                  <a:lnTo>
                    <a:pt x="197885" y="622538"/>
                  </a:lnTo>
                  <a:cubicBezTo>
                    <a:pt x="81596" y="573353"/>
                    <a:pt x="0" y="458205"/>
                    <a:pt x="0" y="324000"/>
                  </a:cubicBezTo>
                  <a:cubicBezTo>
                    <a:pt x="0" y="145060"/>
                    <a:pt x="145060" y="0"/>
                    <a:pt x="324001" y="0"/>
                  </a:cubicBezTo>
                  <a:close/>
                </a:path>
              </a:pathLst>
            </a:custGeom>
            <a:solidFill>
              <a:sysClr val="window" lastClr="FFFFFF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68580" tIns="34290" rIns="68580" bIns="3429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96012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90" b="1" i="0" u="none" strike="noStrike" kern="0" cap="none" spc="0" normalizeH="0" baseline="0" noProof="0" smtClean="0">
                <a:ln>
                  <a:noFill/>
                </a:ln>
                <a:solidFill>
                  <a:srgbClr val="003D4C"/>
                </a:solidFill>
                <a:effectLst/>
                <a:uLnTx/>
                <a:uFillTx/>
              </a:endParaRPr>
            </a:p>
          </p:txBody>
        </p:sp>
        <p:sp>
          <p:nvSpPr>
            <p:cNvPr id="14" name="Полилиния 13"/>
            <p:cNvSpPr>
              <a:spLocks noChangeAspect="1"/>
            </p:cNvSpPr>
            <p:nvPr/>
          </p:nvSpPr>
          <p:spPr bwMode="auto">
            <a:xfrm>
              <a:off x="8624728" y="2896002"/>
              <a:ext cx="638133" cy="637942"/>
            </a:xfrm>
            <a:custGeom>
              <a:avLst/>
              <a:gdLst>
                <a:gd name="connsiteX0" fmla="*/ 390624 w 638133"/>
                <a:gd name="connsiteY0" fmla="*/ 0 h 637942"/>
                <a:gd name="connsiteX1" fmla="*/ 440248 w 638133"/>
                <a:gd name="connsiteY1" fmla="*/ 15404 h 637942"/>
                <a:gd name="connsiteX2" fmla="*/ 638133 w 638133"/>
                <a:gd name="connsiteY2" fmla="*/ 313942 h 637942"/>
                <a:gd name="connsiteX3" fmla="*/ 314132 w 638133"/>
                <a:gd name="connsiteY3" fmla="*/ 637942 h 637942"/>
                <a:gd name="connsiteX4" fmla="*/ 15593 w 638133"/>
                <a:gd name="connsiteY4" fmla="*/ 440057 h 637942"/>
                <a:gd name="connsiteX5" fmla="*/ 0 w 638133"/>
                <a:gd name="connsiteY5" fmla="*/ 389826 h 637942"/>
                <a:gd name="connsiteX6" fmla="*/ 11194 w 638133"/>
                <a:gd name="connsiteY6" fmla="*/ 393301 h 637942"/>
                <a:gd name="connsiteX7" fmla="*/ 76492 w 638133"/>
                <a:gd name="connsiteY7" fmla="*/ 399884 h 637942"/>
                <a:gd name="connsiteX8" fmla="*/ 400493 w 638133"/>
                <a:gd name="connsiteY8" fmla="*/ 75884 h 637942"/>
                <a:gd name="connsiteX9" fmla="*/ 393910 w 638133"/>
                <a:gd name="connsiteY9" fmla="*/ 10587 h 637942"/>
                <a:gd name="connsiteX10" fmla="*/ 390624 w 638133"/>
                <a:gd name="connsiteY10" fmla="*/ 0 h 637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38133" h="637942">
                  <a:moveTo>
                    <a:pt x="390624" y="0"/>
                  </a:moveTo>
                  <a:lnTo>
                    <a:pt x="440248" y="15404"/>
                  </a:lnTo>
                  <a:cubicBezTo>
                    <a:pt x="556537" y="64590"/>
                    <a:pt x="638133" y="179737"/>
                    <a:pt x="638133" y="313942"/>
                  </a:cubicBezTo>
                  <a:cubicBezTo>
                    <a:pt x="638133" y="492882"/>
                    <a:pt x="493073" y="637942"/>
                    <a:pt x="314132" y="637942"/>
                  </a:cubicBezTo>
                  <a:cubicBezTo>
                    <a:pt x="179926" y="637942"/>
                    <a:pt x="64779" y="556346"/>
                    <a:pt x="15593" y="440057"/>
                  </a:cubicBezTo>
                  <a:lnTo>
                    <a:pt x="0" y="389826"/>
                  </a:lnTo>
                  <a:lnTo>
                    <a:pt x="11194" y="393301"/>
                  </a:lnTo>
                  <a:cubicBezTo>
                    <a:pt x="32286" y="397618"/>
                    <a:pt x="54124" y="399884"/>
                    <a:pt x="76492" y="399884"/>
                  </a:cubicBezTo>
                  <a:cubicBezTo>
                    <a:pt x="255433" y="399884"/>
                    <a:pt x="400493" y="254824"/>
                    <a:pt x="400493" y="75884"/>
                  </a:cubicBezTo>
                  <a:cubicBezTo>
                    <a:pt x="400493" y="53517"/>
                    <a:pt x="398226" y="31679"/>
                    <a:pt x="393910" y="10587"/>
                  </a:cubicBezTo>
                  <a:lnTo>
                    <a:pt x="390624" y="0"/>
                  </a:lnTo>
                  <a:close/>
                </a:path>
              </a:pathLst>
            </a:cu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68580" tIns="34290" rIns="68580" bIns="3429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96012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90" b="1" i="0" u="none" strike="noStrike" kern="0" cap="none" spc="0" normalizeH="0" baseline="0" noProof="0" smtClean="0">
                <a:ln>
                  <a:noFill/>
                </a:ln>
                <a:solidFill>
                  <a:srgbClr val="003D4C"/>
                </a:solidFill>
                <a:effectLst/>
                <a:uLnTx/>
                <a:uFillTx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314703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Обложка 2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" name="Объект 15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417931451"/>
              </p:ext>
            </p:extLst>
          </p:nvPr>
        </p:nvGraphicFramePr>
        <p:xfrm>
          <a:off x="2223" y="2964"/>
          <a:ext cx="2223" cy="29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1797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16" name="Объект 15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23" y="2964"/>
                        <a:ext cx="2223" cy="296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8429" y="569742"/>
            <a:ext cx="9603384" cy="1274821"/>
          </a:xfrm>
        </p:spPr>
        <p:txBody>
          <a:bodyPr vert="horz" lIns="0" tIns="0" rIns="0" bIns="0" rtlCol="0" anchor="t">
            <a:noAutofit/>
          </a:bodyPr>
          <a:lstStyle>
            <a:lvl1pPr>
              <a:lnSpc>
                <a:spcPct val="85000"/>
              </a:lnSpc>
              <a:defRPr lang="ru-RU" sz="7560" dirty="0">
                <a:solidFill>
                  <a:schemeClr val="tx2"/>
                </a:solidFill>
              </a:defRPr>
            </a:lvl1pPr>
          </a:lstStyle>
          <a:p>
            <a:pPr lvl="0">
              <a:lnSpc>
                <a:spcPct val="85000"/>
              </a:lnSpc>
            </a:pPr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grpSp>
        <p:nvGrpSpPr>
          <p:cNvPr id="4" name="Группа 3"/>
          <p:cNvGrpSpPr>
            <a:grpSpLocks noChangeAspect="1"/>
          </p:cNvGrpSpPr>
          <p:nvPr/>
        </p:nvGrpSpPr>
        <p:grpSpPr>
          <a:xfrm>
            <a:off x="10397520" y="0"/>
            <a:ext cx="2404080" cy="3207124"/>
            <a:chOff x="3425397" y="3425398"/>
            <a:chExt cx="1717200" cy="1718102"/>
          </a:xfrm>
        </p:grpSpPr>
        <p:sp>
          <p:nvSpPr>
            <p:cNvPr id="5" name="Прямоугольник 4"/>
            <p:cNvSpPr>
              <a:spLocks noChangeAspect="1"/>
            </p:cNvSpPr>
            <p:nvPr/>
          </p:nvSpPr>
          <p:spPr bwMode="auto">
            <a:xfrm>
              <a:off x="3425397" y="3425398"/>
              <a:ext cx="1717200" cy="1718102"/>
            </a:xfrm>
            <a:prstGeom prst="rect">
              <a:avLst/>
            </a:pr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28016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2520" b="1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6" name="Кольцо 5"/>
            <p:cNvSpPr/>
            <p:nvPr/>
          </p:nvSpPr>
          <p:spPr bwMode="auto">
            <a:xfrm>
              <a:off x="3558296" y="3558748"/>
              <a:ext cx="1451402" cy="1451402"/>
            </a:xfrm>
            <a:prstGeom prst="donut">
              <a:avLst>
                <a:gd name="adj" fmla="val 14683"/>
              </a:avLst>
            </a:prstGeom>
            <a:solidFill>
              <a:schemeClr val="bg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28016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2520" b="1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7" name="Кольцо 6"/>
            <p:cNvSpPr/>
            <p:nvPr/>
          </p:nvSpPr>
          <p:spPr bwMode="auto">
            <a:xfrm>
              <a:off x="3763584" y="3764036"/>
              <a:ext cx="1040826" cy="1040826"/>
            </a:xfrm>
            <a:prstGeom prst="donut">
              <a:avLst>
                <a:gd name="adj" fmla="val 23358"/>
              </a:avLst>
            </a:pr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28016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2520" b="1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8" name="Овал 7"/>
            <p:cNvSpPr/>
            <p:nvPr/>
          </p:nvSpPr>
          <p:spPr bwMode="auto">
            <a:xfrm>
              <a:off x="3998351" y="3998803"/>
              <a:ext cx="571292" cy="571292"/>
            </a:xfrm>
            <a:prstGeom prst="ellipse">
              <a:avLst/>
            </a:prstGeom>
            <a:solidFill>
              <a:sysClr val="window" lastClr="FFFFFF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28016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2520" b="1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9" name="Группа 8"/>
          <p:cNvGrpSpPr/>
          <p:nvPr/>
        </p:nvGrpSpPr>
        <p:grpSpPr>
          <a:xfrm>
            <a:off x="10397520" y="6394076"/>
            <a:ext cx="2404080" cy="3207124"/>
            <a:chOff x="7431300" y="1712699"/>
            <a:chExt cx="1717200" cy="1718102"/>
          </a:xfrm>
        </p:grpSpPr>
        <p:sp>
          <p:nvSpPr>
            <p:cNvPr id="10" name="Прямоугольник 57"/>
            <p:cNvSpPr>
              <a:spLocks noChangeAspect="1"/>
            </p:cNvSpPr>
            <p:nvPr/>
          </p:nvSpPr>
          <p:spPr bwMode="auto">
            <a:xfrm>
              <a:off x="7431300" y="1712699"/>
              <a:ext cx="1717200" cy="1718102"/>
            </a:xfrm>
            <a:custGeom>
              <a:avLst/>
              <a:gdLst>
                <a:gd name="connsiteX0" fmla="*/ 0 w 1712700"/>
                <a:gd name="connsiteY0" fmla="*/ 0 h 1713600"/>
                <a:gd name="connsiteX1" fmla="*/ 1712700 w 1712700"/>
                <a:gd name="connsiteY1" fmla="*/ 0 h 1713600"/>
                <a:gd name="connsiteX2" fmla="*/ 1712700 w 1712700"/>
                <a:gd name="connsiteY2" fmla="*/ 1713600 h 1713600"/>
                <a:gd name="connsiteX3" fmla="*/ 0 w 1712700"/>
                <a:gd name="connsiteY3" fmla="*/ 1713600 h 1713600"/>
                <a:gd name="connsiteX4" fmla="*/ 0 w 1712700"/>
                <a:gd name="connsiteY4" fmla="*/ 0 h 1713600"/>
                <a:gd name="connsiteX0" fmla="*/ 0 w 1712700"/>
                <a:gd name="connsiteY0" fmla="*/ 0 h 1713600"/>
                <a:gd name="connsiteX1" fmla="*/ 1712700 w 1712700"/>
                <a:gd name="connsiteY1" fmla="*/ 0 h 1713600"/>
                <a:gd name="connsiteX2" fmla="*/ 0 w 1712700"/>
                <a:gd name="connsiteY2" fmla="*/ 1713600 h 1713600"/>
                <a:gd name="connsiteX3" fmla="*/ 0 w 1712700"/>
                <a:gd name="connsiteY3" fmla="*/ 0 h 1713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12700" h="1713600">
                  <a:moveTo>
                    <a:pt x="0" y="0"/>
                  </a:moveTo>
                  <a:lnTo>
                    <a:pt x="1712700" y="0"/>
                  </a:lnTo>
                  <a:lnTo>
                    <a:pt x="0" y="1713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28016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2520" b="1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1" name="Прямоугольник 58"/>
            <p:cNvSpPr>
              <a:spLocks noChangeAspect="1"/>
            </p:cNvSpPr>
            <p:nvPr/>
          </p:nvSpPr>
          <p:spPr bwMode="auto">
            <a:xfrm>
              <a:off x="7431300" y="1712699"/>
              <a:ext cx="1717200" cy="1718102"/>
            </a:xfrm>
            <a:custGeom>
              <a:avLst/>
              <a:gdLst>
                <a:gd name="connsiteX0" fmla="*/ 0 w 1712700"/>
                <a:gd name="connsiteY0" fmla="*/ 0 h 1713600"/>
                <a:gd name="connsiteX1" fmla="*/ 1712700 w 1712700"/>
                <a:gd name="connsiteY1" fmla="*/ 0 h 1713600"/>
                <a:gd name="connsiteX2" fmla="*/ 1712700 w 1712700"/>
                <a:gd name="connsiteY2" fmla="*/ 1713600 h 1713600"/>
                <a:gd name="connsiteX3" fmla="*/ 0 w 1712700"/>
                <a:gd name="connsiteY3" fmla="*/ 1713600 h 1713600"/>
                <a:gd name="connsiteX4" fmla="*/ 0 w 1712700"/>
                <a:gd name="connsiteY4" fmla="*/ 0 h 1713600"/>
                <a:gd name="connsiteX0" fmla="*/ 0 w 1712700"/>
                <a:gd name="connsiteY0" fmla="*/ 1713600 h 1713600"/>
                <a:gd name="connsiteX1" fmla="*/ 1712700 w 1712700"/>
                <a:gd name="connsiteY1" fmla="*/ 0 h 1713600"/>
                <a:gd name="connsiteX2" fmla="*/ 1712700 w 1712700"/>
                <a:gd name="connsiteY2" fmla="*/ 1713600 h 1713600"/>
                <a:gd name="connsiteX3" fmla="*/ 0 w 1712700"/>
                <a:gd name="connsiteY3" fmla="*/ 1713600 h 1713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12700" h="1713600">
                  <a:moveTo>
                    <a:pt x="0" y="1713600"/>
                  </a:moveTo>
                  <a:lnTo>
                    <a:pt x="1712700" y="0"/>
                  </a:lnTo>
                  <a:lnTo>
                    <a:pt x="1712700" y="1713600"/>
                  </a:lnTo>
                  <a:lnTo>
                    <a:pt x="0" y="1713600"/>
                  </a:lnTo>
                  <a:close/>
                </a:path>
              </a:pathLst>
            </a:custGeom>
            <a:solidFill>
              <a:schemeClr val="bg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28016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2520" b="1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12" name="Группа 11"/>
          <p:cNvGrpSpPr/>
          <p:nvPr/>
        </p:nvGrpSpPr>
        <p:grpSpPr>
          <a:xfrm>
            <a:off x="10397521" y="3207120"/>
            <a:ext cx="2402819" cy="3205440"/>
            <a:chOff x="7427701" y="1718100"/>
            <a:chExt cx="1716299" cy="1717200"/>
          </a:xfrm>
        </p:grpSpPr>
        <p:sp>
          <p:nvSpPr>
            <p:cNvPr id="13" name="Прямоугольник 12"/>
            <p:cNvSpPr/>
            <p:nvPr/>
          </p:nvSpPr>
          <p:spPr bwMode="auto">
            <a:xfrm>
              <a:off x="7427701" y="1718100"/>
              <a:ext cx="1716299" cy="1717200"/>
            </a:xfrm>
            <a:prstGeom prst="rect">
              <a:avLst/>
            </a:prstGeom>
            <a:solidFill>
              <a:schemeClr val="bg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128016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252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4" name="Полилиния 13"/>
            <p:cNvSpPr/>
            <p:nvPr/>
          </p:nvSpPr>
          <p:spPr bwMode="auto">
            <a:xfrm>
              <a:off x="7427701" y="1718100"/>
              <a:ext cx="1716299" cy="1717200"/>
            </a:xfrm>
            <a:custGeom>
              <a:avLst/>
              <a:gdLst>
                <a:gd name="connsiteX0" fmla="*/ 0 w 1716299"/>
                <a:gd name="connsiteY0" fmla="*/ 1313726 h 1717200"/>
                <a:gd name="connsiteX1" fmla="*/ 402843 w 1716299"/>
                <a:gd name="connsiteY1" fmla="*/ 1717200 h 1717200"/>
                <a:gd name="connsiteX2" fmla="*/ 0 w 1716299"/>
                <a:gd name="connsiteY2" fmla="*/ 1717200 h 1717200"/>
                <a:gd name="connsiteX3" fmla="*/ 0 w 1716299"/>
                <a:gd name="connsiteY3" fmla="*/ 550698 h 1717200"/>
                <a:gd name="connsiteX4" fmla="*/ 1164676 w 1716299"/>
                <a:gd name="connsiteY4" fmla="*/ 1717200 h 1717200"/>
                <a:gd name="connsiteX5" fmla="*/ 748795 w 1716299"/>
                <a:gd name="connsiteY5" fmla="*/ 1717200 h 1717200"/>
                <a:gd name="connsiteX6" fmla="*/ 0 w 1716299"/>
                <a:gd name="connsiteY6" fmla="*/ 966900 h 1717200"/>
                <a:gd name="connsiteX7" fmla="*/ 1311613 w 1716299"/>
                <a:gd name="connsiteY7" fmla="*/ 0 h 1717200"/>
                <a:gd name="connsiteX8" fmla="*/ 1716299 w 1716299"/>
                <a:gd name="connsiteY8" fmla="*/ 0 h 1717200"/>
                <a:gd name="connsiteX9" fmla="*/ 1716299 w 1716299"/>
                <a:gd name="connsiteY9" fmla="*/ 405500 h 1717200"/>
                <a:gd name="connsiteX10" fmla="*/ 559772 w 1716299"/>
                <a:gd name="connsiteY10" fmla="*/ 0 h 1717200"/>
                <a:gd name="connsiteX11" fmla="*/ 964903 w 1716299"/>
                <a:gd name="connsiteY11" fmla="*/ 0 h 1717200"/>
                <a:gd name="connsiteX12" fmla="*/ 1716299 w 1716299"/>
                <a:gd name="connsiteY12" fmla="*/ 752574 h 1717200"/>
                <a:gd name="connsiteX13" fmla="*/ 1716299 w 1716299"/>
                <a:gd name="connsiteY13" fmla="*/ 1158853 h 1717200"/>
                <a:gd name="connsiteX14" fmla="*/ 0 w 1716299"/>
                <a:gd name="connsiteY14" fmla="*/ 0 h 1717200"/>
                <a:gd name="connsiteX15" fmla="*/ 213062 w 1716299"/>
                <a:gd name="connsiteY15" fmla="*/ 0 h 1717200"/>
                <a:gd name="connsiteX16" fmla="*/ 1716299 w 1716299"/>
                <a:gd name="connsiteY16" fmla="*/ 1505594 h 1717200"/>
                <a:gd name="connsiteX17" fmla="*/ 1716299 w 1716299"/>
                <a:gd name="connsiteY17" fmla="*/ 1717200 h 1717200"/>
                <a:gd name="connsiteX18" fmla="*/ 1510628 w 1716299"/>
                <a:gd name="connsiteY18" fmla="*/ 1717200 h 1717200"/>
                <a:gd name="connsiteX19" fmla="*/ 0 w 1716299"/>
                <a:gd name="connsiteY19" fmla="*/ 203535 h 1717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716299" h="1717200">
                  <a:moveTo>
                    <a:pt x="0" y="1313726"/>
                  </a:moveTo>
                  <a:lnTo>
                    <a:pt x="402843" y="1717200"/>
                  </a:lnTo>
                  <a:lnTo>
                    <a:pt x="0" y="1717200"/>
                  </a:lnTo>
                  <a:close/>
                  <a:moveTo>
                    <a:pt x="0" y="550698"/>
                  </a:moveTo>
                  <a:lnTo>
                    <a:pt x="1164676" y="1717200"/>
                  </a:lnTo>
                  <a:lnTo>
                    <a:pt x="748795" y="1717200"/>
                  </a:lnTo>
                  <a:lnTo>
                    <a:pt x="0" y="966900"/>
                  </a:lnTo>
                  <a:close/>
                  <a:moveTo>
                    <a:pt x="1311613" y="0"/>
                  </a:moveTo>
                  <a:lnTo>
                    <a:pt x="1716299" y="0"/>
                  </a:lnTo>
                  <a:lnTo>
                    <a:pt x="1716299" y="405500"/>
                  </a:lnTo>
                  <a:close/>
                  <a:moveTo>
                    <a:pt x="559772" y="0"/>
                  </a:moveTo>
                  <a:lnTo>
                    <a:pt x="964903" y="0"/>
                  </a:lnTo>
                  <a:lnTo>
                    <a:pt x="1716299" y="752574"/>
                  </a:lnTo>
                  <a:lnTo>
                    <a:pt x="1716299" y="1158853"/>
                  </a:lnTo>
                  <a:close/>
                  <a:moveTo>
                    <a:pt x="0" y="0"/>
                  </a:moveTo>
                  <a:lnTo>
                    <a:pt x="213062" y="0"/>
                  </a:lnTo>
                  <a:lnTo>
                    <a:pt x="1716299" y="1505594"/>
                  </a:lnTo>
                  <a:lnTo>
                    <a:pt x="1716299" y="1717200"/>
                  </a:lnTo>
                  <a:lnTo>
                    <a:pt x="1510628" y="1717200"/>
                  </a:lnTo>
                  <a:lnTo>
                    <a:pt x="0" y="203535"/>
                  </a:lnTo>
                  <a:close/>
                </a:path>
              </a:pathLst>
            </a:cu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128016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252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773544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Обложка 3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Объект 11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239493294"/>
              </p:ext>
            </p:extLst>
          </p:nvPr>
        </p:nvGraphicFramePr>
        <p:xfrm>
          <a:off x="2223" y="2964"/>
          <a:ext cx="2223" cy="29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2821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12" name="Объект 11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23" y="2964"/>
                        <a:ext cx="2223" cy="296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8429" y="569742"/>
            <a:ext cx="9674162" cy="1274821"/>
          </a:xfrm>
        </p:spPr>
        <p:txBody>
          <a:bodyPr vert="horz" lIns="0" tIns="0" rIns="0" bIns="0" rtlCol="0" anchor="t">
            <a:noAutofit/>
          </a:bodyPr>
          <a:lstStyle>
            <a:lvl1pPr>
              <a:lnSpc>
                <a:spcPct val="85000"/>
              </a:lnSpc>
              <a:defRPr lang="ru-RU" sz="7560">
                <a:solidFill>
                  <a:schemeClr val="tx2"/>
                </a:solidFill>
              </a:defRPr>
            </a:lvl1pPr>
          </a:lstStyle>
          <a:p>
            <a:pPr lvl="0">
              <a:lnSpc>
                <a:spcPct val="85000"/>
              </a:lnSpc>
            </a:pPr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Прямоугольник 3"/>
          <p:cNvSpPr/>
          <p:nvPr/>
        </p:nvSpPr>
        <p:spPr bwMode="auto">
          <a:xfrm>
            <a:off x="10397521" y="0"/>
            <a:ext cx="2402819" cy="3205440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128016" tIns="64008" rIns="128016" bIns="64008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defTabSz="128016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2520" b="1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5" name="Ромб 4"/>
          <p:cNvSpPr/>
          <p:nvPr/>
        </p:nvSpPr>
        <p:spPr bwMode="auto">
          <a:xfrm>
            <a:off x="10397520" y="0"/>
            <a:ext cx="2404080" cy="3205440"/>
          </a:xfrm>
          <a:prstGeom prst="diamond">
            <a:avLst/>
          </a:prstGeom>
          <a:solidFill>
            <a:schemeClr val="tx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128016" tIns="64008" rIns="128016" bIns="64008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128016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52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" name="Овал 5"/>
          <p:cNvSpPr/>
          <p:nvPr/>
        </p:nvSpPr>
        <p:spPr bwMode="auto">
          <a:xfrm>
            <a:off x="11213755" y="1088314"/>
            <a:ext cx="771610" cy="1028813"/>
          </a:xfrm>
          <a:prstGeom prst="ellipse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128016" tIns="64008" rIns="128016" bIns="64008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defTabSz="128016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2520" b="1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7" name="Прямоугольник 6"/>
          <p:cNvSpPr/>
          <p:nvPr/>
        </p:nvSpPr>
        <p:spPr bwMode="auto">
          <a:xfrm>
            <a:off x="10397521" y="6395760"/>
            <a:ext cx="2402819" cy="320544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128016" tIns="64008" rIns="128016" bIns="64008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defTabSz="128016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2520" b="1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grpSp>
        <p:nvGrpSpPr>
          <p:cNvPr id="8" name="Группа 7"/>
          <p:cNvGrpSpPr/>
          <p:nvPr/>
        </p:nvGrpSpPr>
        <p:grpSpPr>
          <a:xfrm>
            <a:off x="10397521" y="3197880"/>
            <a:ext cx="2402819" cy="3205440"/>
            <a:chOff x="7427701" y="1713150"/>
            <a:chExt cx="1716299" cy="1717200"/>
          </a:xfrm>
        </p:grpSpPr>
        <p:sp>
          <p:nvSpPr>
            <p:cNvPr id="9" name="Прямоугольник 8"/>
            <p:cNvSpPr/>
            <p:nvPr/>
          </p:nvSpPr>
          <p:spPr bwMode="auto">
            <a:xfrm>
              <a:off x="7427701" y="1713150"/>
              <a:ext cx="1716299" cy="1717200"/>
            </a:xfrm>
            <a:prstGeom prst="rect">
              <a:avLst/>
            </a:pr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28016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2520" b="1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0" name="Полилиния 9"/>
            <p:cNvSpPr>
              <a:spLocks noChangeAspect="1"/>
            </p:cNvSpPr>
            <p:nvPr/>
          </p:nvSpPr>
          <p:spPr bwMode="auto">
            <a:xfrm>
              <a:off x="7427701" y="1716750"/>
              <a:ext cx="1712696" cy="1713600"/>
            </a:xfrm>
            <a:custGeom>
              <a:avLst/>
              <a:gdLst>
                <a:gd name="connsiteX0" fmla="*/ 1712696 w 1712696"/>
                <a:gd name="connsiteY0" fmla="*/ 1664380 h 1713600"/>
                <a:gd name="connsiteX1" fmla="*/ 1712696 w 1712696"/>
                <a:gd name="connsiteY1" fmla="*/ 1713600 h 1713600"/>
                <a:gd name="connsiteX2" fmla="*/ 1666083 w 1712696"/>
                <a:gd name="connsiteY2" fmla="*/ 1713600 h 1713600"/>
                <a:gd name="connsiteX3" fmla="*/ 1712696 w 1712696"/>
                <a:gd name="connsiteY3" fmla="*/ 1277272 h 1713600"/>
                <a:gd name="connsiteX4" fmla="*/ 1712696 w 1712696"/>
                <a:gd name="connsiteY4" fmla="*/ 1476393 h 1713600"/>
                <a:gd name="connsiteX5" fmla="*/ 1488054 w 1712696"/>
                <a:gd name="connsiteY5" fmla="*/ 1713600 h 1713600"/>
                <a:gd name="connsiteX6" fmla="*/ 1299480 w 1712696"/>
                <a:gd name="connsiteY6" fmla="*/ 1713600 h 1713600"/>
                <a:gd name="connsiteX7" fmla="*/ 1712696 w 1712696"/>
                <a:gd name="connsiteY7" fmla="*/ 890163 h 1713600"/>
                <a:gd name="connsiteX8" fmla="*/ 1712696 w 1712696"/>
                <a:gd name="connsiteY8" fmla="*/ 1089285 h 1713600"/>
                <a:gd name="connsiteX9" fmla="*/ 1121451 w 1712696"/>
                <a:gd name="connsiteY9" fmla="*/ 1713600 h 1713600"/>
                <a:gd name="connsiteX10" fmla="*/ 932877 w 1712696"/>
                <a:gd name="connsiteY10" fmla="*/ 1713600 h 1713600"/>
                <a:gd name="connsiteX11" fmla="*/ 1712696 w 1712696"/>
                <a:gd name="connsiteY11" fmla="*/ 503055 h 1713600"/>
                <a:gd name="connsiteX12" fmla="*/ 1712696 w 1712696"/>
                <a:gd name="connsiteY12" fmla="*/ 702177 h 1713600"/>
                <a:gd name="connsiteX13" fmla="*/ 754848 w 1712696"/>
                <a:gd name="connsiteY13" fmla="*/ 1713600 h 1713600"/>
                <a:gd name="connsiteX14" fmla="*/ 566274 w 1712696"/>
                <a:gd name="connsiteY14" fmla="*/ 1713600 h 1713600"/>
                <a:gd name="connsiteX15" fmla="*/ 1712696 w 1712696"/>
                <a:gd name="connsiteY15" fmla="*/ 115947 h 1713600"/>
                <a:gd name="connsiteX16" fmla="*/ 1712696 w 1712696"/>
                <a:gd name="connsiteY16" fmla="*/ 315069 h 1713600"/>
                <a:gd name="connsiteX17" fmla="*/ 388245 w 1712696"/>
                <a:gd name="connsiteY17" fmla="*/ 1713600 h 1713600"/>
                <a:gd name="connsiteX18" fmla="*/ 199671 w 1712696"/>
                <a:gd name="connsiteY18" fmla="*/ 1713600 h 1713600"/>
                <a:gd name="connsiteX19" fmla="*/ 0 w 1712696"/>
                <a:gd name="connsiteY19" fmla="*/ 0 h 1713600"/>
                <a:gd name="connsiteX20" fmla="*/ 1712696 w 1712696"/>
                <a:gd name="connsiteY20" fmla="*/ 0 h 1713600"/>
                <a:gd name="connsiteX21" fmla="*/ 1712696 w 1712696"/>
                <a:gd name="connsiteY21" fmla="*/ 1801 h 1713600"/>
                <a:gd name="connsiteX22" fmla="*/ 1642767 w 1712696"/>
                <a:gd name="connsiteY22" fmla="*/ 1801 h 1713600"/>
                <a:gd name="connsiteX23" fmla="*/ 21642 w 1712696"/>
                <a:gd name="connsiteY23" fmla="*/ 1713600 h 1713600"/>
                <a:gd name="connsiteX24" fmla="*/ 0 w 1712696"/>
                <a:gd name="connsiteY24" fmla="*/ 1713600 h 1713600"/>
                <a:gd name="connsiteX25" fmla="*/ 0 w 1712696"/>
                <a:gd name="connsiteY25" fmla="*/ 1537331 h 1713600"/>
                <a:gd name="connsiteX26" fmla="*/ 1454193 w 1712696"/>
                <a:gd name="connsiteY26" fmla="*/ 1801 h 1713600"/>
                <a:gd name="connsiteX27" fmla="*/ 1276164 w 1712696"/>
                <a:gd name="connsiteY27" fmla="*/ 1801 h 1713600"/>
                <a:gd name="connsiteX28" fmla="*/ 0 w 1712696"/>
                <a:gd name="connsiteY28" fmla="*/ 1349344 h 1713600"/>
                <a:gd name="connsiteX29" fmla="*/ 0 w 1712696"/>
                <a:gd name="connsiteY29" fmla="*/ 1150223 h 1713600"/>
                <a:gd name="connsiteX30" fmla="*/ 1087590 w 1712696"/>
                <a:gd name="connsiteY30" fmla="*/ 1801 h 1713600"/>
                <a:gd name="connsiteX31" fmla="*/ 909561 w 1712696"/>
                <a:gd name="connsiteY31" fmla="*/ 1801 h 1713600"/>
                <a:gd name="connsiteX32" fmla="*/ 0 w 1712696"/>
                <a:gd name="connsiteY32" fmla="*/ 962236 h 1713600"/>
                <a:gd name="connsiteX33" fmla="*/ 0 w 1712696"/>
                <a:gd name="connsiteY33" fmla="*/ 763115 h 1713600"/>
                <a:gd name="connsiteX34" fmla="*/ 720987 w 1712696"/>
                <a:gd name="connsiteY34" fmla="*/ 1801 h 1713600"/>
                <a:gd name="connsiteX35" fmla="*/ 542958 w 1712696"/>
                <a:gd name="connsiteY35" fmla="*/ 1801 h 1713600"/>
                <a:gd name="connsiteX36" fmla="*/ 0 w 1712696"/>
                <a:gd name="connsiteY36" fmla="*/ 575128 h 1713600"/>
                <a:gd name="connsiteX37" fmla="*/ 0 w 1712696"/>
                <a:gd name="connsiteY37" fmla="*/ 376007 h 1713600"/>
                <a:gd name="connsiteX38" fmla="*/ 354384 w 1712696"/>
                <a:gd name="connsiteY38" fmla="*/ 1801 h 1713600"/>
                <a:gd name="connsiteX39" fmla="*/ 176355 w 1712696"/>
                <a:gd name="connsiteY39" fmla="*/ 1801 h 1713600"/>
                <a:gd name="connsiteX40" fmla="*/ 0 w 1712696"/>
                <a:gd name="connsiteY40" fmla="*/ 188020 h 1713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1712696" h="1713600">
                  <a:moveTo>
                    <a:pt x="1712696" y="1664380"/>
                  </a:moveTo>
                  <a:lnTo>
                    <a:pt x="1712696" y="1713600"/>
                  </a:lnTo>
                  <a:lnTo>
                    <a:pt x="1666083" y="1713600"/>
                  </a:lnTo>
                  <a:close/>
                  <a:moveTo>
                    <a:pt x="1712696" y="1277272"/>
                  </a:moveTo>
                  <a:lnTo>
                    <a:pt x="1712696" y="1476393"/>
                  </a:lnTo>
                  <a:lnTo>
                    <a:pt x="1488054" y="1713600"/>
                  </a:lnTo>
                  <a:lnTo>
                    <a:pt x="1299480" y="1713600"/>
                  </a:lnTo>
                  <a:close/>
                  <a:moveTo>
                    <a:pt x="1712696" y="890163"/>
                  </a:moveTo>
                  <a:lnTo>
                    <a:pt x="1712696" y="1089285"/>
                  </a:lnTo>
                  <a:lnTo>
                    <a:pt x="1121451" y="1713600"/>
                  </a:lnTo>
                  <a:lnTo>
                    <a:pt x="932877" y="1713600"/>
                  </a:lnTo>
                  <a:close/>
                  <a:moveTo>
                    <a:pt x="1712696" y="503055"/>
                  </a:moveTo>
                  <a:lnTo>
                    <a:pt x="1712696" y="702177"/>
                  </a:lnTo>
                  <a:lnTo>
                    <a:pt x="754848" y="1713600"/>
                  </a:lnTo>
                  <a:lnTo>
                    <a:pt x="566274" y="1713600"/>
                  </a:lnTo>
                  <a:close/>
                  <a:moveTo>
                    <a:pt x="1712696" y="115947"/>
                  </a:moveTo>
                  <a:lnTo>
                    <a:pt x="1712696" y="315069"/>
                  </a:lnTo>
                  <a:lnTo>
                    <a:pt x="388245" y="1713600"/>
                  </a:lnTo>
                  <a:lnTo>
                    <a:pt x="199671" y="1713600"/>
                  </a:lnTo>
                  <a:close/>
                  <a:moveTo>
                    <a:pt x="0" y="0"/>
                  </a:moveTo>
                  <a:lnTo>
                    <a:pt x="1712696" y="0"/>
                  </a:lnTo>
                  <a:lnTo>
                    <a:pt x="1712696" y="1801"/>
                  </a:lnTo>
                  <a:lnTo>
                    <a:pt x="1642767" y="1801"/>
                  </a:lnTo>
                  <a:lnTo>
                    <a:pt x="21642" y="1713600"/>
                  </a:lnTo>
                  <a:lnTo>
                    <a:pt x="0" y="1713600"/>
                  </a:lnTo>
                  <a:lnTo>
                    <a:pt x="0" y="1537331"/>
                  </a:lnTo>
                  <a:lnTo>
                    <a:pt x="1454193" y="1801"/>
                  </a:lnTo>
                  <a:lnTo>
                    <a:pt x="1276164" y="1801"/>
                  </a:lnTo>
                  <a:lnTo>
                    <a:pt x="0" y="1349344"/>
                  </a:lnTo>
                  <a:lnTo>
                    <a:pt x="0" y="1150223"/>
                  </a:lnTo>
                  <a:lnTo>
                    <a:pt x="1087590" y="1801"/>
                  </a:lnTo>
                  <a:lnTo>
                    <a:pt x="909561" y="1801"/>
                  </a:lnTo>
                  <a:lnTo>
                    <a:pt x="0" y="962236"/>
                  </a:lnTo>
                  <a:lnTo>
                    <a:pt x="0" y="763115"/>
                  </a:lnTo>
                  <a:lnTo>
                    <a:pt x="720987" y="1801"/>
                  </a:lnTo>
                  <a:lnTo>
                    <a:pt x="542958" y="1801"/>
                  </a:lnTo>
                  <a:lnTo>
                    <a:pt x="0" y="575128"/>
                  </a:lnTo>
                  <a:lnTo>
                    <a:pt x="0" y="376007"/>
                  </a:lnTo>
                  <a:lnTo>
                    <a:pt x="354384" y="1801"/>
                  </a:lnTo>
                  <a:lnTo>
                    <a:pt x="176355" y="1801"/>
                  </a:lnTo>
                  <a:lnTo>
                    <a:pt x="0" y="188020"/>
                  </a:lnTo>
                  <a:close/>
                </a:path>
              </a:pathLst>
            </a:cu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28016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2520" b="1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092963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Обложка 4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Объект 11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634372264"/>
              </p:ext>
            </p:extLst>
          </p:nvPr>
        </p:nvGraphicFramePr>
        <p:xfrm>
          <a:off x="2223" y="2964"/>
          <a:ext cx="2223" cy="29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3845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12" name="Объект 11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23" y="2964"/>
                        <a:ext cx="2223" cy="296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8428" y="569742"/>
            <a:ext cx="9637932" cy="1274821"/>
          </a:xfrm>
        </p:spPr>
        <p:txBody>
          <a:bodyPr vert="horz" lIns="0" tIns="0" rIns="0" bIns="0" rtlCol="0" anchor="t">
            <a:noAutofit/>
          </a:bodyPr>
          <a:lstStyle>
            <a:lvl1pPr>
              <a:lnSpc>
                <a:spcPct val="85000"/>
              </a:lnSpc>
              <a:defRPr lang="ru-RU" sz="7560">
                <a:solidFill>
                  <a:schemeClr val="tx2"/>
                </a:solidFill>
              </a:defRPr>
            </a:lvl1pPr>
          </a:lstStyle>
          <a:p>
            <a:pPr lvl="0">
              <a:lnSpc>
                <a:spcPct val="85000"/>
              </a:lnSpc>
            </a:pPr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Прямоугольник 3"/>
          <p:cNvSpPr/>
          <p:nvPr/>
        </p:nvSpPr>
        <p:spPr bwMode="auto">
          <a:xfrm>
            <a:off x="10397521" y="0"/>
            <a:ext cx="2402819" cy="3205440"/>
          </a:xfrm>
          <a:prstGeom prst="rect">
            <a:avLst/>
          </a:prstGeom>
          <a:solidFill>
            <a:schemeClr val="tx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128016" tIns="64008" rIns="128016" bIns="64008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defTabSz="128016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2520" b="1" i="0" u="none" strike="noStrike" kern="0" cap="none" spc="0" normalizeH="0" baseline="0" noProof="0" smtClean="0">
              <a:ln>
                <a:noFill/>
              </a:ln>
              <a:solidFill>
                <a:srgbClr val="003D4C"/>
              </a:solidFill>
              <a:effectLst/>
              <a:uLnTx/>
              <a:uFillTx/>
            </a:endParaRPr>
          </a:p>
        </p:txBody>
      </p:sp>
      <p:sp>
        <p:nvSpPr>
          <p:cNvPr id="5" name="Прямоугольник 4"/>
          <p:cNvSpPr>
            <a:spLocks noChangeAspect="1"/>
          </p:cNvSpPr>
          <p:nvPr/>
        </p:nvSpPr>
        <p:spPr bwMode="auto">
          <a:xfrm>
            <a:off x="10397517" y="6395760"/>
            <a:ext cx="2404083" cy="3205440"/>
          </a:xfrm>
          <a:prstGeom prst="rect">
            <a:avLst/>
          </a:prstGeom>
          <a:solidFill>
            <a:sysClr val="window" lastClr="FFFF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6012" tIns="48006" rIns="96012" bIns="48006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defTabSz="96012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890" b="1" i="0" u="none" strike="noStrike" kern="0" cap="none" spc="0" normalizeH="0" baseline="0" noProof="0" smtClean="0">
              <a:ln>
                <a:noFill/>
              </a:ln>
              <a:solidFill>
                <a:srgbClr val="003D4C"/>
              </a:solidFill>
              <a:effectLst/>
              <a:uLnTx/>
              <a:uFillTx/>
            </a:endParaRPr>
          </a:p>
        </p:txBody>
      </p:sp>
      <p:grpSp>
        <p:nvGrpSpPr>
          <p:cNvPr id="6" name="Группа 5"/>
          <p:cNvGrpSpPr/>
          <p:nvPr/>
        </p:nvGrpSpPr>
        <p:grpSpPr>
          <a:xfrm>
            <a:off x="10397520" y="3197880"/>
            <a:ext cx="2404080" cy="3205440"/>
            <a:chOff x="5642293" y="1669691"/>
            <a:chExt cx="1717200" cy="1717200"/>
          </a:xfrm>
        </p:grpSpPr>
        <p:sp>
          <p:nvSpPr>
            <p:cNvPr id="7" name="Прямоугольник 6"/>
            <p:cNvSpPr/>
            <p:nvPr/>
          </p:nvSpPr>
          <p:spPr bwMode="auto">
            <a:xfrm>
              <a:off x="5642293" y="1669691"/>
              <a:ext cx="1717200" cy="1717200"/>
            </a:xfrm>
            <a:prstGeom prst="rect">
              <a:avLst/>
            </a:prstGeom>
            <a:solidFill>
              <a:srgbClr val="77E2C3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68580" tIns="34290" rIns="68580" bIns="3429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6012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90" b="1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8" name="Полилиния 7"/>
            <p:cNvSpPr>
              <a:spLocks noChangeAspect="1"/>
            </p:cNvSpPr>
            <p:nvPr/>
          </p:nvSpPr>
          <p:spPr bwMode="auto">
            <a:xfrm>
              <a:off x="5642293" y="1674497"/>
              <a:ext cx="814205" cy="1707588"/>
            </a:xfrm>
            <a:custGeom>
              <a:avLst/>
              <a:gdLst>
                <a:gd name="connsiteX0" fmla="*/ 0 w 631564"/>
                <a:gd name="connsiteY0" fmla="*/ 0 h 1324544"/>
                <a:gd name="connsiteX1" fmla="*/ 97634 w 631564"/>
                <a:gd name="connsiteY1" fmla="*/ 9803 h 1324544"/>
                <a:gd name="connsiteX2" fmla="*/ 631564 w 631564"/>
                <a:gd name="connsiteY2" fmla="*/ 662272 h 1324544"/>
                <a:gd name="connsiteX3" fmla="*/ 97634 w 631564"/>
                <a:gd name="connsiteY3" fmla="*/ 1314741 h 1324544"/>
                <a:gd name="connsiteX4" fmla="*/ 0 w 631564"/>
                <a:gd name="connsiteY4" fmla="*/ 1324544 h 13245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31564" h="1324544">
                  <a:moveTo>
                    <a:pt x="0" y="0"/>
                  </a:moveTo>
                  <a:lnTo>
                    <a:pt x="97634" y="9803"/>
                  </a:lnTo>
                  <a:cubicBezTo>
                    <a:pt x="402348" y="71905"/>
                    <a:pt x="631564" y="340428"/>
                    <a:pt x="631564" y="662272"/>
                  </a:cubicBezTo>
                  <a:cubicBezTo>
                    <a:pt x="631564" y="984116"/>
                    <a:pt x="402348" y="1252639"/>
                    <a:pt x="97634" y="1314741"/>
                  </a:cubicBezTo>
                  <a:lnTo>
                    <a:pt x="0" y="1324544"/>
                  </a:lnTo>
                  <a:close/>
                </a:path>
              </a:pathLst>
            </a:cu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68580" tIns="34290" rIns="68580" bIns="3429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96012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90" b="1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9" name="Полилиния 8"/>
            <p:cNvSpPr>
              <a:spLocks noChangeAspect="1"/>
            </p:cNvSpPr>
            <p:nvPr/>
          </p:nvSpPr>
          <p:spPr bwMode="auto">
            <a:xfrm>
              <a:off x="6545288" y="1674497"/>
              <a:ext cx="814205" cy="1707588"/>
            </a:xfrm>
            <a:custGeom>
              <a:avLst/>
              <a:gdLst>
                <a:gd name="connsiteX0" fmla="*/ 631564 w 631564"/>
                <a:gd name="connsiteY0" fmla="*/ 0 h 1324544"/>
                <a:gd name="connsiteX1" fmla="*/ 631564 w 631564"/>
                <a:gd name="connsiteY1" fmla="*/ 1324544 h 1324544"/>
                <a:gd name="connsiteX2" fmla="*/ 533931 w 631564"/>
                <a:gd name="connsiteY2" fmla="*/ 1314741 h 1324544"/>
                <a:gd name="connsiteX3" fmla="*/ 0 w 631564"/>
                <a:gd name="connsiteY3" fmla="*/ 662272 h 1324544"/>
                <a:gd name="connsiteX4" fmla="*/ 533931 w 631564"/>
                <a:gd name="connsiteY4" fmla="*/ 9803 h 13245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31564" h="1324544">
                  <a:moveTo>
                    <a:pt x="631564" y="0"/>
                  </a:moveTo>
                  <a:lnTo>
                    <a:pt x="631564" y="1324544"/>
                  </a:lnTo>
                  <a:lnTo>
                    <a:pt x="533931" y="1314741"/>
                  </a:lnTo>
                  <a:cubicBezTo>
                    <a:pt x="229217" y="1252639"/>
                    <a:pt x="0" y="984116"/>
                    <a:pt x="0" y="662272"/>
                  </a:cubicBezTo>
                  <a:cubicBezTo>
                    <a:pt x="0" y="340428"/>
                    <a:pt x="229217" y="71905"/>
                    <a:pt x="533931" y="9803"/>
                  </a:cubicBezTo>
                  <a:close/>
                </a:path>
              </a:pathLst>
            </a:cu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68580" tIns="34290" rIns="68580" bIns="3429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96012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90" b="1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0" name="Полилиния 9"/>
            <p:cNvSpPr>
              <a:spLocks noChangeAspect="1"/>
            </p:cNvSpPr>
            <p:nvPr/>
          </p:nvSpPr>
          <p:spPr bwMode="auto">
            <a:xfrm>
              <a:off x="6545448" y="2530091"/>
              <a:ext cx="814045" cy="851994"/>
            </a:xfrm>
            <a:custGeom>
              <a:avLst/>
              <a:gdLst>
                <a:gd name="connsiteX0" fmla="*/ 0 w 814045"/>
                <a:gd name="connsiteY0" fmla="*/ 0 h 851994"/>
                <a:gd name="connsiteX1" fmla="*/ 814045 w 814045"/>
                <a:gd name="connsiteY1" fmla="*/ 0 h 851994"/>
                <a:gd name="connsiteX2" fmla="*/ 814045 w 814045"/>
                <a:gd name="connsiteY2" fmla="*/ 851994 h 851994"/>
                <a:gd name="connsiteX3" fmla="*/ 688178 w 814045"/>
                <a:gd name="connsiteY3" fmla="*/ 839356 h 851994"/>
                <a:gd name="connsiteX4" fmla="*/ 13305 w 814045"/>
                <a:gd name="connsiteY4" fmla="*/ 150187 h 851994"/>
                <a:gd name="connsiteX5" fmla="*/ 0 w 814045"/>
                <a:gd name="connsiteY5" fmla="*/ 0 h 8519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14045" h="851994">
                  <a:moveTo>
                    <a:pt x="0" y="0"/>
                  </a:moveTo>
                  <a:lnTo>
                    <a:pt x="814045" y="0"/>
                  </a:lnTo>
                  <a:lnTo>
                    <a:pt x="814045" y="851994"/>
                  </a:lnTo>
                  <a:lnTo>
                    <a:pt x="688178" y="839356"/>
                  </a:lnTo>
                  <a:cubicBezTo>
                    <a:pt x="344448" y="769303"/>
                    <a:pt x="75237" y="495504"/>
                    <a:pt x="13305" y="150187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ysClr val="window" lastClr="FFFFFF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68580" tIns="34290" rIns="68580" bIns="3429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96012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90" b="1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917907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Обложка 5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Объект 12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061220418"/>
              </p:ext>
            </p:extLst>
          </p:nvPr>
        </p:nvGraphicFramePr>
        <p:xfrm>
          <a:off x="2223" y="2964"/>
          <a:ext cx="2223" cy="29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4869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13" name="Объект 12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23" y="2964"/>
                        <a:ext cx="2223" cy="296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8428" y="569742"/>
            <a:ext cx="9601700" cy="1274821"/>
          </a:xfrm>
        </p:spPr>
        <p:txBody>
          <a:bodyPr vert="horz" lIns="0" tIns="0" rIns="0" bIns="0" rtlCol="0" anchor="t">
            <a:noAutofit/>
          </a:bodyPr>
          <a:lstStyle>
            <a:lvl1pPr>
              <a:defRPr lang="ru-RU" sz="7560">
                <a:solidFill>
                  <a:schemeClr val="tx2"/>
                </a:solidFill>
              </a:defRPr>
            </a:lvl1pPr>
          </a:lstStyle>
          <a:p>
            <a:pPr lvl="0">
              <a:lnSpc>
                <a:spcPct val="85000"/>
              </a:lnSpc>
            </a:pPr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Прямоугольник 3"/>
          <p:cNvSpPr/>
          <p:nvPr/>
        </p:nvSpPr>
        <p:spPr bwMode="auto">
          <a:xfrm>
            <a:off x="10398782" y="0"/>
            <a:ext cx="2402819" cy="3205440"/>
          </a:xfrm>
          <a:prstGeom prst="rect">
            <a:avLst/>
          </a:prstGeom>
          <a:solidFill>
            <a:srgbClr val="003D4C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128016" tIns="64008" rIns="128016" bIns="64008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defTabSz="128016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2520" b="1" i="0" u="none" strike="noStrike" kern="0" cap="none" spc="0" normalizeH="0" baseline="0" noProof="0" smtClean="0">
              <a:ln>
                <a:noFill/>
              </a:ln>
              <a:solidFill>
                <a:srgbClr val="003D4C"/>
              </a:solidFill>
              <a:effectLst/>
              <a:uLnTx/>
              <a:uFillTx/>
            </a:endParaRPr>
          </a:p>
        </p:txBody>
      </p:sp>
      <p:sp>
        <p:nvSpPr>
          <p:cNvPr id="5" name="Прямоугольник 4"/>
          <p:cNvSpPr>
            <a:spLocks noChangeAspect="1"/>
          </p:cNvSpPr>
          <p:nvPr/>
        </p:nvSpPr>
        <p:spPr bwMode="auto">
          <a:xfrm>
            <a:off x="10397517" y="6395760"/>
            <a:ext cx="2404083" cy="3205440"/>
          </a:xfrm>
          <a:prstGeom prst="rect">
            <a:avLst/>
          </a:prstGeom>
          <a:solidFill>
            <a:sysClr val="window" lastClr="FFFF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6012" tIns="48006" rIns="96012" bIns="48006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defTabSz="96012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890" b="1" i="0" u="none" strike="noStrike" kern="0" cap="none" spc="0" normalizeH="0" baseline="0" noProof="0" smtClean="0">
              <a:ln>
                <a:noFill/>
              </a:ln>
              <a:solidFill>
                <a:srgbClr val="003D4C"/>
              </a:solidFill>
              <a:effectLst/>
              <a:uLnTx/>
              <a:uFillTx/>
            </a:endParaRPr>
          </a:p>
        </p:txBody>
      </p:sp>
      <p:grpSp>
        <p:nvGrpSpPr>
          <p:cNvPr id="6" name="Группа 5"/>
          <p:cNvGrpSpPr/>
          <p:nvPr/>
        </p:nvGrpSpPr>
        <p:grpSpPr>
          <a:xfrm>
            <a:off x="10397518" y="3197880"/>
            <a:ext cx="2402819" cy="3205440"/>
            <a:chOff x="7427701" y="1713150"/>
            <a:chExt cx="1716299" cy="1717200"/>
          </a:xfrm>
        </p:grpSpPr>
        <p:sp>
          <p:nvSpPr>
            <p:cNvPr id="7" name="Прямоугольник 6"/>
            <p:cNvSpPr/>
            <p:nvPr/>
          </p:nvSpPr>
          <p:spPr bwMode="auto">
            <a:xfrm>
              <a:off x="7427701" y="1713150"/>
              <a:ext cx="1716299" cy="1717200"/>
            </a:xfrm>
            <a:prstGeom prst="rect">
              <a:avLst/>
            </a:pr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28016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2520" b="1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8" name="Полилиния 7"/>
            <p:cNvSpPr>
              <a:spLocks noChangeAspect="1"/>
            </p:cNvSpPr>
            <p:nvPr/>
          </p:nvSpPr>
          <p:spPr bwMode="auto">
            <a:xfrm>
              <a:off x="7427701" y="1716750"/>
              <a:ext cx="1712696" cy="1713600"/>
            </a:xfrm>
            <a:custGeom>
              <a:avLst/>
              <a:gdLst>
                <a:gd name="connsiteX0" fmla="*/ 1712696 w 1712696"/>
                <a:gd name="connsiteY0" fmla="*/ 1664380 h 1713600"/>
                <a:gd name="connsiteX1" fmla="*/ 1712696 w 1712696"/>
                <a:gd name="connsiteY1" fmla="*/ 1713600 h 1713600"/>
                <a:gd name="connsiteX2" fmla="*/ 1666083 w 1712696"/>
                <a:gd name="connsiteY2" fmla="*/ 1713600 h 1713600"/>
                <a:gd name="connsiteX3" fmla="*/ 1712696 w 1712696"/>
                <a:gd name="connsiteY3" fmla="*/ 1277272 h 1713600"/>
                <a:gd name="connsiteX4" fmla="*/ 1712696 w 1712696"/>
                <a:gd name="connsiteY4" fmla="*/ 1476393 h 1713600"/>
                <a:gd name="connsiteX5" fmla="*/ 1488054 w 1712696"/>
                <a:gd name="connsiteY5" fmla="*/ 1713600 h 1713600"/>
                <a:gd name="connsiteX6" fmla="*/ 1299480 w 1712696"/>
                <a:gd name="connsiteY6" fmla="*/ 1713600 h 1713600"/>
                <a:gd name="connsiteX7" fmla="*/ 1712696 w 1712696"/>
                <a:gd name="connsiteY7" fmla="*/ 890163 h 1713600"/>
                <a:gd name="connsiteX8" fmla="*/ 1712696 w 1712696"/>
                <a:gd name="connsiteY8" fmla="*/ 1089285 h 1713600"/>
                <a:gd name="connsiteX9" fmla="*/ 1121451 w 1712696"/>
                <a:gd name="connsiteY9" fmla="*/ 1713600 h 1713600"/>
                <a:gd name="connsiteX10" fmla="*/ 932877 w 1712696"/>
                <a:gd name="connsiteY10" fmla="*/ 1713600 h 1713600"/>
                <a:gd name="connsiteX11" fmla="*/ 1712696 w 1712696"/>
                <a:gd name="connsiteY11" fmla="*/ 503055 h 1713600"/>
                <a:gd name="connsiteX12" fmla="*/ 1712696 w 1712696"/>
                <a:gd name="connsiteY12" fmla="*/ 702177 h 1713600"/>
                <a:gd name="connsiteX13" fmla="*/ 754848 w 1712696"/>
                <a:gd name="connsiteY13" fmla="*/ 1713600 h 1713600"/>
                <a:gd name="connsiteX14" fmla="*/ 566274 w 1712696"/>
                <a:gd name="connsiteY14" fmla="*/ 1713600 h 1713600"/>
                <a:gd name="connsiteX15" fmla="*/ 1712696 w 1712696"/>
                <a:gd name="connsiteY15" fmla="*/ 115947 h 1713600"/>
                <a:gd name="connsiteX16" fmla="*/ 1712696 w 1712696"/>
                <a:gd name="connsiteY16" fmla="*/ 315069 h 1713600"/>
                <a:gd name="connsiteX17" fmla="*/ 388245 w 1712696"/>
                <a:gd name="connsiteY17" fmla="*/ 1713600 h 1713600"/>
                <a:gd name="connsiteX18" fmla="*/ 199671 w 1712696"/>
                <a:gd name="connsiteY18" fmla="*/ 1713600 h 1713600"/>
                <a:gd name="connsiteX19" fmla="*/ 0 w 1712696"/>
                <a:gd name="connsiteY19" fmla="*/ 0 h 1713600"/>
                <a:gd name="connsiteX20" fmla="*/ 1712696 w 1712696"/>
                <a:gd name="connsiteY20" fmla="*/ 0 h 1713600"/>
                <a:gd name="connsiteX21" fmla="*/ 1712696 w 1712696"/>
                <a:gd name="connsiteY21" fmla="*/ 1801 h 1713600"/>
                <a:gd name="connsiteX22" fmla="*/ 1642767 w 1712696"/>
                <a:gd name="connsiteY22" fmla="*/ 1801 h 1713600"/>
                <a:gd name="connsiteX23" fmla="*/ 21642 w 1712696"/>
                <a:gd name="connsiteY23" fmla="*/ 1713600 h 1713600"/>
                <a:gd name="connsiteX24" fmla="*/ 0 w 1712696"/>
                <a:gd name="connsiteY24" fmla="*/ 1713600 h 1713600"/>
                <a:gd name="connsiteX25" fmla="*/ 0 w 1712696"/>
                <a:gd name="connsiteY25" fmla="*/ 1537331 h 1713600"/>
                <a:gd name="connsiteX26" fmla="*/ 1454193 w 1712696"/>
                <a:gd name="connsiteY26" fmla="*/ 1801 h 1713600"/>
                <a:gd name="connsiteX27" fmla="*/ 1276164 w 1712696"/>
                <a:gd name="connsiteY27" fmla="*/ 1801 h 1713600"/>
                <a:gd name="connsiteX28" fmla="*/ 0 w 1712696"/>
                <a:gd name="connsiteY28" fmla="*/ 1349344 h 1713600"/>
                <a:gd name="connsiteX29" fmla="*/ 0 w 1712696"/>
                <a:gd name="connsiteY29" fmla="*/ 1150223 h 1713600"/>
                <a:gd name="connsiteX30" fmla="*/ 1087590 w 1712696"/>
                <a:gd name="connsiteY30" fmla="*/ 1801 h 1713600"/>
                <a:gd name="connsiteX31" fmla="*/ 909561 w 1712696"/>
                <a:gd name="connsiteY31" fmla="*/ 1801 h 1713600"/>
                <a:gd name="connsiteX32" fmla="*/ 0 w 1712696"/>
                <a:gd name="connsiteY32" fmla="*/ 962236 h 1713600"/>
                <a:gd name="connsiteX33" fmla="*/ 0 w 1712696"/>
                <a:gd name="connsiteY33" fmla="*/ 763115 h 1713600"/>
                <a:gd name="connsiteX34" fmla="*/ 720987 w 1712696"/>
                <a:gd name="connsiteY34" fmla="*/ 1801 h 1713600"/>
                <a:gd name="connsiteX35" fmla="*/ 542958 w 1712696"/>
                <a:gd name="connsiteY35" fmla="*/ 1801 h 1713600"/>
                <a:gd name="connsiteX36" fmla="*/ 0 w 1712696"/>
                <a:gd name="connsiteY36" fmla="*/ 575128 h 1713600"/>
                <a:gd name="connsiteX37" fmla="*/ 0 w 1712696"/>
                <a:gd name="connsiteY37" fmla="*/ 376007 h 1713600"/>
                <a:gd name="connsiteX38" fmla="*/ 354384 w 1712696"/>
                <a:gd name="connsiteY38" fmla="*/ 1801 h 1713600"/>
                <a:gd name="connsiteX39" fmla="*/ 176355 w 1712696"/>
                <a:gd name="connsiteY39" fmla="*/ 1801 h 1713600"/>
                <a:gd name="connsiteX40" fmla="*/ 0 w 1712696"/>
                <a:gd name="connsiteY40" fmla="*/ 188020 h 1713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1712696" h="1713600">
                  <a:moveTo>
                    <a:pt x="1712696" y="1664380"/>
                  </a:moveTo>
                  <a:lnTo>
                    <a:pt x="1712696" y="1713600"/>
                  </a:lnTo>
                  <a:lnTo>
                    <a:pt x="1666083" y="1713600"/>
                  </a:lnTo>
                  <a:close/>
                  <a:moveTo>
                    <a:pt x="1712696" y="1277272"/>
                  </a:moveTo>
                  <a:lnTo>
                    <a:pt x="1712696" y="1476393"/>
                  </a:lnTo>
                  <a:lnTo>
                    <a:pt x="1488054" y="1713600"/>
                  </a:lnTo>
                  <a:lnTo>
                    <a:pt x="1299480" y="1713600"/>
                  </a:lnTo>
                  <a:close/>
                  <a:moveTo>
                    <a:pt x="1712696" y="890163"/>
                  </a:moveTo>
                  <a:lnTo>
                    <a:pt x="1712696" y="1089285"/>
                  </a:lnTo>
                  <a:lnTo>
                    <a:pt x="1121451" y="1713600"/>
                  </a:lnTo>
                  <a:lnTo>
                    <a:pt x="932877" y="1713600"/>
                  </a:lnTo>
                  <a:close/>
                  <a:moveTo>
                    <a:pt x="1712696" y="503055"/>
                  </a:moveTo>
                  <a:lnTo>
                    <a:pt x="1712696" y="702177"/>
                  </a:lnTo>
                  <a:lnTo>
                    <a:pt x="754848" y="1713600"/>
                  </a:lnTo>
                  <a:lnTo>
                    <a:pt x="566274" y="1713600"/>
                  </a:lnTo>
                  <a:close/>
                  <a:moveTo>
                    <a:pt x="1712696" y="115947"/>
                  </a:moveTo>
                  <a:lnTo>
                    <a:pt x="1712696" y="315069"/>
                  </a:lnTo>
                  <a:lnTo>
                    <a:pt x="388245" y="1713600"/>
                  </a:lnTo>
                  <a:lnTo>
                    <a:pt x="199671" y="1713600"/>
                  </a:lnTo>
                  <a:close/>
                  <a:moveTo>
                    <a:pt x="0" y="0"/>
                  </a:moveTo>
                  <a:lnTo>
                    <a:pt x="1712696" y="0"/>
                  </a:lnTo>
                  <a:lnTo>
                    <a:pt x="1712696" y="1801"/>
                  </a:lnTo>
                  <a:lnTo>
                    <a:pt x="1642767" y="1801"/>
                  </a:lnTo>
                  <a:lnTo>
                    <a:pt x="21642" y="1713600"/>
                  </a:lnTo>
                  <a:lnTo>
                    <a:pt x="0" y="1713600"/>
                  </a:lnTo>
                  <a:lnTo>
                    <a:pt x="0" y="1537331"/>
                  </a:lnTo>
                  <a:lnTo>
                    <a:pt x="1454193" y="1801"/>
                  </a:lnTo>
                  <a:lnTo>
                    <a:pt x="1276164" y="1801"/>
                  </a:lnTo>
                  <a:lnTo>
                    <a:pt x="0" y="1349344"/>
                  </a:lnTo>
                  <a:lnTo>
                    <a:pt x="0" y="1150223"/>
                  </a:lnTo>
                  <a:lnTo>
                    <a:pt x="1087590" y="1801"/>
                  </a:lnTo>
                  <a:lnTo>
                    <a:pt x="909561" y="1801"/>
                  </a:lnTo>
                  <a:lnTo>
                    <a:pt x="0" y="962236"/>
                  </a:lnTo>
                  <a:lnTo>
                    <a:pt x="0" y="763115"/>
                  </a:lnTo>
                  <a:lnTo>
                    <a:pt x="720987" y="1801"/>
                  </a:lnTo>
                  <a:lnTo>
                    <a:pt x="542958" y="1801"/>
                  </a:lnTo>
                  <a:lnTo>
                    <a:pt x="0" y="575128"/>
                  </a:lnTo>
                  <a:lnTo>
                    <a:pt x="0" y="376007"/>
                  </a:lnTo>
                  <a:lnTo>
                    <a:pt x="354384" y="1801"/>
                  </a:lnTo>
                  <a:lnTo>
                    <a:pt x="176355" y="1801"/>
                  </a:lnTo>
                  <a:lnTo>
                    <a:pt x="0" y="188020"/>
                  </a:lnTo>
                  <a:close/>
                </a:path>
              </a:pathLst>
            </a:custGeom>
            <a:solidFill>
              <a:srgbClr val="008C95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28016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2520" b="1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9" name="Группа 8"/>
          <p:cNvGrpSpPr>
            <a:grpSpLocks noChangeAspect="1"/>
          </p:cNvGrpSpPr>
          <p:nvPr/>
        </p:nvGrpSpPr>
        <p:grpSpPr>
          <a:xfrm>
            <a:off x="10397518" y="0"/>
            <a:ext cx="2402819" cy="3205440"/>
            <a:chOff x="6573600" y="0"/>
            <a:chExt cx="2570400" cy="2571750"/>
          </a:xfrm>
        </p:grpSpPr>
        <p:sp>
          <p:nvSpPr>
            <p:cNvPr id="10" name="Прямоугольник 9"/>
            <p:cNvSpPr/>
            <p:nvPr/>
          </p:nvSpPr>
          <p:spPr bwMode="auto">
            <a:xfrm>
              <a:off x="6573600" y="0"/>
              <a:ext cx="2570400" cy="2571750"/>
            </a:xfrm>
            <a:prstGeom prst="rect">
              <a:avLst/>
            </a:pr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28016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2520" b="1" i="0" u="none" strike="noStrike" kern="0" cap="none" spc="0" normalizeH="0" baseline="0" noProof="0" smtClean="0">
                <a:ln>
                  <a:noFill/>
                </a:ln>
                <a:solidFill>
                  <a:srgbClr val="003D4C"/>
                </a:solidFill>
                <a:effectLst/>
                <a:uLnTx/>
                <a:uFillTx/>
              </a:endParaRPr>
            </a:p>
          </p:txBody>
        </p:sp>
        <p:sp>
          <p:nvSpPr>
            <p:cNvPr id="11" name="Овал 10"/>
            <p:cNvSpPr/>
            <p:nvPr/>
          </p:nvSpPr>
          <p:spPr bwMode="auto">
            <a:xfrm>
              <a:off x="6782475" y="209550"/>
              <a:ext cx="2152650" cy="2152650"/>
            </a:xfrm>
            <a:prstGeom prst="ellipse">
              <a:avLst/>
            </a:prstGeom>
            <a:solidFill>
              <a:sysClr val="window" lastClr="FFFFFF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28016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2520" b="1" i="0" u="none" strike="noStrike" kern="0" cap="none" spc="0" normalizeH="0" baseline="0" noProof="0" smtClean="0">
                <a:ln>
                  <a:noFill/>
                </a:ln>
                <a:solidFill>
                  <a:srgbClr val="003D4C"/>
                </a:solidFill>
                <a:effectLst/>
                <a:uLnTx/>
                <a:uFillTx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236857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Обложка 6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Объект 12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381998459"/>
              </p:ext>
            </p:extLst>
          </p:nvPr>
        </p:nvGraphicFramePr>
        <p:xfrm>
          <a:off x="2223" y="2964"/>
          <a:ext cx="2223" cy="29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5893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13" name="Объект 12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23" y="2964"/>
                        <a:ext cx="2223" cy="296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8428" y="569742"/>
            <a:ext cx="9650008" cy="1274821"/>
          </a:xfrm>
        </p:spPr>
        <p:txBody>
          <a:bodyPr vert="horz" lIns="0" tIns="0" rIns="0" bIns="0" rtlCol="0" anchor="t">
            <a:noAutofit/>
          </a:bodyPr>
          <a:lstStyle>
            <a:lvl1pPr>
              <a:lnSpc>
                <a:spcPct val="85000"/>
              </a:lnSpc>
              <a:defRPr lang="ru-RU" sz="7560">
                <a:solidFill>
                  <a:schemeClr val="tx2"/>
                </a:solidFill>
              </a:defRPr>
            </a:lvl1pPr>
          </a:lstStyle>
          <a:p>
            <a:pPr lvl="0">
              <a:lnSpc>
                <a:spcPct val="85000"/>
              </a:lnSpc>
            </a:pPr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Прямоугольник 3"/>
          <p:cNvSpPr/>
          <p:nvPr/>
        </p:nvSpPr>
        <p:spPr bwMode="auto">
          <a:xfrm>
            <a:off x="10398782" y="0"/>
            <a:ext cx="2402819" cy="3205440"/>
          </a:xfrm>
          <a:prstGeom prst="rect">
            <a:avLst/>
          </a:prstGeom>
          <a:solidFill>
            <a:srgbClr val="003D4C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128016" tIns="64008" rIns="128016" bIns="64008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defTabSz="128016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2520" b="1" i="0" u="none" strike="noStrike" kern="0" cap="none" spc="0" normalizeH="0" baseline="0" noProof="0" smtClean="0">
              <a:ln>
                <a:noFill/>
              </a:ln>
              <a:solidFill>
                <a:srgbClr val="003D4C"/>
              </a:solidFill>
              <a:effectLst/>
              <a:uLnTx/>
              <a:uFillTx/>
            </a:endParaRPr>
          </a:p>
        </p:txBody>
      </p:sp>
      <p:sp>
        <p:nvSpPr>
          <p:cNvPr id="5" name="Прямоугольник 4"/>
          <p:cNvSpPr>
            <a:spLocks noChangeAspect="1"/>
          </p:cNvSpPr>
          <p:nvPr/>
        </p:nvSpPr>
        <p:spPr bwMode="auto">
          <a:xfrm>
            <a:off x="10397517" y="3197880"/>
            <a:ext cx="2404083" cy="3205440"/>
          </a:xfrm>
          <a:prstGeom prst="rect">
            <a:avLst/>
          </a:prstGeom>
          <a:solidFill>
            <a:sysClr val="window" lastClr="FFFF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6012" tIns="48006" rIns="96012" bIns="48006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defTabSz="96012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890" b="1" i="0" u="none" strike="noStrike" kern="0" cap="none" spc="0" normalizeH="0" baseline="0" noProof="0" smtClean="0">
              <a:ln>
                <a:noFill/>
              </a:ln>
              <a:solidFill>
                <a:srgbClr val="003D4C"/>
              </a:solidFill>
              <a:effectLst/>
              <a:uLnTx/>
              <a:uFillTx/>
            </a:endParaRPr>
          </a:p>
        </p:txBody>
      </p:sp>
      <p:grpSp>
        <p:nvGrpSpPr>
          <p:cNvPr id="6" name="Группа 5"/>
          <p:cNvGrpSpPr>
            <a:grpSpLocks noChangeAspect="1"/>
          </p:cNvGrpSpPr>
          <p:nvPr/>
        </p:nvGrpSpPr>
        <p:grpSpPr>
          <a:xfrm>
            <a:off x="10397518" y="0"/>
            <a:ext cx="2402819" cy="3205440"/>
            <a:chOff x="7427701" y="0"/>
            <a:chExt cx="1716299" cy="1717200"/>
          </a:xfrm>
        </p:grpSpPr>
        <p:sp>
          <p:nvSpPr>
            <p:cNvPr id="7" name="Полилиния 6"/>
            <p:cNvSpPr>
              <a:spLocks noChangeAspect="1"/>
            </p:cNvSpPr>
            <p:nvPr/>
          </p:nvSpPr>
          <p:spPr bwMode="auto">
            <a:xfrm>
              <a:off x="7427701" y="858600"/>
              <a:ext cx="1716298" cy="858600"/>
            </a:xfrm>
            <a:custGeom>
              <a:avLst/>
              <a:gdLst>
                <a:gd name="connsiteX0" fmla="*/ 857698 w 1716298"/>
                <a:gd name="connsiteY0" fmla="*/ 0 h 858600"/>
                <a:gd name="connsiteX1" fmla="*/ 1716298 w 1716298"/>
                <a:gd name="connsiteY1" fmla="*/ 858600 h 858600"/>
                <a:gd name="connsiteX2" fmla="*/ 0 w 1716298"/>
                <a:gd name="connsiteY2" fmla="*/ 858600 h 858600"/>
                <a:gd name="connsiteX3" fmla="*/ 0 w 1716298"/>
                <a:gd name="connsiteY3" fmla="*/ 840738 h 858600"/>
                <a:gd name="connsiteX4" fmla="*/ 3531 w 1716298"/>
                <a:gd name="connsiteY4" fmla="*/ 770813 h 858600"/>
                <a:gd name="connsiteX5" fmla="*/ 857698 w 1716298"/>
                <a:gd name="connsiteY5" fmla="*/ 0 h 858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716298" h="858600">
                  <a:moveTo>
                    <a:pt x="857698" y="0"/>
                  </a:moveTo>
                  <a:cubicBezTo>
                    <a:pt x="1331890" y="0"/>
                    <a:pt x="1716298" y="384408"/>
                    <a:pt x="1716298" y="858600"/>
                  </a:cubicBezTo>
                  <a:lnTo>
                    <a:pt x="0" y="858600"/>
                  </a:lnTo>
                  <a:lnTo>
                    <a:pt x="0" y="840738"/>
                  </a:lnTo>
                  <a:lnTo>
                    <a:pt x="3531" y="770813"/>
                  </a:lnTo>
                  <a:cubicBezTo>
                    <a:pt x="47500" y="337859"/>
                    <a:pt x="413143" y="0"/>
                    <a:pt x="857698" y="0"/>
                  </a:cubicBezTo>
                  <a:close/>
                </a:path>
              </a:pathLst>
            </a:custGeom>
            <a:solidFill>
              <a:sysClr val="window" lastClr="FFFFFF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128016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2520" b="1" i="0" u="none" strike="noStrike" kern="0" cap="none" spc="0" normalizeH="0" baseline="0" noProof="0" smtClean="0">
                <a:ln>
                  <a:noFill/>
                </a:ln>
                <a:solidFill>
                  <a:srgbClr val="003D4C"/>
                </a:solidFill>
                <a:effectLst/>
                <a:uLnTx/>
                <a:uFillTx/>
              </a:endParaRPr>
            </a:p>
          </p:txBody>
        </p:sp>
        <p:sp>
          <p:nvSpPr>
            <p:cNvPr id="8" name="Полилиния 7"/>
            <p:cNvSpPr>
              <a:spLocks noChangeAspect="1"/>
            </p:cNvSpPr>
            <p:nvPr/>
          </p:nvSpPr>
          <p:spPr bwMode="auto">
            <a:xfrm>
              <a:off x="7427701" y="0"/>
              <a:ext cx="1716299" cy="1717200"/>
            </a:xfrm>
            <a:custGeom>
              <a:avLst/>
              <a:gdLst>
                <a:gd name="connsiteX0" fmla="*/ 0 w 1716299"/>
                <a:gd name="connsiteY0" fmla="*/ 0 h 1717200"/>
                <a:gd name="connsiteX1" fmla="*/ 1716299 w 1716299"/>
                <a:gd name="connsiteY1" fmla="*/ 0 h 1717200"/>
                <a:gd name="connsiteX2" fmla="*/ 1716299 w 1716299"/>
                <a:gd name="connsiteY2" fmla="*/ 1717200 h 1717200"/>
                <a:gd name="connsiteX3" fmla="*/ 1716298 w 1716299"/>
                <a:gd name="connsiteY3" fmla="*/ 1717200 h 1717200"/>
                <a:gd name="connsiteX4" fmla="*/ 857698 w 1716299"/>
                <a:gd name="connsiteY4" fmla="*/ 858600 h 1717200"/>
                <a:gd name="connsiteX5" fmla="*/ 3531 w 1716299"/>
                <a:gd name="connsiteY5" fmla="*/ 1629413 h 1717200"/>
                <a:gd name="connsiteX6" fmla="*/ 0 w 1716299"/>
                <a:gd name="connsiteY6" fmla="*/ 1699338 h 1717200"/>
                <a:gd name="connsiteX7" fmla="*/ 0 w 1716299"/>
                <a:gd name="connsiteY7" fmla="*/ 0 h 1717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716299" h="1717200">
                  <a:moveTo>
                    <a:pt x="0" y="0"/>
                  </a:moveTo>
                  <a:lnTo>
                    <a:pt x="1716299" y="0"/>
                  </a:lnTo>
                  <a:lnTo>
                    <a:pt x="1716299" y="1717200"/>
                  </a:lnTo>
                  <a:lnTo>
                    <a:pt x="1716298" y="1717200"/>
                  </a:lnTo>
                  <a:cubicBezTo>
                    <a:pt x="1716298" y="1243008"/>
                    <a:pt x="1331890" y="858600"/>
                    <a:pt x="857698" y="858600"/>
                  </a:cubicBezTo>
                  <a:cubicBezTo>
                    <a:pt x="413143" y="858600"/>
                    <a:pt x="47500" y="1196459"/>
                    <a:pt x="3531" y="1629413"/>
                  </a:cubicBezTo>
                  <a:lnTo>
                    <a:pt x="0" y="169933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128016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2520" b="1" i="0" u="none" strike="noStrike" kern="0" cap="none" spc="0" normalizeH="0" baseline="0" noProof="0" smtClean="0">
                <a:ln>
                  <a:noFill/>
                </a:ln>
                <a:solidFill>
                  <a:srgbClr val="003D4C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9" name="Группа 8"/>
          <p:cNvGrpSpPr>
            <a:grpSpLocks noChangeAspect="1"/>
          </p:cNvGrpSpPr>
          <p:nvPr/>
        </p:nvGrpSpPr>
        <p:grpSpPr>
          <a:xfrm>
            <a:off x="10397518" y="6395760"/>
            <a:ext cx="2402819" cy="3205440"/>
            <a:chOff x="-309902" y="1968471"/>
            <a:chExt cx="1716299" cy="1717200"/>
          </a:xfrm>
        </p:grpSpPr>
        <p:sp>
          <p:nvSpPr>
            <p:cNvPr id="10" name="Прямоугольник 9"/>
            <p:cNvSpPr>
              <a:spLocks noChangeAspect="1"/>
            </p:cNvSpPr>
            <p:nvPr/>
          </p:nvSpPr>
          <p:spPr bwMode="auto">
            <a:xfrm>
              <a:off x="-309902" y="1968471"/>
              <a:ext cx="1716299" cy="1717200"/>
            </a:xfrm>
            <a:prstGeom prst="rect">
              <a:avLst/>
            </a:prstGeom>
            <a:solidFill>
              <a:srgbClr val="008C95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28016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2520" b="1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-171753" y="2107071"/>
              <a:ext cx="1440000" cy="1440000"/>
            </a:xfrm>
            <a:custGeom>
              <a:avLst/>
              <a:gdLst>
                <a:gd name="connsiteX0" fmla="*/ 2807084 w 2836652"/>
                <a:gd name="connsiteY0" fmla="*/ 1727294 h 2844000"/>
                <a:gd name="connsiteX1" fmla="*/ 2776855 w 2836652"/>
                <a:gd name="connsiteY1" fmla="*/ 1844860 h 2844000"/>
                <a:gd name="connsiteX2" fmla="*/ 1841645 w 2836652"/>
                <a:gd name="connsiteY2" fmla="*/ 2780070 h 2844000"/>
                <a:gd name="connsiteX3" fmla="*/ 1801654 w 2836652"/>
                <a:gd name="connsiteY3" fmla="*/ 2790353 h 2844000"/>
                <a:gd name="connsiteX4" fmla="*/ 2799360 w 2836652"/>
                <a:gd name="connsiteY4" fmla="*/ 1093539 h 2844000"/>
                <a:gd name="connsiteX5" fmla="*/ 2826362 w 2836652"/>
                <a:gd name="connsiteY5" fmla="*/ 1218703 h 2844000"/>
                <a:gd name="connsiteX6" fmla="*/ 2836652 w 2836652"/>
                <a:gd name="connsiteY6" fmla="*/ 1363744 h 2844000"/>
                <a:gd name="connsiteX7" fmla="*/ 1437536 w 2836652"/>
                <a:gd name="connsiteY7" fmla="*/ 2843053 h 2844000"/>
                <a:gd name="connsiteX8" fmla="*/ 1418785 w 2836652"/>
                <a:gd name="connsiteY8" fmla="*/ 2844000 h 2844000"/>
                <a:gd name="connsiteX9" fmla="*/ 1265558 w 2836652"/>
                <a:gd name="connsiteY9" fmla="*/ 2835841 h 2844000"/>
                <a:gd name="connsiteX10" fmla="*/ 1166585 w 2836652"/>
                <a:gd name="connsiteY10" fmla="*/ 2819901 h 2844000"/>
                <a:gd name="connsiteX11" fmla="*/ 2611803 w 2836652"/>
                <a:gd name="connsiteY11" fmla="*/ 649925 h 2844000"/>
                <a:gd name="connsiteX12" fmla="*/ 2625925 w 2836652"/>
                <a:gd name="connsiteY12" fmla="*/ 670040 h 2844000"/>
                <a:gd name="connsiteX13" fmla="*/ 2716944 w 2836652"/>
                <a:gd name="connsiteY13" fmla="*/ 840735 h 2844000"/>
                <a:gd name="connsiteX14" fmla="*/ 2718971 w 2836652"/>
                <a:gd name="connsiteY14" fmla="*/ 846248 h 2844000"/>
                <a:gd name="connsiteX15" fmla="*/ 917377 w 2836652"/>
                <a:gd name="connsiteY15" fmla="*/ 2751106 h 2844000"/>
                <a:gd name="connsiteX16" fmla="*/ 837521 w 2836652"/>
                <a:gd name="connsiteY16" fmla="*/ 2720160 h 2844000"/>
                <a:gd name="connsiteX17" fmla="*/ 713705 w 2836652"/>
                <a:gd name="connsiteY17" fmla="*/ 2656817 h 2844000"/>
                <a:gd name="connsiteX18" fmla="*/ 2316702 w 2836652"/>
                <a:gd name="connsiteY18" fmla="*/ 320018 h 2844000"/>
                <a:gd name="connsiteX19" fmla="*/ 2323309 w 2836652"/>
                <a:gd name="connsiteY19" fmla="*/ 324716 h 2844000"/>
                <a:gd name="connsiteX20" fmla="*/ 2436281 w 2836652"/>
                <a:gd name="connsiteY20" fmla="*/ 428628 h 2844000"/>
                <a:gd name="connsiteX21" fmla="*/ 2470218 w 2836652"/>
                <a:gd name="connsiteY21" fmla="*/ 467338 h 2844000"/>
                <a:gd name="connsiteX22" fmla="*/ 524088 w 2836652"/>
                <a:gd name="connsiteY22" fmla="*/ 2525015 h 2844000"/>
                <a:gd name="connsiteX23" fmla="*/ 474563 w 2836652"/>
                <a:gd name="connsiteY23" fmla="*/ 2485283 h 2844000"/>
                <a:gd name="connsiteX24" fmla="*/ 371952 w 2836652"/>
                <a:gd name="connsiteY24" fmla="*/ 2384417 h 2844000"/>
                <a:gd name="connsiteX25" fmla="*/ 368400 w 2836652"/>
                <a:gd name="connsiteY25" fmla="*/ 2379992 h 2844000"/>
                <a:gd name="connsiteX26" fmla="*/ 1923462 w 2836652"/>
                <a:gd name="connsiteY26" fmla="*/ 93876 h 2844000"/>
                <a:gd name="connsiteX27" fmla="*/ 1972292 w 2836652"/>
                <a:gd name="connsiteY27" fmla="*/ 111748 h 2844000"/>
                <a:gd name="connsiteX28" fmla="*/ 2125317 w 2836652"/>
                <a:gd name="connsiteY28" fmla="*/ 190086 h 2844000"/>
                <a:gd name="connsiteX29" fmla="*/ 228354 w 2836652"/>
                <a:gd name="connsiteY29" fmla="*/ 2195778 h 2844000"/>
                <a:gd name="connsiteX30" fmla="*/ 152351 w 2836652"/>
                <a:gd name="connsiteY30" fmla="*/ 2069368 h 2844000"/>
                <a:gd name="connsiteX31" fmla="*/ 120718 w 2836652"/>
                <a:gd name="connsiteY31" fmla="*/ 1999949 h 2844000"/>
                <a:gd name="connsiteX32" fmla="*/ 1041461 w 2836652"/>
                <a:gd name="connsiteY32" fmla="*/ 52222 h 2844000"/>
                <a:gd name="connsiteX33" fmla="*/ 28920 w 2836652"/>
                <a:gd name="connsiteY33" fmla="*/ 1122800 h 2844000"/>
                <a:gd name="connsiteX34" fmla="*/ 60716 w 2836652"/>
                <a:gd name="connsiteY34" fmla="*/ 999141 h 2844000"/>
                <a:gd name="connsiteX35" fmla="*/ 995926 w 2836652"/>
                <a:gd name="connsiteY35" fmla="*/ 63930 h 2844000"/>
                <a:gd name="connsiteX36" fmla="*/ 1418785 w 2836652"/>
                <a:gd name="connsiteY36" fmla="*/ 0 h 2844000"/>
                <a:gd name="connsiteX37" fmla="*/ 1564176 w 2836652"/>
                <a:gd name="connsiteY37" fmla="*/ 7342 h 2844000"/>
                <a:gd name="connsiteX38" fmla="*/ 1675030 w 2836652"/>
                <a:gd name="connsiteY38" fmla="*/ 24260 h 2844000"/>
                <a:gd name="connsiteX39" fmla="*/ 37665 w 2836652"/>
                <a:gd name="connsiteY39" fmla="*/ 1755475 h 2844000"/>
                <a:gd name="connsiteX40" fmla="*/ 23926 w 2836652"/>
                <a:gd name="connsiteY40" fmla="*/ 1699895 h 2844000"/>
                <a:gd name="connsiteX41" fmla="*/ 4127 w 2836652"/>
                <a:gd name="connsiteY41" fmla="*/ 1567391 h 2844000"/>
                <a:gd name="connsiteX42" fmla="*/ 0 w 2836652"/>
                <a:gd name="connsiteY42" fmla="*/ 1485664 h 2844000"/>
                <a:gd name="connsiteX43" fmla="*/ 1404441 w 2836652"/>
                <a:gd name="connsiteY43" fmla="*/ 725 h 2844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2836652" h="2844000">
                  <a:moveTo>
                    <a:pt x="2807084" y="1727294"/>
                  </a:moveTo>
                  <a:lnTo>
                    <a:pt x="2776855" y="1844860"/>
                  </a:lnTo>
                  <a:cubicBezTo>
                    <a:pt x="2638361" y="2290130"/>
                    <a:pt x="2286915" y="2641576"/>
                    <a:pt x="1841645" y="2780070"/>
                  </a:cubicBezTo>
                  <a:lnTo>
                    <a:pt x="1801654" y="2790353"/>
                  </a:lnTo>
                  <a:close/>
                  <a:moveTo>
                    <a:pt x="2799360" y="1093539"/>
                  </a:moveTo>
                  <a:lnTo>
                    <a:pt x="2826362" y="1218703"/>
                  </a:lnTo>
                  <a:lnTo>
                    <a:pt x="2836652" y="1363744"/>
                  </a:lnTo>
                  <a:lnTo>
                    <a:pt x="1437536" y="2843053"/>
                  </a:lnTo>
                  <a:lnTo>
                    <a:pt x="1418785" y="2844000"/>
                  </a:lnTo>
                  <a:cubicBezTo>
                    <a:pt x="1367017" y="2844000"/>
                    <a:pt x="1315894" y="2841234"/>
                    <a:pt x="1265558" y="2835841"/>
                  </a:cubicBezTo>
                  <a:lnTo>
                    <a:pt x="1166585" y="2819901"/>
                  </a:lnTo>
                  <a:close/>
                  <a:moveTo>
                    <a:pt x="2611803" y="649925"/>
                  </a:moveTo>
                  <a:lnTo>
                    <a:pt x="2625925" y="670040"/>
                  </a:lnTo>
                  <a:cubicBezTo>
                    <a:pt x="2659968" y="724575"/>
                    <a:pt x="2690418" y="781584"/>
                    <a:pt x="2716944" y="840735"/>
                  </a:cubicBezTo>
                  <a:lnTo>
                    <a:pt x="2718971" y="846248"/>
                  </a:lnTo>
                  <a:lnTo>
                    <a:pt x="917377" y="2751106"/>
                  </a:lnTo>
                  <a:lnTo>
                    <a:pt x="837521" y="2720160"/>
                  </a:lnTo>
                  <a:lnTo>
                    <a:pt x="713705" y="2656817"/>
                  </a:lnTo>
                  <a:close/>
                  <a:moveTo>
                    <a:pt x="2316702" y="320018"/>
                  </a:moveTo>
                  <a:lnTo>
                    <a:pt x="2323309" y="324716"/>
                  </a:lnTo>
                  <a:cubicBezTo>
                    <a:pt x="2362814" y="357318"/>
                    <a:pt x="2400528" y="392012"/>
                    <a:pt x="2436281" y="428628"/>
                  </a:cubicBezTo>
                  <a:lnTo>
                    <a:pt x="2470218" y="467338"/>
                  </a:lnTo>
                  <a:lnTo>
                    <a:pt x="524088" y="2525015"/>
                  </a:lnTo>
                  <a:lnTo>
                    <a:pt x="474563" y="2485283"/>
                  </a:lnTo>
                  <a:cubicBezTo>
                    <a:pt x="438688" y="2453403"/>
                    <a:pt x="404438" y="2419734"/>
                    <a:pt x="371952" y="2384417"/>
                  </a:cubicBezTo>
                  <a:lnTo>
                    <a:pt x="368400" y="2379992"/>
                  </a:lnTo>
                  <a:close/>
                  <a:moveTo>
                    <a:pt x="1923462" y="93876"/>
                  </a:moveTo>
                  <a:lnTo>
                    <a:pt x="1972292" y="111748"/>
                  </a:lnTo>
                  <a:lnTo>
                    <a:pt x="2125317" y="190086"/>
                  </a:lnTo>
                  <a:lnTo>
                    <a:pt x="228354" y="2195778"/>
                  </a:lnTo>
                  <a:lnTo>
                    <a:pt x="152351" y="2069368"/>
                  </a:lnTo>
                  <a:lnTo>
                    <a:pt x="120718" y="1999949"/>
                  </a:lnTo>
                  <a:close/>
                  <a:moveTo>
                    <a:pt x="1041461" y="52222"/>
                  </a:moveTo>
                  <a:lnTo>
                    <a:pt x="28920" y="1122800"/>
                  </a:lnTo>
                  <a:lnTo>
                    <a:pt x="60716" y="999141"/>
                  </a:lnTo>
                  <a:cubicBezTo>
                    <a:pt x="199209" y="553870"/>
                    <a:pt x="550656" y="202424"/>
                    <a:pt x="995926" y="63930"/>
                  </a:cubicBezTo>
                  <a:close/>
                  <a:moveTo>
                    <a:pt x="1418785" y="0"/>
                  </a:moveTo>
                  <a:cubicBezTo>
                    <a:pt x="1467869" y="0"/>
                    <a:pt x="1516373" y="2487"/>
                    <a:pt x="1564176" y="7342"/>
                  </a:cubicBezTo>
                  <a:lnTo>
                    <a:pt x="1675030" y="24260"/>
                  </a:lnTo>
                  <a:lnTo>
                    <a:pt x="37665" y="1755475"/>
                  </a:lnTo>
                  <a:lnTo>
                    <a:pt x="23926" y="1699895"/>
                  </a:lnTo>
                  <a:cubicBezTo>
                    <a:pt x="15311" y="1656408"/>
                    <a:pt x="8678" y="1612207"/>
                    <a:pt x="4127" y="1567391"/>
                  </a:cubicBezTo>
                  <a:lnTo>
                    <a:pt x="0" y="1485664"/>
                  </a:lnTo>
                  <a:lnTo>
                    <a:pt x="1404441" y="725"/>
                  </a:lnTo>
                  <a:close/>
                </a:path>
              </a:pathLst>
            </a:cu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128016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2520" b="1" i="0" u="none" strike="noStrike" kern="0" cap="none" spc="0" normalizeH="0" baseline="0" noProof="0" smtClean="0">
                <a:ln>
                  <a:noFill/>
                </a:ln>
                <a:solidFill>
                  <a:srgbClr val="003D4C"/>
                </a:solidFill>
                <a:effectLst/>
                <a:uLnTx/>
                <a:uFillTx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478313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Обложка 7 свой вариант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Объект 13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790467166"/>
              </p:ext>
            </p:extLst>
          </p:nvPr>
        </p:nvGraphicFramePr>
        <p:xfrm>
          <a:off x="2223" y="2964"/>
          <a:ext cx="2223" cy="29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6917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14" name="Объект 13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23" y="2964"/>
                        <a:ext cx="2223" cy="296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8428" y="569742"/>
            <a:ext cx="9589623" cy="1274821"/>
          </a:xfrm>
        </p:spPr>
        <p:txBody>
          <a:bodyPr vert="horz" lIns="0" tIns="0" rIns="0" bIns="0" rtlCol="0" anchor="t">
            <a:noAutofit/>
          </a:bodyPr>
          <a:lstStyle>
            <a:lvl1pPr>
              <a:lnSpc>
                <a:spcPct val="85000"/>
              </a:lnSpc>
              <a:defRPr lang="ru-RU" sz="7560">
                <a:solidFill>
                  <a:schemeClr val="tx2"/>
                </a:solidFill>
              </a:defRPr>
            </a:lvl1pPr>
          </a:lstStyle>
          <a:p>
            <a:pPr lvl="0">
              <a:lnSpc>
                <a:spcPct val="85000"/>
              </a:lnSpc>
            </a:pPr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Рисунок 7"/>
          <p:cNvSpPr>
            <a:spLocks noGrp="1" noChangeAspect="1"/>
          </p:cNvSpPr>
          <p:nvPr>
            <p:ph type="pic" sz="quarter" idx="11"/>
          </p:nvPr>
        </p:nvSpPr>
        <p:spPr>
          <a:xfrm>
            <a:off x="10397520" y="0"/>
            <a:ext cx="2404080" cy="3205440"/>
          </a:xfrm>
          <a:solidFill>
            <a:schemeClr val="bg1"/>
          </a:solidFill>
        </p:spPr>
        <p:txBody>
          <a:bodyPr/>
          <a:lstStyle/>
          <a:p>
            <a:r>
              <a:rPr lang="ru-RU" smtClean="0"/>
              <a:t>Вставка рисунка</a:t>
            </a:r>
            <a:endParaRPr lang="ru-RU" dirty="0"/>
          </a:p>
        </p:txBody>
      </p:sp>
      <p:sp>
        <p:nvSpPr>
          <p:cNvPr id="10" name="Рисунок 9"/>
          <p:cNvSpPr>
            <a:spLocks noGrp="1" noChangeAspect="1"/>
          </p:cNvSpPr>
          <p:nvPr>
            <p:ph type="pic" sz="quarter" idx="12"/>
          </p:nvPr>
        </p:nvSpPr>
        <p:spPr>
          <a:xfrm>
            <a:off x="10399550" y="3197880"/>
            <a:ext cx="2402050" cy="3205440"/>
          </a:xfrm>
          <a:solidFill>
            <a:schemeClr val="bg1"/>
          </a:solidFill>
        </p:spPr>
        <p:txBody>
          <a:bodyPr/>
          <a:lstStyle/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12" name="Рисунок 11"/>
          <p:cNvSpPr>
            <a:spLocks noGrp="1" noChangeAspect="1"/>
          </p:cNvSpPr>
          <p:nvPr>
            <p:ph type="pic" sz="quarter" idx="13"/>
          </p:nvPr>
        </p:nvSpPr>
        <p:spPr>
          <a:xfrm>
            <a:off x="10397520" y="6395760"/>
            <a:ext cx="2404080" cy="3205440"/>
          </a:xfrm>
          <a:solidFill>
            <a:schemeClr val="bg1"/>
          </a:solidFill>
        </p:spPr>
        <p:txBody>
          <a:bodyPr/>
          <a:lstStyle/>
          <a:p>
            <a:r>
              <a:rPr lang="ru-RU" smtClean="0"/>
              <a:t>Вставка рисунка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79762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оллаж 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Объект 6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2223" y="2964"/>
          <a:ext cx="2223" cy="29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8965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7" name="Объект 6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23" y="2964"/>
                        <a:ext cx="2223" cy="296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286" y="649383"/>
            <a:ext cx="3476879" cy="1255570"/>
          </a:xfrm>
        </p:spPr>
        <p:txBody>
          <a:bodyPr vert="horz"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endParaRPr lang="ru-RU" dirty="0"/>
          </a:p>
        </p:txBody>
      </p:sp>
      <p:sp>
        <p:nvSpPr>
          <p:cNvPr id="9" name="Текст 8"/>
          <p:cNvSpPr>
            <a:spLocks noGrp="1"/>
          </p:cNvSpPr>
          <p:nvPr>
            <p:ph type="body" sz="quarter" idx="13"/>
          </p:nvPr>
        </p:nvSpPr>
        <p:spPr>
          <a:xfrm>
            <a:off x="502286" y="2112859"/>
            <a:ext cx="3476879" cy="6383020"/>
          </a:xfrm>
        </p:spPr>
        <p:txBody>
          <a:bodyPr lIns="0" tIns="0" rIns="0" bIns="0">
            <a:no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1" name="Рисунок 10"/>
          <p:cNvSpPr>
            <a:spLocks noGrp="1"/>
          </p:cNvSpPr>
          <p:nvPr>
            <p:ph type="pic" sz="quarter" idx="14" hasCustomPrompt="1"/>
          </p:nvPr>
        </p:nvSpPr>
        <p:spPr>
          <a:xfrm>
            <a:off x="4267200" y="1"/>
            <a:ext cx="8534400" cy="8495878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931094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Обложка 04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Объект 9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339961917"/>
              </p:ext>
            </p:extLst>
          </p:nvPr>
        </p:nvGraphicFramePr>
        <p:xfrm>
          <a:off x="2227" y="2967"/>
          <a:ext cx="2222" cy="29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2101" name="Слайд think-cell" r:id="rId4" imgW="270" imgH="270" progId="TCLayout.ActiveDocument.1">
                  <p:embed/>
                </p:oleObj>
              </mc:Choice>
              <mc:Fallback>
                <p:oleObj name="Слайд think-cell" r:id="rId4" imgW="270" imgH="270" progId="TCLayout.ActiveDocument.1">
                  <p:embed/>
                  <p:pic>
                    <p:nvPicPr>
                      <p:cNvPr id="10" name="Объект 9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27" y="2967"/>
                        <a:ext cx="2222" cy="29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3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452322" y="541867"/>
            <a:ext cx="11846992" cy="3869406"/>
          </a:xfrm>
          <a:effectLst/>
        </p:spPr>
        <p:txBody>
          <a:bodyPr vert="horz" lIns="0" tIns="0" rIns="0" bIns="72000">
            <a:normAutofit/>
          </a:bodyPr>
          <a:lstStyle>
            <a:lvl1pPr>
              <a:lnSpc>
                <a:spcPct val="85000"/>
              </a:lnSpc>
              <a:defRPr lang="ru-RU" sz="7560" b="0" i="0" u="none" cap="none" spc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+mn-lt"/>
                <a:ea typeface="+mn-ea"/>
                <a:cs typeface="Arial"/>
              </a:defRPr>
            </a:lvl1pPr>
          </a:lstStyle>
          <a:p>
            <a:r>
              <a:rPr lang="ru-RU" dirty="0" smtClean="0"/>
              <a:t>Название презентации</a:t>
            </a:r>
            <a:endParaRPr lang="ru-RU" dirty="0"/>
          </a:p>
        </p:txBody>
      </p:sp>
      <p:sp>
        <p:nvSpPr>
          <p:cNvPr id="35" name="Текст 12"/>
          <p:cNvSpPr>
            <a:spLocks noGrp="1"/>
          </p:cNvSpPr>
          <p:nvPr>
            <p:ph type="body" sz="quarter" idx="10" hasCustomPrompt="1"/>
          </p:nvPr>
        </p:nvSpPr>
        <p:spPr>
          <a:xfrm>
            <a:off x="502286" y="5963311"/>
            <a:ext cx="9426067" cy="1047723"/>
          </a:xfrm>
          <a:prstGeom prst="rect">
            <a:avLst/>
          </a:prstGeom>
          <a:effectLst/>
        </p:spPr>
        <p:txBody>
          <a:bodyPr vert="horz" lIns="0" tIns="0" rIns="0" bIns="0" rtlCol="0">
            <a:noAutofit/>
          </a:bodyPr>
          <a:lstStyle>
            <a:lvl1pPr>
              <a:defRPr lang="ru-RU" sz="1680" b="0" baseline="0" dirty="0">
                <a:solidFill>
                  <a:schemeClr val="bg1"/>
                </a:solidFill>
                <a:effectLst/>
              </a:defRPr>
            </a:lvl1pPr>
          </a:lstStyle>
          <a:p>
            <a:pPr lvl="0">
              <a:spcAft>
                <a:spcPts val="0"/>
              </a:spcAft>
            </a:pPr>
            <a:r>
              <a:rPr lang="ru-RU" dirty="0"/>
              <a:t>Имя Фамилия</a:t>
            </a:r>
            <a:br>
              <a:rPr lang="ru-RU" dirty="0"/>
            </a:br>
            <a:r>
              <a:rPr lang="ru-RU" dirty="0"/>
              <a:t>Должность</a:t>
            </a:r>
            <a:br>
              <a:rPr lang="ru-RU" dirty="0"/>
            </a:br>
            <a:r>
              <a:rPr lang="ru-RU" dirty="0"/>
              <a:t>Компания / функция / направление</a:t>
            </a:r>
          </a:p>
        </p:txBody>
      </p:sp>
      <p:sp>
        <p:nvSpPr>
          <p:cNvPr id="36" name="Текст 12"/>
          <p:cNvSpPr>
            <a:spLocks noGrp="1"/>
          </p:cNvSpPr>
          <p:nvPr>
            <p:ph type="body" sz="quarter" idx="11" hasCustomPrompt="1"/>
          </p:nvPr>
        </p:nvSpPr>
        <p:spPr>
          <a:xfrm>
            <a:off x="502286" y="8629693"/>
            <a:ext cx="9426067" cy="645512"/>
          </a:xfrm>
          <a:prstGeom prst="rect">
            <a:avLst/>
          </a:prstGeom>
          <a:effectLst/>
        </p:spPr>
        <p:txBody>
          <a:bodyPr/>
          <a:lstStyle>
            <a:lvl1pPr>
              <a:spcBef>
                <a:spcPts val="0"/>
              </a:spcBef>
              <a:spcAft>
                <a:spcPts val="0"/>
              </a:spcAft>
              <a:defRPr sz="1400">
                <a:solidFill>
                  <a:schemeClr val="bg1"/>
                </a:solidFill>
                <a:effectLst/>
              </a:defRPr>
            </a:lvl1pPr>
          </a:lstStyle>
          <a:p>
            <a:pPr lvl="0"/>
            <a:r>
              <a:rPr lang="ru-RU" dirty="0"/>
              <a:t>Название мероприятия</a:t>
            </a:r>
            <a:br>
              <a:rPr lang="ru-RU" dirty="0"/>
            </a:br>
            <a:r>
              <a:rPr lang="ru-RU" dirty="0"/>
              <a:t>Дата проведения</a:t>
            </a:r>
          </a:p>
          <a:p>
            <a:pPr lvl="0"/>
            <a:endParaRPr lang="ru-RU" dirty="0"/>
          </a:p>
        </p:txBody>
      </p:sp>
      <p:pic>
        <p:nvPicPr>
          <p:cNvPr id="30" name="Picture 29"/>
          <p:cNvPicPr>
            <a:picLocks noChangeAspect="1"/>
          </p:cNvPicPr>
          <p:nvPr/>
        </p:nvPicPr>
        <p:blipFill>
          <a:blip r:embed="rId6">
            <a:lum bright="10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92004" y="8740107"/>
            <a:ext cx="1546551" cy="389760"/>
          </a:xfrm>
          <a:prstGeom prst="rect">
            <a:avLst/>
          </a:prstGeom>
        </p:spPr>
      </p:pic>
      <p:sp>
        <p:nvSpPr>
          <p:cNvPr id="56" name="Текст 7"/>
          <p:cNvSpPr>
            <a:spLocks noGrp="1"/>
          </p:cNvSpPr>
          <p:nvPr>
            <p:ph type="body" sz="quarter" idx="15" hasCustomPrompt="1"/>
          </p:nvPr>
        </p:nvSpPr>
        <p:spPr>
          <a:xfrm>
            <a:off x="502286" y="4733903"/>
            <a:ext cx="11797029" cy="906780"/>
          </a:xfrm>
        </p:spPr>
        <p:txBody>
          <a:bodyPr/>
          <a:lstStyle>
            <a:lvl1pPr>
              <a:defRPr baseline="0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dirty="0" smtClean="0"/>
              <a:t>Подзаголовок (заполняется по необходимости)</a:t>
            </a:r>
          </a:p>
        </p:txBody>
      </p:sp>
      <p:grpSp>
        <p:nvGrpSpPr>
          <p:cNvPr id="34" name="Группа 33"/>
          <p:cNvGrpSpPr/>
          <p:nvPr/>
        </p:nvGrpSpPr>
        <p:grpSpPr>
          <a:xfrm>
            <a:off x="12742652" y="-79539"/>
            <a:ext cx="4006111" cy="9680744"/>
            <a:chOff x="9101894" y="-42611"/>
            <a:chExt cx="2861508" cy="5186113"/>
          </a:xfrm>
        </p:grpSpPr>
        <p:sp>
          <p:nvSpPr>
            <p:cNvPr id="37" name="Прямоугольник 36"/>
            <p:cNvSpPr/>
            <p:nvPr/>
          </p:nvSpPr>
          <p:spPr>
            <a:xfrm>
              <a:off x="9181869" y="3"/>
              <a:ext cx="2781533" cy="514349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wrap="square" lIns="648000">
              <a:noAutofit/>
            </a:bodyPr>
            <a:lstStyle/>
            <a:p>
              <a:r>
                <a:rPr lang="ru-RU" sz="1680" b="0" dirty="0">
                  <a:solidFill>
                    <a:schemeClr val="bg1"/>
                  </a:solidFill>
                </a:rPr>
                <a:t>Рекомендации </a:t>
              </a:r>
              <a:br>
                <a:rPr lang="ru-RU" sz="1680" b="0" dirty="0">
                  <a:solidFill>
                    <a:schemeClr val="bg1"/>
                  </a:solidFill>
                </a:rPr>
              </a:br>
              <a:r>
                <a:rPr lang="ru-RU" sz="168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по оформлению слайдов</a:t>
              </a:r>
            </a:p>
            <a:p>
              <a:pPr marL="0" algn="l" defTabSz="1090821" rtl="0" eaLnBrk="1" latinLnBrk="0" hangingPunct="1"/>
              <a:endParaRPr lang="ru-RU" sz="112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  <a:p>
              <a:pPr marL="255585" indent="-255585" algn="l" defTabSz="1090821" rtl="0" eaLnBrk="1" latinLnBrk="0" hangingPunct="1">
                <a:spcAft>
                  <a:spcPts val="280"/>
                </a:spcAft>
                <a:buFont typeface="+mj-lt"/>
                <a:buAutoNum type="arabicPeriod"/>
              </a:pPr>
              <a:r>
                <a:rPr lang="ru-RU" sz="112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ТЕКСТ</a:t>
              </a: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="0" dirty="0" err="1">
                  <a:solidFill>
                    <a:schemeClr val="bg1"/>
                  </a:solidFill>
                </a:rPr>
                <a:t>Корп.шрифт</a:t>
              </a:r>
              <a:r>
                <a:rPr lang="ru-RU" sz="1120" b="0" dirty="0">
                  <a:solidFill>
                    <a:schemeClr val="bg1"/>
                  </a:solidFill>
                </a:rPr>
                <a:t> для презентаций</a:t>
              </a:r>
              <a:r>
                <a:rPr lang="ru-RU" sz="1120" b="0" baseline="0" dirty="0">
                  <a:solidFill>
                    <a:schemeClr val="bg1"/>
                  </a:solidFill>
                </a:rPr>
                <a:t> </a:t>
              </a:r>
              <a:r>
                <a:rPr lang="ru-RU" sz="1120" baseline="0" dirty="0">
                  <a:solidFill>
                    <a:schemeClr val="bg1"/>
                  </a:solidFill>
                </a:rPr>
                <a:t>–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en-US" sz="1120" b="1" dirty="0">
                  <a:solidFill>
                    <a:schemeClr val="bg1"/>
                  </a:solidFill>
                </a:rPr>
                <a:t>Arial</a:t>
              </a:r>
              <a:r>
                <a:rPr lang="ru-RU" sz="1120" dirty="0">
                  <a:solidFill>
                    <a:schemeClr val="bg1"/>
                  </a:solidFill>
                </a:rPr>
                <a:t> (</a:t>
              </a:r>
              <a:r>
                <a:rPr lang="ru-RU" sz="1120" i="1" dirty="0">
                  <a:solidFill>
                    <a:schemeClr val="bg1"/>
                  </a:solidFill>
                </a:rPr>
                <a:t>д</a:t>
              </a:r>
              <a:r>
                <a:rPr lang="ru-RU" sz="1120" i="1" baseline="0" dirty="0">
                  <a:solidFill>
                    <a:schemeClr val="bg1"/>
                  </a:solidFill>
                </a:rPr>
                <a:t>опустимо:</a:t>
              </a:r>
              <a:r>
                <a:rPr lang="ru-RU" sz="1120" baseline="0" dirty="0">
                  <a:solidFill>
                    <a:schemeClr val="bg1"/>
                  </a:solidFill>
                </a:rPr>
                <a:t> </a:t>
              </a:r>
              <a:r>
                <a:rPr lang="en-US" sz="1120" baseline="0" dirty="0">
                  <a:solidFill>
                    <a:schemeClr val="bg1"/>
                  </a:solidFill>
                </a:rPr>
                <a:t>Arial Narrow</a:t>
              </a:r>
              <a:r>
                <a:rPr lang="ru-RU" sz="1120" baseline="0" dirty="0">
                  <a:solidFill>
                    <a:schemeClr val="bg1"/>
                  </a:solidFill>
                </a:rPr>
                <a:t>)</a:t>
              </a: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Заголовок слайда – 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не ниже 16 </a:t>
              </a:r>
              <a:r>
                <a:rPr lang="ru-RU" sz="1120" b="1" baseline="0" dirty="0" err="1">
                  <a:solidFill>
                    <a:schemeClr val="bg1"/>
                  </a:solidFill>
                </a:rPr>
                <a:t>пт</a:t>
              </a:r>
              <a:endParaRPr lang="ru-RU" sz="1120" b="1" baseline="0" dirty="0">
                <a:solidFill>
                  <a:schemeClr val="bg1"/>
                </a:solidFill>
              </a:endParaRP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Текст на слайде – 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не ниже </a:t>
              </a:r>
              <a:r>
                <a:rPr lang="en-US" sz="1120" b="1" baseline="0" dirty="0">
                  <a:solidFill>
                    <a:schemeClr val="bg1"/>
                  </a:solidFill>
                </a:rPr>
                <a:t>10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 </a:t>
              </a:r>
              <a:r>
                <a:rPr lang="ru-RU" sz="1120" b="1" baseline="0" dirty="0" err="1">
                  <a:solidFill>
                    <a:schemeClr val="bg1"/>
                  </a:solidFill>
                </a:rPr>
                <a:t>пт</a:t>
              </a:r>
              <a:endParaRPr lang="ru-RU" sz="1120" b="1" baseline="0" dirty="0">
                <a:solidFill>
                  <a:schemeClr val="bg1"/>
                </a:solidFill>
              </a:endParaRP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Примечания – 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не ниже </a:t>
              </a:r>
              <a:r>
                <a:rPr lang="en-US" sz="1120" b="1" baseline="0" dirty="0">
                  <a:solidFill>
                    <a:schemeClr val="bg1"/>
                  </a:solidFill>
                </a:rPr>
                <a:t>8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 </a:t>
              </a:r>
              <a:r>
                <a:rPr lang="ru-RU" sz="1120" b="1" baseline="0" dirty="0" err="1">
                  <a:solidFill>
                    <a:schemeClr val="bg1"/>
                  </a:solidFill>
                </a:rPr>
                <a:t>пт</a:t>
              </a:r>
              <a:endParaRPr lang="ru-RU" sz="1120" b="1" baseline="0" dirty="0">
                <a:solidFill>
                  <a:schemeClr val="bg1"/>
                </a:solidFill>
              </a:endParaRPr>
            </a:p>
            <a:p>
              <a:pPr marL="373377" lvl="4" indent="-124459" algn="l">
                <a:spcAft>
                  <a:spcPts val="112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Используйте на слайде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ru-RU" sz="1120" b="1" baseline="0" dirty="0">
                  <a:solidFill>
                    <a:schemeClr val="bg1"/>
                  </a:solidFill>
                </a:rPr>
                <a:t>не более 3 размеров шрифтов</a:t>
              </a:r>
              <a:endParaRPr lang="en-US" sz="1120" b="1" baseline="0" dirty="0">
                <a:solidFill>
                  <a:schemeClr val="bg1"/>
                </a:solidFill>
              </a:endParaRPr>
            </a:p>
            <a:p>
              <a:pPr marL="255585" indent="-255585" algn="l" defTabSz="1090821" rtl="0" eaLnBrk="1" latinLnBrk="0" hangingPunct="1">
                <a:spcBef>
                  <a:spcPts val="420"/>
                </a:spcBef>
                <a:spcAft>
                  <a:spcPts val="280"/>
                </a:spcAft>
                <a:buFont typeface="+mj-lt"/>
                <a:buAutoNum type="arabicPeriod"/>
              </a:pPr>
              <a:r>
                <a:rPr lang="ru-RU" sz="112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ДИАГРАММЫ</a:t>
              </a:r>
            </a:p>
            <a:p>
              <a:pPr marL="373377" lvl="1" indent="-111125" algn="l" defTabSz="1090821" rtl="0" eaLnBrk="1" latinLnBrk="0" hangingPunct="1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единый стиль оформления диаграмм</a:t>
              </a:r>
            </a:p>
            <a:p>
              <a:pPr marL="373377" lvl="1" indent="-111125" algn="l" defTabSz="1090821" rtl="0" eaLnBrk="1" latinLnBrk="0" hangingPunct="1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шрифты одинакового размера в</a:t>
              </a:r>
              <a:r>
                <a:rPr lang="ru-RU" sz="1120" b="0" kern="1200" baseline="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 </a:t>
              </a: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диаграммах, располагающихся на одном слайде</a:t>
              </a:r>
            </a:p>
            <a:p>
              <a:pPr marL="373377" lvl="1" indent="-111125" algn="l" defTabSz="1090821" rtl="0" eaLnBrk="1" latinLnBrk="0" hangingPunct="1">
                <a:spcAft>
                  <a:spcPts val="1120"/>
                </a:spcAft>
                <a:buFont typeface="Arial" panose="020B0604020202020204" pitchFamily="34" charset="0"/>
                <a:buChar char="•"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На одном слайде – не более 4 диаграмм</a:t>
              </a:r>
            </a:p>
            <a:p>
              <a:pPr marL="255585" marR="0" lvl="0" indent="-255585" algn="l" defTabSz="1090821" rtl="0" eaLnBrk="1" fontAlgn="auto" latinLnBrk="0" hangingPunct="1">
                <a:lnSpc>
                  <a:spcPct val="100000"/>
                </a:lnSpc>
                <a:spcBef>
                  <a:spcPts val="420"/>
                </a:spcBef>
                <a:spcAft>
                  <a:spcPts val="28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lang="ru-RU" sz="112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ИКОНКИ</a:t>
              </a:r>
            </a:p>
            <a:p>
              <a:pPr marL="373377" marR="0" lvl="1" indent="-117793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112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dirty="0">
                  <a:solidFill>
                    <a:schemeClr val="bg1"/>
                  </a:solidFill>
                </a:rPr>
                <a:t>Выбирайте оформление</a:t>
              </a:r>
              <a:r>
                <a:rPr lang="ru-RU" sz="1120" baseline="0" dirty="0">
                  <a:solidFill>
                    <a:schemeClr val="bg1"/>
                  </a:solidFill>
                </a:rPr>
                <a:t>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ru-RU" sz="1120" baseline="0" dirty="0">
                  <a:solidFill>
                    <a:schemeClr val="bg1"/>
                  </a:solidFill>
                </a:rPr>
                <a:t>иконок </a:t>
              </a:r>
              <a:r>
                <a:rPr lang="ru-RU" sz="1120" dirty="0">
                  <a:solidFill>
                    <a:schemeClr val="bg1"/>
                  </a:solidFill>
                </a:rPr>
                <a:t>в</a:t>
              </a:r>
              <a:r>
                <a:rPr lang="ru-RU" sz="1120" baseline="0" dirty="0">
                  <a:solidFill>
                    <a:schemeClr val="bg1"/>
                  </a:solidFill>
                </a:rPr>
                <a:t> едином стиле</a:t>
              </a:r>
              <a:endParaRPr lang="ru-RU" sz="112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  <a:p>
              <a:pPr marL="255585" marR="0" lvl="0" indent="-255585" algn="l" defTabSz="1090821" rtl="0" eaLnBrk="1" fontAlgn="auto" latinLnBrk="0" hangingPunct="1">
                <a:lnSpc>
                  <a:spcPct val="100000"/>
                </a:lnSpc>
                <a:spcBef>
                  <a:spcPts val="420"/>
                </a:spcBef>
                <a:spcAft>
                  <a:spcPts val="28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lang="ru-RU" sz="1120" b="1" dirty="0">
                  <a:solidFill>
                    <a:schemeClr val="bg1"/>
                  </a:solidFill>
                </a:rPr>
                <a:t>ИЗОБРАЖЕНИЯ</a:t>
              </a:r>
            </a:p>
            <a:p>
              <a:pPr marL="373377" lvl="1" indent="-117793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dirty="0">
                  <a:solidFill>
                    <a:schemeClr val="bg1"/>
                  </a:solidFill>
                </a:rPr>
                <a:t>Нельзя</a:t>
              </a:r>
              <a:r>
                <a:rPr lang="ru-RU" sz="1120" baseline="0" dirty="0">
                  <a:solidFill>
                    <a:schemeClr val="bg1"/>
                  </a:solidFill>
                </a:rPr>
                <a:t> искажать пропорции</a:t>
              </a:r>
            </a:p>
            <a:p>
              <a:pPr marL="373377" lvl="1" indent="-117793">
                <a:spcAft>
                  <a:spcPts val="1120"/>
                </a:spcAft>
                <a:buFont typeface="Arial" panose="020B0604020202020204" pitchFamily="34" charset="0"/>
                <a:buChar char="•"/>
              </a:pPr>
              <a:r>
                <a:rPr lang="ru-RU" sz="1120" dirty="0">
                  <a:solidFill>
                    <a:schemeClr val="bg1"/>
                  </a:solidFill>
                </a:rPr>
                <a:t>Рекомендуемое разрешение</a:t>
              </a:r>
              <a:r>
                <a:rPr lang="ru-RU" sz="1120" baseline="0" dirty="0">
                  <a:solidFill>
                    <a:schemeClr val="bg1"/>
                  </a:solidFill>
                </a:rPr>
                <a:t> –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ru-RU" sz="1120" baseline="0" dirty="0">
                  <a:solidFill>
                    <a:schemeClr val="bg1"/>
                  </a:solidFill>
                </a:rPr>
                <a:t>не более 150 пикселей на дюйм</a:t>
              </a:r>
              <a:endParaRPr lang="ru-RU" sz="1120" b="1" dirty="0">
                <a:solidFill>
                  <a:schemeClr val="bg1"/>
                </a:solidFill>
              </a:endParaRPr>
            </a:p>
            <a:p>
              <a:pPr marL="255585" marR="0" lvl="0" indent="-255585" algn="l" defTabSz="1090821" rtl="0" eaLnBrk="1" fontAlgn="auto" latinLnBrk="0" hangingPunct="1">
                <a:lnSpc>
                  <a:spcPct val="100000"/>
                </a:lnSpc>
                <a:spcBef>
                  <a:spcPts val="420"/>
                </a:spcBef>
                <a:spcAft>
                  <a:spcPts val="28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kumimoji="0" lang="ru-RU" sz="112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ОБЩИЕ РЕКОМЕНДАЦИИ</a:t>
              </a:r>
            </a:p>
            <a:p>
              <a:pPr marL="373377" marR="0" lvl="1" indent="-12890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8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Скажите «нет» презентациям </a:t>
              </a:r>
              <a:b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</a:b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с большим количеством текста</a:t>
              </a:r>
            </a:p>
            <a:p>
              <a:pPr marL="373377" marR="0" lvl="1" indent="-12890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8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простые схемы </a:t>
              </a:r>
              <a:b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</a:b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 графику</a:t>
              </a:r>
            </a:p>
            <a:p>
              <a:pPr marL="373377" marR="0" lvl="1" indent="-12890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8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Делайте слайды лаконичными</a:t>
              </a:r>
            </a:p>
            <a:p>
              <a:pPr marL="800999" marR="0" lvl="1" indent="-25558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42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endParaRPr lang="ru-RU" sz="112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</p:txBody>
        </p:sp>
        <p:cxnSp>
          <p:nvCxnSpPr>
            <p:cNvPr id="38" name="Прямая соединительная линия 37"/>
            <p:cNvCxnSpPr/>
            <p:nvPr/>
          </p:nvCxnSpPr>
          <p:spPr bwMode="auto">
            <a:xfrm>
              <a:off x="9753602" y="444502"/>
              <a:ext cx="2051050" cy="0"/>
            </a:xfrm>
            <a:prstGeom prst="line">
              <a:avLst/>
            </a:prstGeom>
            <a:solidFill>
              <a:schemeClr val="accent1"/>
            </a:solidFill>
            <a:ln w="317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grpSp>
          <p:nvGrpSpPr>
            <p:cNvPr id="39" name="Группа 38"/>
            <p:cNvGrpSpPr/>
            <p:nvPr/>
          </p:nvGrpSpPr>
          <p:grpSpPr>
            <a:xfrm>
              <a:off x="9101894" y="-42611"/>
              <a:ext cx="618531" cy="5155816"/>
              <a:chOff x="9101894" y="-42611"/>
              <a:chExt cx="618531" cy="5155816"/>
            </a:xfrm>
          </p:grpSpPr>
          <p:sp>
            <p:nvSpPr>
              <p:cNvPr id="40" name="Прямоугольник 39"/>
              <p:cNvSpPr/>
              <p:nvPr/>
            </p:nvSpPr>
            <p:spPr>
              <a:xfrm>
                <a:off x="9249089" y="154103"/>
                <a:ext cx="377590" cy="436959"/>
              </a:xfrm>
              <a:prstGeom prst="rect">
                <a:avLst/>
              </a:prstGeom>
              <a:solidFill>
                <a:srgbClr val="008C95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0</a:t>
                </a:r>
              </a:p>
              <a:p>
                <a:pPr algn="ctr" eaLnBrk="1" hangingPunct="1">
                  <a:defRPr/>
                </a:pPr>
                <a:r>
                  <a:rPr lang="en-US" sz="980" dirty="0">
                    <a:solidFill>
                      <a:srgbClr val="FFFFFF"/>
                    </a:solidFill>
                  </a:rPr>
                  <a:t>140</a:t>
                </a:r>
                <a:endParaRPr lang="ru-RU" sz="98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1</a:t>
                </a:r>
                <a:r>
                  <a:rPr lang="en-US" sz="980" dirty="0">
                    <a:solidFill>
                      <a:srgbClr val="FFFFFF"/>
                    </a:solidFill>
                  </a:rPr>
                  <a:t>49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41" name="Прямоугольник 40"/>
              <p:cNvSpPr/>
              <p:nvPr/>
            </p:nvSpPr>
            <p:spPr>
              <a:xfrm>
                <a:off x="9249089" y="873918"/>
                <a:ext cx="377590" cy="438150"/>
              </a:xfrm>
              <a:prstGeom prst="rect">
                <a:avLst/>
              </a:prstGeom>
              <a:solidFill>
                <a:srgbClr val="D0D0D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208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208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208</a:t>
                </a:r>
              </a:p>
            </p:txBody>
          </p:sp>
          <p:sp>
            <p:nvSpPr>
              <p:cNvPr id="42" name="Прямоугольник 41"/>
              <p:cNvSpPr/>
              <p:nvPr/>
            </p:nvSpPr>
            <p:spPr>
              <a:xfrm>
                <a:off x="9249089" y="3830254"/>
                <a:ext cx="377590" cy="436960"/>
              </a:xfrm>
              <a:prstGeom prst="rect">
                <a:avLst/>
              </a:prstGeom>
              <a:solidFill>
                <a:srgbClr val="E5F2F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229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242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242</a:t>
                </a:r>
              </a:p>
            </p:txBody>
          </p:sp>
          <p:sp>
            <p:nvSpPr>
              <p:cNvPr id="43" name="Прямоугольник 42"/>
              <p:cNvSpPr/>
              <p:nvPr/>
            </p:nvSpPr>
            <p:spPr>
              <a:xfrm>
                <a:off x="9249089" y="2519364"/>
                <a:ext cx="377590" cy="436959"/>
              </a:xfrm>
              <a:prstGeom prst="rect">
                <a:avLst/>
              </a:prstGeom>
              <a:solidFill>
                <a:srgbClr val="B2D2D8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178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210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216</a:t>
                </a:r>
              </a:p>
            </p:txBody>
          </p:sp>
          <p:sp>
            <p:nvSpPr>
              <p:cNvPr id="44" name="Прямоугольник 43"/>
              <p:cNvSpPr/>
              <p:nvPr/>
            </p:nvSpPr>
            <p:spPr>
              <a:xfrm>
                <a:off x="9249089" y="2956327"/>
                <a:ext cx="377590" cy="436960"/>
              </a:xfrm>
              <a:prstGeom prst="rect">
                <a:avLst/>
              </a:prstGeom>
              <a:solidFill>
                <a:srgbClr val="FFC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255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192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0</a:t>
                </a:r>
              </a:p>
            </p:txBody>
          </p:sp>
          <p:sp>
            <p:nvSpPr>
              <p:cNvPr id="45" name="Прямоугольник 44"/>
              <p:cNvSpPr/>
              <p:nvPr/>
            </p:nvSpPr>
            <p:spPr>
              <a:xfrm>
                <a:off x="9249089" y="3393282"/>
                <a:ext cx="377590" cy="436959"/>
              </a:xfrm>
              <a:prstGeom prst="rect">
                <a:avLst/>
              </a:prstGeom>
              <a:solidFill>
                <a:srgbClr val="C00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192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0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0</a:t>
                </a:r>
              </a:p>
            </p:txBody>
          </p:sp>
          <p:sp>
            <p:nvSpPr>
              <p:cNvPr id="46" name="Прямоугольник 45"/>
              <p:cNvSpPr/>
              <p:nvPr/>
            </p:nvSpPr>
            <p:spPr>
              <a:xfrm>
                <a:off x="9249089" y="4267214"/>
                <a:ext cx="377590" cy="169200"/>
              </a:xfrm>
              <a:prstGeom prst="rect">
                <a:avLst/>
              </a:prstGeom>
              <a:solidFill>
                <a:srgbClr val="000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0,0,0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47" name="Прямоугольник 46"/>
              <p:cNvSpPr/>
              <p:nvPr/>
            </p:nvSpPr>
            <p:spPr>
              <a:xfrm>
                <a:off x="9249091" y="588086"/>
                <a:ext cx="377590" cy="438150"/>
              </a:xfrm>
              <a:prstGeom prst="rect">
                <a:avLst/>
              </a:prstGeom>
              <a:solidFill>
                <a:schemeClr val="tx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0</a:t>
                </a:r>
                <a:br>
                  <a:rPr lang="en-US" sz="980" dirty="0" smtClean="0">
                    <a:solidFill>
                      <a:schemeClr val="bg1"/>
                    </a:solidFill>
                  </a:rPr>
                </a:br>
                <a:r>
                  <a:rPr lang="ru-RU" sz="980" dirty="0" smtClean="0">
                    <a:solidFill>
                      <a:schemeClr val="bg1"/>
                    </a:solidFill>
                  </a:rPr>
                  <a:t>49</a:t>
                </a:r>
                <a:br>
                  <a:rPr lang="ru-RU" sz="980" dirty="0" smtClean="0">
                    <a:solidFill>
                      <a:schemeClr val="bg1"/>
                    </a:solidFill>
                  </a:rPr>
                </a:br>
                <a:r>
                  <a:rPr lang="ru-RU" sz="980" dirty="0" smtClean="0">
                    <a:solidFill>
                      <a:schemeClr val="bg1"/>
                    </a:solidFill>
                  </a:rPr>
                  <a:t>60</a:t>
                </a:r>
                <a:endParaRPr lang="ru-RU" sz="98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48" name="Прямоугольник 47"/>
              <p:cNvSpPr/>
              <p:nvPr/>
            </p:nvSpPr>
            <p:spPr>
              <a:xfrm>
                <a:off x="9249091" y="1022665"/>
                <a:ext cx="377590" cy="436960"/>
              </a:xfrm>
              <a:prstGeom prst="rect">
                <a:avLst/>
              </a:prstGeom>
              <a:solidFill>
                <a:schemeClr val="bg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119</a:t>
                </a:r>
                <a:b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</a:b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226</a:t>
                </a:r>
                <a:b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</a:b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195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49" name="Прямоугольник 48"/>
              <p:cNvSpPr/>
              <p:nvPr/>
            </p:nvSpPr>
            <p:spPr>
              <a:xfrm>
                <a:off x="9249091" y="3830257"/>
                <a:ext cx="377590" cy="436960"/>
              </a:xfrm>
              <a:prstGeom prst="rect">
                <a:avLst/>
              </a:prstGeom>
              <a:solidFill>
                <a:srgbClr val="2D3287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45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50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135</a:t>
                </a:r>
                <a:endParaRPr lang="ru-RU" sz="98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0" name="Прямоугольник 49"/>
              <p:cNvSpPr/>
              <p:nvPr/>
            </p:nvSpPr>
            <p:spPr>
              <a:xfrm>
                <a:off x="9249091" y="1466152"/>
                <a:ext cx="377590" cy="438150"/>
              </a:xfrm>
              <a:prstGeom prst="rect">
                <a:avLst/>
              </a:prstGeom>
              <a:solidFill>
                <a:schemeClr val="bg1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000000"/>
                    </a:solidFill>
                  </a:rPr>
                  <a:t>255</a:t>
                </a:r>
                <a:endParaRPr lang="ru-RU" sz="980" dirty="0">
                  <a:solidFill>
                    <a:srgbClr val="000000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000000"/>
                    </a:solidFill>
                  </a:rPr>
                  <a:t>255</a:t>
                </a:r>
                <a:endParaRPr lang="ru-RU" sz="980" dirty="0">
                  <a:solidFill>
                    <a:srgbClr val="000000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000000"/>
                    </a:solidFill>
                  </a:rPr>
                  <a:t>255</a:t>
                </a:r>
                <a:endParaRPr lang="ru-RU" sz="98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1" name="Прямоугольник 50"/>
              <p:cNvSpPr/>
              <p:nvPr/>
            </p:nvSpPr>
            <p:spPr>
              <a:xfrm>
                <a:off x="9249091" y="2519364"/>
                <a:ext cx="377590" cy="436959"/>
              </a:xfrm>
              <a:prstGeom prst="rect">
                <a:avLst/>
              </a:prstGeom>
              <a:solidFill>
                <a:srgbClr val="FABE19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250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190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25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52" name="Прямоугольник 51"/>
              <p:cNvSpPr/>
              <p:nvPr/>
            </p:nvSpPr>
            <p:spPr>
              <a:xfrm>
                <a:off x="9249091" y="2956327"/>
                <a:ext cx="377590" cy="436960"/>
              </a:xfrm>
              <a:prstGeom prst="rect">
                <a:avLst/>
              </a:prstGeom>
              <a:solidFill>
                <a:srgbClr val="008CFA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0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ru-RU" sz="980" dirty="0" smtClean="0">
                    <a:solidFill>
                      <a:schemeClr val="bg1"/>
                    </a:solidFill>
                  </a:rPr>
                  <a:t>1</a:t>
                </a:r>
                <a:r>
                  <a:rPr lang="en-US" sz="980" dirty="0" smtClean="0">
                    <a:solidFill>
                      <a:schemeClr val="bg1"/>
                    </a:solidFill>
                  </a:rPr>
                  <a:t>40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250</a:t>
                </a:r>
                <a:endParaRPr lang="ru-RU" sz="98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3" name="Прямоугольник 52"/>
              <p:cNvSpPr/>
              <p:nvPr/>
            </p:nvSpPr>
            <p:spPr>
              <a:xfrm>
                <a:off x="9249091" y="3393282"/>
                <a:ext cx="377590" cy="436959"/>
              </a:xfrm>
              <a:prstGeom prst="rect">
                <a:avLst/>
              </a:prstGeom>
              <a:solidFill>
                <a:srgbClr val="FA786E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250</a:t>
                </a:r>
                <a:endParaRPr lang="ru-RU" sz="98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120</a:t>
                </a:r>
                <a:endParaRPr lang="ru-RU" sz="98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110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54" name="Прямоугольник 53"/>
              <p:cNvSpPr/>
              <p:nvPr/>
            </p:nvSpPr>
            <p:spPr>
              <a:xfrm>
                <a:off x="9249091" y="1916373"/>
                <a:ext cx="377590" cy="438150"/>
              </a:xfrm>
              <a:prstGeom prst="rect">
                <a:avLst/>
              </a:prstGeom>
              <a:solidFill>
                <a:schemeClr val="accent6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224</a:t>
                </a:r>
                <a:br>
                  <a:rPr lang="en-US" sz="980" dirty="0" smtClean="0">
                    <a:solidFill>
                      <a:srgbClr val="FFFFFF"/>
                    </a:solidFill>
                  </a:rPr>
                </a:br>
                <a:r>
                  <a:rPr lang="en-US" sz="980" dirty="0" smtClean="0">
                    <a:solidFill>
                      <a:srgbClr val="FFFFFF"/>
                    </a:solidFill>
                  </a:rPr>
                  <a:t>78</a:t>
                </a:r>
                <a:br>
                  <a:rPr lang="en-US" sz="980" dirty="0" smtClean="0">
                    <a:solidFill>
                      <a:srgbClr val="FFFFFF"/>
                    </a:solidFill>
                  </a:rPr>
                </a:br>
                <a:r>
                  <a:rPr lang="en-US" sz="980" dirty="0" smtClean="0">
                    <a:solidFill>
                      <a:srgbClr val="FFFFFF"/>
                    </a:solidFill>
                  </a:rPr>
                  <a:t>57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55" name="TextBox 54"/>
              <p:cNvSpPr txBox="1"/>
              <p:nvPr/>
            </p:nvSpPr>
            <p:spPr>
              <a:xfrm>
                <a:off x="9101894" y="-42611"/>
                <a:ext cx="618531" cy="1417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1120" dirty="0" smtClean="0">
                    <a:solidFill>
                      <a:schemeClr val="bg1"/>
                    </a:solidFill>
                  </a:rPr>
                  <a:t>Основные</a:t>
                </a:r>
                <a:endParaRPr lang="ru-RU" sz="112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7" name="TextBox 56"/>
              <p:cNvSpPr txBox="1"/>
              <p:nvPr/>
            </p:nvSpPr>
            <p:spPr>
              <a:xfrm>
                <a:off x="9101894" y="2320575"/>
                <a:ext cx="618531" cy="1417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1120" dirty="0" err="1" smtClean="0">
                    <a:solidFill>
                      <a:schemeClr val="bg1"/>
                    </a:solidFill>
                  </a:rPr>
                  <a:t>Доп.цвета</a:t>
                </a:r>
                <a:endParaRPr lang="ru-RU" sz="112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8" name="Прямоугольник 57"/>
              <p:cNvSpPr/>
              <p:nvPr/>
            </p:nvSpPr>
            <p:spPr>
              <a:xfrm>
                <a:off x="9249088" y="4436414"/>
                <a:ext cx="377591" cy="169200"/>
              </a:xfrm>
              <a:prstGeom prst="rect">
                <a:avLst/>
              </a:prstGeom>
              <a:solidFill>
                <a:srgbClr val="4D4D4D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rgbClr val="FFFFFF"/>
                    </a:solidFill>
                  </a:rPr>
                  <a:t>70%</a:t>
                </a:r>
                <a:endParaRPr lang="ru-RU" sz="84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59" name="Прямоугольник 58"/>
              <p:cNvSpPr/>
              <p:nvPr/>
            </p:nvSpPr>
            <p:spPr>
              <a:xfrm>
                <a:off x="9249087" y="4605611"/>
                <a:ext cx="377593" cy="169200"/>
              </a:xfrm>
              <a:prstGeom prst="rect">
                <a:avLst/>
              </a:prstGeom>
              <a:solidFill>
                <a:srgbClr val="7F7F7F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rgbClr val="FFFFFF"/>
                    </a:solidFill>
                  </a:rPr>
                  <a:t>50%</a:t>
                </a:r>
                <a:endParaRPr lang="ru-RU" sz="84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60" name="Прямоугольник 59"/>
              <p:cNvSpPr/>
              <p:nvPr/>
            </p:nvSpPr>
            <p:spPr>
              <a:xfrm>
                <a:off x="9249088" y="4774808"/>
                <a:ext cx="377591" cy="169200"/>
              </a:xfrm>
              <a:prstGeom prst="rect">
                <a:avLst/>
              </a:prstGeom>
              <a:solidFill>
                <a:srgbClr val="B2B2B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rgbClr val="FFFFFF"/>
                    </a:solidFill>
                  </a:rPr>
                  <a:t>30%</a:t>
                </a:r>
                <a:endParaRPr lang="ru-RU" sz="84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61" name="Прямоугольник 60"/>
              <p:cNvSpPr/>
              <p:nvPr/>
            </p:nvSpPr>
            <p:spPr>
              <a:xfrm>
                <a:off x="9249087" y="4944005"/>
                <a:ext cx="377593" cy="169200"/>
              </a:xfrm>
              <a:prstGeom prst="rect">
                <a:avLst/>
              </a:prstGeom>
              <a:solidFill>
                <a:srgbClr val="E5E5E5"/>
              </a:solidFill>
              <a:ln w="3175">
                <a:solidFill>
                  <a:srgbClr val="B2B2B2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chemeClr val="tx1"/>
                    </a:solidFill>
                  </a:rPr>
                  <a:t>10%</a:t>
                </a:r>
                <a:endParaRPr lang="ru-RU" sz="840" dirty="0">
                  <a:solidFill>
                    <a:schemeClr val="tx1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831639362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оллаж 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Объект 6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2223" y="2964"/>
          <a:ext cx="2223" cy="29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9989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7" name="Объект 6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23" y="2964"/>
                        <a:ext cx="2223" cy="296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872989" y="649383"/>
            <a:ext cx="3426326" cy="1255570"/>
          </a:xfrm>
        </p:spPr>
        <p:txBody>
          <a:bodyPr vert="horz"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endParaRPr lang="ru-RU" dirty="0"/>
          </a:p>
        </p:txBody>
      </p:sp>
      <p:sp>
        <p:nvSpPr>
          <p:cNvPr id="9" name="Текст 8"/>
          <p:cNvSpPr>
            <a:spLocks noGrp="1"/>
          </p:cNvSpPr>
          <p:nvPr>
            <p:ph type="body" sz="quarter" idx="13"/>
          </p:nvPr>
        </p:nvSpPr>
        <p:spPr>
          <a:xfrm>
            <a:off x="8872989" y="2112859"/>
            <a:ext cx="3426326" cy="6383020"/>
          </a:xfrm>
        </p:spPr>
        <p:txBody>
          <a:bodyPr lIns="0" tIns="0" rIns="0" bIns="0">
            <a:no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1" name="Рисунок 10"/>
          <p:cNvSpPr>
            <a:spLocks noGrp="1"/>
          </p:cNvSpPr>
          <p:nvPr>
            <p:ph type="pic" sz="quarter" idx="14" hasCustomPrompt="1"/>
          </p:nvPr>
        </p:nvSpPr>
        <p:spPr>
          <a:xfrm>
            <a:off x="0" y="1"/>
            <a:ext cx="8534400" cy="8495878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20386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оллаж 0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Объект 6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2223" y="2964"/>
          <a:ext cx="2223" cy="29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1013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7" name="Объект 6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23" y="2964"/>
                        <a:ext cx="2223" cy="296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Прямоугольник 5"/>
          <p:cNvSpPr/>
          <p:nvPr/>
        </p:nvSpPr>
        <p:spPr bwMode="auto">
          <a:xfrm>
            <a:off x="0" y="1"/>
            <a:ext cx="4267200" cy="8495878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28016" tIns="64008" rIns="128016" bIns="64008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128016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52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286" y="649383"/>
            <a:ext cx="3508883" cy="1255570"/>
          </a:xfrm>
        </p:spPr>
        <p:txBody>
          <a:bodyPr vert="horz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endParaRPr lang="ru-RU" dirty="0"/>
          </a:p>
        </p:txBody>
      </p:sp>
      <p:sp>
        <p:nvSpPr>
          <p:cNvPr id="9" name="Текст 8"/>
          <p:cNvSpPr>
            <a:spLocks noGrp="1"/>
          </p:cNvSpPr>
          <p:nvPr>
            <p:ph type="body" sz="quarter" idx="13"/>
          </p:nvPr>
        </p:nvSpPr>
        <p:spPr>
          <a:xfrm>
            <a:off x="502286" y="2112859"/>
            <a:ext cx="3508883" cy="6383020"/>
          </a:xfrm>
        </p:spPr>
        <p:txBody>
          <a:bodyPr lIns="0" tIns="0" rIns="0" bIns="0">
            <a:noAutofit/>
          </a:bodyPr>
          <a:lstStyle>
            <a:lvl1pPr>
              <a:defRPr>
                <a:solidFill>
                  <a:schemeClr val="bg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1" name="Рисунок 10"/>
          <p:cNvSpPr>
            <a:spLocks noGrp="1"/>
          </p:cNvSpPr>
          <p:nvPr>
            <p:ph type="pic" sz="quarter" idx="14" hasCustomPrompt="1"/>
          </p:nvPr>
        </p:nvSpPr>
        <p:spPr>
          <a:xfrm>
            <a:off x="4267200" y="1"/>
            <a:ext cx="8534400" cy="8495878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4309614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оллаж 0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Объект 6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2223" y="2964"/>
          <a:ext cx="2223" cy="29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2037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7" name="Объект 6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23" y="2964"/>
                        <a:ext cx="2223" cy="296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Прямоугольник 5"/>
          <p:cNvSpPr/>
          <p:nvPr/>
        </p:nvSpPr>
        <p:spPr bwMode="auto">
          <a:xfrm>
            <a:off x="8534400" y="1"/>
            <a:ext cx="4267200" cy="8495878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28016" tIns="64008" rIns="128016" bIns="64008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128016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52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872990" y="649383"/>
            <a:ext cx="3426326" cy="1255570"/>
          </a:xfrm>
        </p:spPr>
        <p:txBody>
          <a:bodyPr vert="horz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endParaRPr lang="ru-RU" dirty="0"/>
          </a:p>
        </p:txBody>
      </p:sp>
      <p:sp>
        <p:nvSpPr>
          <p:cNvPr id="9" name="Текст 8"/>
          <p:cNvSpPr>
            <a:spLocks noGrp="1"/>
          </p:cNvSpPr>
          <p:nvPr>
            <p:ph type="body" sz="quarter" idx="13"/>
          </p:nvPr>
        </p:nvSpPr>
        <p:spPr>
          <a:xfrm>
            <a:off x="8872989" y="2112859"/>
            <a:ext cx="3426328" cy="6383020"/>
          </a:xfrm>
        </p:spPr>
        <p:txBody>
          <a:bodyPr lIns="0" tIns="0" rIns="0" bIns="0">
            <a:noAutofit/>
          </a:bodyPr>
          <a:lstStyle>
            <a:lvl1pPr>
              <a:defRPr>
                <a:solidFill>
                  <a:schemeClr val="bg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1" name="Рисунок 10"/>
          <p:cNvSpPr>
            <a:spLocks noGrp="1"/>
          </p:cNvSpPr>
          <p:nvPr>
            <p:ph type="pic" sz="quarter" idx="14" hasCustomPrompt="1"/>
          </p:nvPr>
        </p:nvSpPr>
        <p:spPr>
          <a:xfrm>
            <a:off x="0" y="1"/>
            <a:ext cx="8534400" cy="8495878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960134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оллаж 0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Объект 6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2223" y="2964"/>
          <a:ext cx="2223" cy="29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3061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7" name="Объект 6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23" y="2964"/>
                        <a:ext cx="2223" cy="296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Прямоугольник 5"/>
          <p:cNvSpPr/>
          <p:nvPr/>
        </p:nvSpPr>
        <p:spPr bwMode="auto">
          <a:xfrm>
            <a:off x="0" y="1"/>
            <a:ext cx="4267200" cy="8495878"/>
          </a:xfrm>
          <a:prstGeom prst="rect">
            <a:avLst/>
          </a:prstGeom>
          <a:solidFill>
            <a:schemeClr val="tx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128016" tIns="64008" rIns="128016" bIns="64008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128016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52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286" y="649383"/>
            <a:ext cx="3530219" cy="1255570"/>
          </a:xfrm>
        </p:spPr>
        <p:txBody>
          <a:bodyPr vert="horz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endParaRPr lang="ru-RU" dirty="0"/>
          </a:p>
        </p:txBody>
      </p:sp>
      <p:sp>
        <p:nvSpPr>
          <p:cNvPr id="9" name="Текст 8"/>
          <p:cNvSpPr>
            <a:spLocks noGrp="1"/>
          </p:cNvSpPr>
          <p:nvPr>
            <p:ph type="body" sz="quarter" idx="13"/>
          </p:nvPr>
        </p:nvSpPr>
        <p:spPr>
          <a:xfrm>
            <a:off x="502286" y="2112859"/>
            <a:ext cx="3530219" cy="6383020"/>
          </a:xfrm>
        </p:spPr>
        <p:txBody>
          <a:bodyPr lIns="0" tIns="0" rIns="0" bIns="0">
            <a:noAutofit/>
          </a:bodyPr>
          <a:lstStyle>
            <a:lvl1pPr>
              <a:defRPr>
                <a:solidFill>
                  <a:schemeClr val="bg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1" name="Рисунок 10"/>
          <p:cNvSpPr>
            <a:spLocks noGrp="1"/>
          </p:cNvSpPr>
          <p:nvPr>
            <p:ph type="pic" sz="quarter" idx="14" hasCustomPrompt="1"/>
          </p:nvPr>
        </p:nvSpPr>
        <p:spPr>
          <a:xfrm>
            <a:off x="4267200" y="1"/>
            <a:ext cx="8534400" cy="8495878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685486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оллаж 0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Объект 6" hidden="1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2223" y="2964"/>
          <a:ext cx="2223" cy="29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085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7" name="Объект 6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23" y="2964"/>
                        <a:ext cx="2223" cy="296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Прямоугольник 5"/>
          <p:cNvSpPr/>
          <p:nvPr/>
        </p:nvSpPr>
        <p:spPr bwMode="auto">
          <a:xfrm>
            <a:off x="8534400" y="1"/>
            <a:ext cx="4267200" cy="8495878"/>
          </a:xfrm>
          <a:prstGeom prst="rect">
            <a:avLst/>
          </a:prstGeom>
          <a:solidFill>
            <a:schemeClr val="tx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128016" tIns="64008" rIns="128016" bIns="64008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128016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52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872990" y="649383"/>
            <a:ext cx="3426326" cy="1255570"/>
          </a:xfrm>
        </p:spPr>
        <p:txBody>
          <a:bodyPr vert="horz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endParaRPr lang="ru-RU" dirty="0"/>
          </a:p>
        </p:txBody>
      </p:sp>
      <p:sp>
        <p:nvSpPr>
          <p:cNvPr id="9" name="Текст 8"/>
          <p:cNvSpPr>
            <a:spLocks noGrp="1"/>
          </p:cNvSpPr>
          <p:nvPr>
            <p:ph type="body" sz="quarter" idx="13"/>
          </p:nvPr>
        </p:nvSpPr>
        <p:spPr>
          <a:xfrm>
            <a:off x="8872989" y="2112859"/>
            <a:ext cx="3426328" cy="6383020"/>
          </a:xfrm>
        </p:spPr>
        <p:txBody>
          <a:bodyPr lIns="0" tIns="0" rIns="0" bIns="0">
            <a:noAutofit/>
          </a:bodyPr>
          <a:lstStyle>
            <a:lvl1pPr>
              <a:defRPr>
                <a:solidFill>
                  <a:schemeClr val="bg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1" name="Рисунок 10"/>
          <p:cNvSpPr>
            <a:spLocks noGrp="1"/>
          </p:cNvSpPr>
          <p:nvPr>
            <p:ph type="pic" sz="quarter" idx="14" hasCustomPrompt="1"/>
          </p:nvPr>
        </p:nvSpPr>
        <p:spPr>
          <a:xfrm>
            <a:off x="0" y="1"/>
            <a:ext cx="8534400" cy="8495878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977067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оллаж 0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Объект 6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2223" y="2964"/>
          <a:ext cx="2223" cy="29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5109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7" name="Объект 6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23" y="2964"/>
                        <a:ext cx="2223" cy="296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Прямоугольник 5"/>
          <p:cNvSpPr/>
          <p:nvPr/>
        </p:nvSpPr>
        <p:spPr bwMode="auto">
          <a:xfrm>
            <a:off x="0" y="1"/>
            <a:ext cx="4267200" cy="8495878"/>
          </a:xfrm>
          <a:prstGeom prst="rect">
            <a:avLst/>
          </a:prstGeom>
          <a:solidFill>
            <a:schemeClr val="bg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128016" tIns="64008" rIns="128016" bIns="64008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128016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52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286" y="649383"/>
            <a:ext cx="3540887" cy="1255570"/>
          </a:xfrm>
        </p:spPr>
        <p:txBody>
          <a:bodyPr vert="horz"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endParaRPr lang="ru-RU" dirty="0"/>
          </a:p>
        </p:txBody>
      </p:sp>
      <p:sp>
        <p:nvSpPr>
          <p:cNvPr id="9" name="Текст 8"/>
          <p:cNvSpPr>
            <a:spLocks noGrp="1"/>
          </p:cNvSpPr>
          <p:nvPr>
            <p:ph type="body" sz="quarter" idx="13"/>
          </p:nvPr>
        </p:nvSpPr>
        <p:spPr>
          <a:xfrm>
            <a:off x="502286" y="2112859"/>
            <a:ext cx="3540887" cy="6383020"/>
          </a:xfrm>
        </p:spPr>
        <p:txBody>
          <a:bodyPr lIns="0" tIns="0" rIns="0" bIns="0">
            <a:noAutofit/>
          </a:bodyPr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1" name="Рисунок 10"/>
          <p:cNvSpPr>
            <a:spLocks noGrp="1"/>
          </p:cNvSpPr>
          <p:nvPr>
            <p:ph type="pic" sz="quarter" idx="14" hasCustomPrompt="1"/>
          </p:nvPr>
        </p:nvSpPr>
        <p:spPr>
          <a:xfrm>
            <a:off x="4267200" y="1"/>
            <a:ext cx="8534400" cy="8495878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39137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оллаж 0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Объект 6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2223" y="2964"/>
          <a:ext cx="2223" cy="29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6133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7" name="Объект 6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23" y="2964"/>
                        <a:ext cx="2223" cy="296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Прямоугольник 5"/>
          <p:cNvSpPr/>
          <p:nvPr/>
        </p:nvSpPr>
        <p:spPr bwMode="auto">
          <a:xfrm>
            <a:off x="8534400" y="1"/>
            <a:ext cx="4267200" cy="8495878"/>
          </a:xfrm>
          <a:prstGeom prst="rect">
            <a:avLst/>
          </a:prstGeom>
          <a:solidFill>
            <a:schemeClr val="bg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128016" tIns="64008" rIns="128016" bIns="64008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128016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52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872990" y="649383"/>
            <a:ext cx="3426326" cy="1255570"/>
          </a:xfrm>
        </p:spPr>
        <p:txBody>
          <a:bodyPr vert="horz"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endParaRPr lang="ru-RU" dirty="0"/>
          </a:p>
        </p:txBody>
      </p:sp>
      <p:sp>
        <p:nvSpPr>
          <p:cNvPr id="9" name="Текст 8"/>
          <p:cNvSpPr>
            <a:spLocks noGrp="1"/>
          </p:cNvSpPr>
          <p:nvPr>
            <p:ph type="body" sz="quarter" idx="13"/>
          </p:nvPr>
        </p:nvSpPr>
        <p:spPr>
          <a:xfrm>
            <a:off x="8872989" y="2112859"/>
            <a:ext cx="3426328" cy="6383020"/>
          </a:xfrm>
        </p:spPr>
        <p:txBody>
          <a:bodyPr lIns="0" tIns="0" rIns="0" bIns="0">
            <a:noAutofit/>
          </a:bodyPr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1" name="Рисунок 10"/>
          <p:cNvSpPr>
            <a:spLocks noGrp="1"/>
          </p:cNvSpPr>
          <p:nvPr>
            <p:ph type="pic" sz="quarter" idx="14" hasCustomPrompt="1"/>
          </p:nvPr>
        </p:nvSpPr>
        <p:spPr>
          <a:xfrm>
            <a:off x="0" y="1"/>
            <a:ext cx="8534400" cy="8495878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91438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оллаж 0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Объект 6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2223" y="2964"/>
          <a:ext cx="2223" cy="29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7157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7" name="Объект 6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23" y="2964"/>
                        <a:ext cx="2223" cy="296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286" y="649383"/>
            <a:ext cx="3508883" cy="1255570"/>
          </a:xfrm>
        </p:spPr>
        <p:txBody>
          <a:bodyPr vert="horz"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endParaRPr lang="ru-RU" dirty="0"/>
          </a:p>
        </p:txBody>
      </p:sp>
      <p:sp>
        <p:nvSpPr>
          <p:cNvPr id="9" name="Текст 8"/>
          <p:cNvSpPr>
            <a:spLocks noGrp="1"/>
          </p:cNvSpPr>
          <p:nvPr>
            <p:ph type="body" sz="quarter" idx="13"/>
          </p:nvPr>
        </p:nvSpPr>
        <p:spPr>
          <a:xfrm>
            <a:off x="502286" y="2112859"/>
            <a:ext cx="3508883" cy="6383020"/>
          </a:xfrm>
        </p:spPr>
        <p:txBody>
          <a:bodyPr lIns="0" tIns="0" rIns="0" bIns="0">
            <a:no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1" name="Рисунок 10"/>
          <p:cNvSpPr>
            <a:spLocks noGrp="1"/>
          </p:cNvSpPr>
          <p:nvPr>
            <p:ph type="pic" sz="quarter" idx="14" hasCustomPrompt="1"/>
          </p:nvPr>
        </p:nvSpPr>
        <p:spPr>
          <a:xfrm>
            <a:off x="4267200" y="1"/>
            <a:ext cx="6400800" cy="8495878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  <p:sp>
        <p:nvSpPr>
          <p:cNvPr id="10" name="Рисунок 5"/>
          <p:cNvSpPr>
            <a:spLocks noGrp="1" noChangeAspect="1"/>
          </p:cNvSpPr>
          <p:nvPr>
            <p:ph type="pic" sz="quarter" idx="15" hasCustomPrompt="1"/>
          </p:nvPr>
        </p:nvSpPr>
        <p:spPr>
          <a:xfrm>
            <a:off x="10663554" y="0"/>
            <a:ext cx="2131920" cy="2842560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Пиктограмма</a:t>
            </a:r>
            <a:endParaRPr lang="ru-RU" dirty="0"/>
          </a:p>
        </p:txBody>
      </p:sp>
      <p:sp>
        <p:nvSpPr>
          <p:cNvPr id="12" name="Рисунок 4"/>
          <p:cNvSpPr>
            <a:spLocks noGrp="1" noChangeAspect="1"/>
          </p:cNvSpPr>
          <p:nvPr>
            <p:ph type="pic" sz="quarter" idx="16" hasCustomPrompt="1"/>
          </p:nvPr>
        </p:nvSpPr>
        <p:spPr>
          <a:xfrm>
            <a:off x="10663556" y="2826660"/>
            <a:ext cx="2131920" cy="2842560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Пиктограмма</a:t>
            </a:r>
            <a:endParaRPr lang="ru-RU" dirty="0"/>
          </a:p>
        </p:txBody>
      </p:sp>
      <p:sp>
        <p:nvSpPr>
          <p:cNvPr id="13" name="Рисунок 3"/>
          <p:cNvSpPr>
            <a:spLocks noGrp="1" noChangeAspect="1"/>
          </p:cNvSpPr>
          <p:nvPr>
            <p:ph type="pic" sz="quarter" idx="17" hasCustomPrompt="1"/>
          </p:nvPr>
        </p:nvSpPr>
        <p:spPr>
          <a:xfrm>
            <a:off x="10663554" y="5653318"/>
            <a:ext cx="2131920" cy="2842560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Пиктограмма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0132224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оллаж 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Объект 6" hidden="1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2223" y="2964"/>
          <a:ext cx="2223" cy="29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8181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7" name="Объект 6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23" y="2964"/>
                        <a:ext cx="2223" cy="296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872989" y="649383"/>
            <a:ext cx="3426326" cy="1255570"/>
          </a:xfrm>
        </p:spPr>
        <p:txBody>
          <a:bodyPr vert="horz"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endParaRPr lang="ru-RU" dirty="0"/>
          </a:p>
        </p:txBody>
      </p:sp>
      <p:sp>
        <p:nvSpPr>
          <p:cNvPr id="9" name="Текст 8"/>
          <p:cNvSpPr>
            <a:spLocks noGrp="1"/>
          </p:cNvSpPr>
          <p:nvPr>
            <p:ph type="body" sz="quarter" idx="13"/>
          </p:nvPr>
        </p:nvSpPr>
        <p:spPr>
          <a:xfrm>
            <a:off x="8872989" y="2112859"/>
            <a:ext cx="3426326" cy="6383020"/>
          </a:xfrm>
        </p:spPr>
        <p:txBody>
          <a:bodyPr lIns="0" tIns="0" rIns="0" bIns="0">
            <a:no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1" name="Рисунок 10"/>
          <p:cNvSpPr>
            <a:spLocks noGrp="1"/>
          </p:cNvSpPr>
          <p:nvPr>
            <p:ph type="pic" sz="quarter" idx="14" hasCustomPrompt="1"/>
          </p:nvPr>
        </p:nvSpPr>
        <p:spPr>
          <a:xfrm>
            <a:off x="2133600" y="1"/>
            <a:ext cx="6400800" cy="8495878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  <p:sp>
        <p:nvSpPr>
          <p:cNvPr id="10" name="Рисунок 5"/>
          <p:cNvSpPr>
            <a:spLocks noGrp="1" noChangeAspect="1"/>
          </p:cNvSpPr>
          <p:nvPr>
            <p:ph type="pic" sz="quarter" idx="15" hasCustomPrompt="1"/>
          </p:nvPr>
        </p:nvSpPr>
        <p:spPr>
          <a:xfrm>
            <a:off x="0" y="0"/>
            <a:ext cx="2131920" cy="2842560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Пиктограмма</a:t>
            </a:r>
            <a:endParaRPr lang="ru-RU" dirty="0"/>
          </a:p>
        </p:txBody>
      </p:sp>
      <p:sp>
        <p:nvSpPr>
          <p:cNvPr id="12" name="Рисунок 4"/>
          <p:cNvSpPr>
            <a:spLocks noGrp="1" noChangeAspect="1"/>
          </p:cNvSpPr>
          <p:nvPr>
            <p:ph type="pic" sz="quarter" idx="16" hasCustomPrompt="1"/>
          </p:nvPr>
        </p:nvSpPr>
        <p:spPr>
          <a:xfrm>
            <a:off x="0" y="2826660"/>
            <a:ext cx="2131920" cy="2842560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Пиктограмма</a:t>
            </a:r>
            <a:endParaRPr lang="ru-RU" dirty="0"/>
          </a:p>
        </p:txBody>
      </p:sp>
      <p:sp>
        <p:nvSpPr>
          <p:cNvPr id="13" name="Рисунок 3"/>
          <p:cNvSpPr>
            <a:spLocks noGrp="1" noChangeAspect="1"/>
          </p:cNvSpPr>
          <p:nvPr>
            <p:ph type="pic" sz="quarter" idx="17" hasCustomPrompt="1"/>
          </p:nvPr>
        </p:nvSpPr>
        <p:spPr>
          <a:xfrm>
            <a:off x="0" y="5653318"/>
            <a:ext cx="2131920" cy="2842560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Пиктограмма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1562817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оллаж 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Объект 6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2223" y="2964"/>
          <a:ext cx="2223" cy="29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9205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7" name="Объект 6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23" y="2964"/>
                        <a:ext cx="2223" cy="296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286" y="649383"/>
            <a:ext cx="3562223" cy="1255570"/>
          </a:xfrm>
        </p:spPr>
        <p:txBody>
          <a:bodyPr vert="horz"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endParaRPr lang="ru-RU" dirty="0"/>
          </a:p>
        </p:txBody>
      </p:sp>
      <p:sp>
        <p:nvSpPr>
          <p:cNvPr id="9" name="Текст 8"/>
          <p:cNvSpPr>
            <a:spLocks noGrp="1"/>
          </p:cNvSpPr>
          <p:nvPr>
            <p:ph type="body" sz="quarter" idx="13"/>
          </p:nvPr>
        </p:nvSpPr>
        <p:spPr>
          <a:xfrm>
            <a:off x="502286" y="2112859"/>
            <a:ext cx="3562223" cy="6383020"/>
          </a:xfrm>
        </p:spPr>
        <p:txBody>
          <a:bodyPr lIns="0" tIns="0" rIns="0" bIns="0">
            <a:no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1" name="Рисунок 10"/>
          <p:cNvSpPr>
            <a:spLocks noGrp="1"/>
          </p:cNvSpPr>
          <p:nvPr>
            <p:ph type="pic" sz="quarter" idx="14" hasCustomPrompt="1"/>
          </p:nvPr>
        </p:nvSpPr>
        <p:spPr>
          <a:xfrm>
            <a:off x="4267200" y="1"/>
            <a:ext cx="8534400" cy="5674784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  <p:sp>
        <p:nvSpPr>
          <p:cNvPr id="10" name="Рисунок 5"/>
          <p:cNvSpPr>
            <a:spLocks noGrp="1" noChangeAspect="1"/>
          </p:cNvSpPr>
          <p:nvPr>
            <p:ph type="pic" sz="quarter" idx="15" hasCustomPrompt="1"/>
          </p:nvPr>
        </p:nvSpPr>
        <p:spPr>
          <a:xfrm>
            <a:off x="10663554" y="5653318"/>
            <a:ext cx="2131920" cy="2842560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Пиктограмма</a:t>
            </a:r>
            <a:endParaRPr lang="ru-RU" dirty="0"/>
          </a:p>
        </p:txBody>
      </p:sp>
      <p:sp>
        <p:nvSpPr>
          <p:cNvPr id="12" name="Рисунок 4"/>
          <p:cNvSpPr>
            <a:spLocks noGrp="1" noChangeAspect="1"/>
          </p:cNvSpPr>
          <p:nvPr>
            <p:ph type="pic" sz="quarter" idx="16" hasCustomPrompt="1"/>
          </p:nvPr>
        </p:nvSpPr>
        <p:spPr>
          <a:xfrm>
            <a:off x="6404160" y="5653318"/>
            <a:ext cx="2131920" cy="2842560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Пиктограмма</a:t>
            </a:r>
            <a:endParaRPr lang="ru-RU" dirty="0"/>
          </a:p>
        </p:txBody>
      </p:sp>
      <p:sp>
        <p:nvSpPr>
          <p:cNvPr id="13" name="Рисунок 3"/>
          <p:cNvSpPr>
            <a:spLocks noGrp="1" noChangeAspect="1"/>
          </p:cNvSpPr>
          <p:nvPr>
            <p:ph type="pic" sz="quarter" idx="17" hasCustomPrompt="1"/>
          </p:nvPr>
        </p:nvSpPr>
        <p:spPr>
          <a:xfrm>
            <a:off x="4267200" y="5653318"/>
            <a:ext cx="2131920" cy="2842560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Пиктограмма</a:t>
            </a:r>
            <a:endParaRPr lang="ru-RU" dirty="0"/>
          </a:p>
        </p:txBody>
      </p:sp>
      <p:sp>
        <p:nvSpPr>
          <p:cNvPr id="14" name="Рисунок 5"/>
          <p:cNvSpPr>
            <a:spLocks noGrp="1" noChangeAspect="1"/>
          </p:cNvSpPr>
          <p:nvPr>
            <p:ph type="pic" sz="quarter" idx="18" hasCustomPrompt="1"/>
          </p:nvPr>
        </p:nvSpPr>
        <p:spPr>
          <a:xfrm>
            <a:off x="8541120" y="5653318"/>
            <a:ext cx="2131920" cy="2842560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Пиктограмма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502161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Обложка 05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Объект 9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042687389"/>
              </p:ext>
            </p:extLst>
          </p:nvPr>
        </p:nvGraphicFramePr>
        <p:xfrm>
          <a:off x="2227" y="2967"/>
          <a:ext cx="2222" cy="29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125" name="Слайд think-cell" r:id="rId4" imgW="270" imgH="270" progId="TCLayout.ActiveDocument.1">
                  <p:embed/>
                </p:oleObj>
              </mc:Choice>
              <mc:Fallback>
                <p:oleObj name="Слайд think-cell" r:id="rId4" imgW="270" imgH="270" progId="TCLayout.ActiveDocument.1">
                  <p:embed/>
                  <p:pic>
                    <p:nvPicPr>
                      <p:cNvPr id="10" name="Объект 9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27" y="2967"/>
                        <a:ext cx="2222" cy="29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9" name="Полилиния 28"/>
          <p:cNvSpPr>
            <a:spLocks noChangeAspect="1"/>
          </p:cNvSpPr>
          <p:nvPr/>
        </p:nvSpPr>
        <p:spPr bwMode="auto">
          <a:xfrm>
            <a:off x="5599440" y="0"/>
            <a:ext cx="7202160" cy="9602880"/>
          </a:xfrm>
          <a:custGeom>
            <a:avLst/>
            <a:gdLst>
              <a:gd name="connsiteX0" fmla="*/ 0 w 5132824"/>
              <a:gd name="connsiteY0" fmla="*/ 4399953 h 5144399"/>
              <a:gd name="connsiteX1" fmla="*/ 505180 w 5132824"/>
              <a:gd name="connsiteY1" fmla="*/ 4891013 h 5144399"/>
              <a:gd name="connsiteX2" fmla="*/ 0 w 5132824"/>
              <a:gd name="connsiteY2" fmla="*/ 5144399 h 5144399"/>
              <a:gd name="connsiteX3" fmla="*/ 0 w 5132824"/>
              <a:gd name="connsiteY3" fmla="*/ 3421556 h 5144399"/>
              <a:gd name="connsiteX4" fmla="*/ 1169120 w 5132824"/>
              <a:gd name="connsiteY4" fmla="*/ 4557997 h 5144399"/>
              <a:gd name="connsiteX5" fmla="*/ 811051 w 5132824"/>
              <a:gd name="connsiteY5" fmla="*/ 4737595 h 5144399"/>
              <a:gd name="connsiteX6" fmla="*/ 0 w 5132824"/>
              <a:gd name="connsiteY6" fmla="*/ 3943515 h 5144399"/>
              <a:gd name="connsiteX7" fmla="*/ 0 w 5132824"/>
              <a:gd name="connsiteY7" fmla="*/ 2443159 h 5144399"/>
              <a:gd name="connsiteX8" fmla="*/ 1833059 w 5132824"/>
              <a:gd name="connsiteY8" fmla="*/ 4224981 h 5144399"/>
              <a:gd name="connsiteX9" fmla="*/ 1476617 w 5132824"/>
              <a:gd name="connsiteY9" fmla="*/ 4403764 h 5144399"/>
              <a:gd name="connsiteX10" fmla="*/ 0 w 5132824"/>
              <a:gd name="connsiteY10" fmla="*/ 2958045 h 5144399"/>
              <a:gd name="connsiteX11" fmla="*/ 4116478 w 5132824"/>
              <a:gd name="connsiteY11" fmla="*/ 2061035 h 5144399"/>
              <a:gd name="connsiteX12" fmla="*/ 5132824 w 5132824"/>
              <a:gd name="connsiteY12" fmla="*/ 2569899 h 5144399"/>
              <a:gd name="connsiteX13" fmla="*/ 4804444 w 5132824"/>
              <a:gd name="connsiteY13" fmla="*/ 2734606 h 5144399"/>
              <a:gd name="connsiteX14" fmla="*/ 0 w 5132824"/>
              <a:gd name="connsiteY14" fmla="*/ 1464763 h 5144399"/>
              <a:gd name="connsiteX15" fmla="*/ 2496999 w 5132824"/>
              <a:gd name="connsiteY15" fmla="*/ 3891965 h 5144399"/>
              <a:gd name="connsiteX16" fmla="*/ 2142183 w 5132824"/>
              <a:gd name="connsiteY16" fmla="*/ 4069932 h 5144399"/>
              <a:gd name="connsiteX17" fmla="*/ 0 w 5132824"/>
              <a:gd name="connsiteY17" fmla="*/ 1972575 h 5144399"/>
              <a:gd name="connsiteX18" fmla="*/ 2056530 w 5132824"/>
              <a:gd name="connsiteY18" fmla="*/ 1029662 h 5144399"/>
              <a:gd name="connsiteX19" fmla="*/ 3119486 w 5132824"/>
              <a:gd name="connsiteY19" fmla="*/ 1561862 h 5144399"/>
              <a:gd name="connsiteX20" fmla="*/ 4488817 w 5132824"/>
              <a:gd name="connsiteY20" fmla="*/ 2892917 h 5144399"/>
              <a:gd name="connsiteX21" fmla="*/ 4138879 w 5132824"/>
              <a:gd name="connsiteY21" fmla="*/ 3068437 h 5144399"/>
              <a:gd name="connsiteX22" fmla="*/ 0 w 5132824"/>
              <a:gd name="connsiteY22" fmla="*/ 486366 h 5144399"/>
              <a:gd name="connsiteX23" fmla="*/ 3160939 w 5132824"/>
              <a:gd name="connsiteY23" fmla="*/ 3558949 h 5144399"/>
              <a:gd name="connsiteX24" fmla="*/ 2807748 w 5132824"/>
              <a:gd name="connsiteY24" fmla="*/ 3736100 h 5144399"/>
              <a:gd name="connsiteX25" fmla="*/ 0 w 5132824"/>
              <a:gd name="connsiteY25" fmla="*/ 987105 h 5144399"/>
              <a:gd name="connsiteX26" fmla="*/ 0 w 5132824"/>
              <a:gd name="connsiteY26" fmla="*/ 0 h 5144399"/>
              <a:gd name="connsiteX27" fmla="*/ 1043834 w 5132824"/>
              <a:gd name="connsiteY27" fmla="*/ 522626 h 5144399"/>
              <a:gd name="connsiteX28" fmla="*/ 3824878 w 5132824"/>
              <a:gd name="connsiteY28" fmla="*/ 3225933 h 5144399"/>
              <a:gd name="connsiteX29" fmla="*/ 3473314 w 5132824"/>
              <a:gd name="connsiteY29" fmla="*/ 3402269 h 5144399"/>
              <a:gd name="connsiteX30" fmla="*/ 0 w 5132824"/>
              <a:gd name="connsiteY30" fmla="*/ 1635 h 51443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5132824" h="5144399">
                <a:moveTo>
                  <a:pt x="0" y="4399953"/>
                </a:moveTo>
                <a:lnTo>
                  <a:pt x="505180" y="4891013"/>
                </a:lnTo>
                <a:lnTo>
                  <a:pt x="0" y="5144399"/>
                </a:lnTo>
                <a:close/>
                <a:moveTo>
                  <a:pt x="0" y="3421556"/>
                </a:moveTo>
                <a:lnTo>
                  <a:pt x="1169120" y="4557997"/>
                </a:lnTo>
                <a:lnTo>
                  <a:pt x="811051" y="4737595"/>
                </a:lnTo>
                <a:lnTo>
                  <a:pt x="0" y="3943515"/>
                </a:lnTo>
                <a:close/>
                <a:moveTo>
                  <a:pt x="0" y="2443159"/>
                </a:moveTo>
                <a:lnTo>
                  <a:pt x="1833059" y="4224981"/>
                </a:lnTo>
                <a:lnTo>
                  <a:pt x="1476617" y="4403764"/>
                </a:lnTo>
                <a:lnTo>
                  <a:pt x="0" y="2958045"/>
                </a:lnTo>
                <a:close/>
                <a:moveTo>
                  <a:pt x="4116478" y="2061035"/>
                </a:moveTo>
                <a:lnTo>
                  <a:pt x="5132824" y="2569899"/>
                </a:lnTo>
                <a:lnTo>
                  <a:pt x="4804444" y="2734606"/>
                </a:lnTo>
                <a:close/>
                <a:moveTo>
                  <a:pt x="0" y="1464763"/>
                </a:moveTo>
                <a:lnTo>
                  <a:pt x="2496999" y="3891965"/>
                </a:lnTo>
                <a:lnTo>
                  <a:pt x="2142183" y="4069932"/>
                </a:lnTo>
                <a:lnTo>
                  <a:pt x="0" y="1972575"/>
                </a:lnTo>
                <a:close/>
                <a:moveTo>
                  <a:pt x="2056530" y="1029662"/>
                </a:moveTo>
                <a:lnTo>
                  <a:pt x="3119486" y="1561862"/>
                </a:lnTo>
                <a:lnTo>
                  <a:pt x="4488817" y="2892917"/>
                </a:lnTo>
                <a:lnTo>
                  <a:pt x="4138879" y="3068437"/>
                </a:lnTo>
                <a:close/>
                <a:moveTo>
                  <a:pt x="0" y="486366"/>
                </a:moveTo>
                <a:lnTo>
                  <a:pt x="3160939" y="3558949"/>
                </a:lnTo>
                <a:lnTo>
                  <a:pt x="2807748" y="3736100"/>
                </a:lnTo>
                <a:lnTo>
                  <a:pt x="0" y="987105"/>
                </a:lnTo>
                <a:close/>
                <a:moveTo>
                  <a:pt x="0" y="0"/>
                </a:moveTo>
                <a:lnTo>
                  <a:pt x="1043834" y="522626"/>
                </a:lnTo>
                <a:lnTo>
                  <a:pt x="3824878" y="3225933"/>
                </a:lnTo>
                <a:lnTo>
                  <a:pt x="3473314" y="3402269"/>
                </a:lnTo>
                <a:lnTo>
                  <a:pt x="0" y="1635"/>
                </a:lnTo>
                <a:close/>
              </a:path>
            </a:pathLst>
          </a:cu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128016" tIns="64008" rIns="128016" bIns="64008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defTabSz="128016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2520" b="1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33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452322" y="568960"/>
            <a:ext cx="11846992" cy="3842313"/>
          </a:xfrm>
          <a:effectLst/>
        </p:spPr>
        <p:txBody>
          <a:bodyPr vert="horz" lIns="0" tIns="0" rIns="0" bIns="72000">
            <a:normAutofit/>
          </a:bodyPr>
          <a:lstStyle>
            <a:lvl1pPr>
              <a:lnSpc>
                <a:spcPct val="85000"/>
              </a:lnSpc>
              <a:defRPr lang="ru-RU" sz="7560" b="0" i="0" u="none" cap="none" spc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+mn-lt"/>
                <a:ea typeface="+mn-ea"/>
                <a:cs typeface="Arial"/>
              </a:defRPr>
            </a:lvl1pPr>
          </a:lstStyle>
          <a:p>
            <a:r>
              <a:rPr lang="ru-RU" dirty="0" smtClean="0"/>
              <a:t>Название презентации</a:t>
            </a:r>
            <a:endParaRPr lang="ru-RU" dirty="0"/>
          </a:p>
        </p:txBody>
      </p:sp>
      <p:sp>
        <p:nvSpPr>
          <p:cNvPr id="35" name="Текст 12"/>
          <p:cNvSpPr>
            <a:spLocks noGrp="1"/>
          </p:cNvSpPr>
          <p:nvPr>
            <p:ph type="body" sz="quarter" idx="10" hasCustomPrompt="1"/>
          </p:nvPr>
        </p:nvSpPr>
        <p:spPr>
          <a:xfrm>
            <a:off x="502286" y="5963311"/>
            <a:ext cx="9426067" cy="1047723"/>
          </a:xfrm>
          <a:prstGeom prst="rect">
            <a:avLst/>
          </a:prstGeom>
          <a:effectLst/>
        </p:spPr>
        <p:txBody>
          <a:bodyPr vert="horz" lIns="0" tIns="0" rIns="0" bIns="0" rtlCol="0">
            <a:noAutofit/>
          </a:bodyPr>
          <a:lstStyle>
            <a:lvl1pPr>
              <a:defRPr lang="ru-RU" sz="1680" b="0" baseline="0" dirty="0">
                <a:solidFill>
                  <a:schemeClr val="bg1"/>
                </a:solidFill>
                <a:effectLst/>
              </a:defRPr>
            </a:lvl1pPr>
          </a:lstStyle>
          <a:p>
            <a:pPr lvl="0">
              <a:spcAft>
                <a:spcPts val="0"/>
              </a:spcAft>
            </a:pPr>
            <a:r>
              <a:rPr lang="ru-RU" dirty="0"/>
              <a:t>Имя Фамилия</a:t>
            </a:r>
            <a:br>
              <a:rPr lang="ru-RU" dirty="0"/>
            </a:br>
            <a:r>
              <a:rPr lang="ru-RU" dirty="0"/>
              <a:t>Должность</a:t>
            </a:r>
            <a:br>
              <a:rPr lang="ru-RU" dirty="0"/>
            </a:br>
            <a:r>
              <a:rPr lang="ru-RU" dirty="0"/>
              <a:t>Компания / функция / направление</a:t>
            </a:r>
          </a:p>
        </p:txBody>
      </p:sp>
      <p:sp>
        <p:nvSpPr>
          <p:cNvPr id="36" name="Текст 12"/>
          <p:cNvSpPr>
            <a:spLocks noGrp="1"/>
          </p:cNvSpPr>
          <p:nvPr>
            <p:ph type="body" sz="quarter" idx="11" hasCustomPrompt="1"/>
          </p:nvPr>
        </p:nvSpPr>
        <p:spPr>
          <a:xfrm>
            <a:off x="502286" y="8629693"/>
            <a:ext cx="9426067" cy="645512"/>
          </a:xfrm>
          <a:prstGeom prst="rect">
            <a:avLst/>
          </a:prstGeom>
          <a:effectLst/>
        </p:spPr>
        <p:txBody>
          <a:bodyPr/>
          <a:lstStyle>
            <a:lvl1pPr>
              <a:spcBef>
                <a:spcPts val="0"/>
              </a:spcBef>
              <a:spcAft>
                <a:spcPts val="0"/>
              </a:spcAft>
              <a:defRPr sz="1400">
                <a:solidFill>
                  <a:schemeClr val="bg1"/>
                </a:solidFill>
                <a:effectLst/>
              </a:defRPr>
            </a:lvl1pPr>
          </a:lstStyle>
          <a:p>
            <a:pPr lvl="0"/>
            <a:r>
              <a:rPr lang="ru-RU" dirty="0"/>
              <a:t>Название мероприятия</a:t>
            </a:r>
            <a:br>
              <a:rPr lang="ru-RU" dirty="0"/>
            </a:br>
            <a:r>
              <a:rPr lang="ru-RU" dirty="0"/>
              <a:t>Дата проведения</a:t>
            </a:r>
          </a:p>
          <a:p>
            <a:pPr lvl="0"/>
            <a:endParaRPr lang="ru-RU" dirty="0"/>
          </a:p>
        </p:txBody>
      </p:sp>
      <p:pic>
        <p:nvPicPr>
          <p:cNvPr id="30" name="Picture 29"/>
          <p:cNvPicPr>
            <a:picLocks noChangeAspect="1"/>
          </p:cNvPicPr>
          <p:nvPr/>
        </p:nvPicPr>
        <p:blipFill>
          <a:blip r:embed="rId6">
            <a:lum bright="10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92004" y="8740107"/>
            <a:ext cx="1546551" cy="389760"/>
          </a:xfrm>
          <a:prstGeom prst="rect">
            <a:avLst/>
          </a:prstGeom>
        </p:spPr>
      </p:pic>
      <p:sp>
        <p:nvSpPr>
          <p:cNvPr id="56" name="Текст 7"/>
          <p:cNvSpPr>
            <a:spLocks noGrp="1"/>
          </p:cNvSpPr>
          <p:nvPr>
            <p:ph type="body" sz="quarter" idx="15" hasCustomPrompt="1"/>
          </p:nvPr>
        </p:nvSpPr>
        <p:spPr>
          <a:xfrm>
            <a:off x="502286" y="4733903"/>
            <a:ext cx="11797029" cy="906780"/>
          </a:xfrm>
        </p:spPr>
        <p:txBody>
          <a:bodyPr/>
          <a:lstStyle>
            <a:lvl1pPr marL="0" marR="0" indent="0" algn="l" defTabSz="128016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Tx/>
              <a:buFont typeface="Wingdings" charset="2"/>
              <a:buNone/>
              <a:tabLst/>
              <a:defRPr baseline="0">
                <a:solidFill>
                  <a:srgbClr val="FFFFFF"/>
                </a:solidFill>
              </a:defRPr>
            </a:lvl1pPr>
          </a:lstStyle>
          <a:p>
            <a:pPr marL="0" marR="0" lvl="0" indent="0" algn="l" defTabSz="128016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Tx/>
              <a:buFont typeface="Wingdings" charset="2"/>
              <a:buNone/>
              <a:tabLst/>
              <a:defRPr/>
            </a:pPr>
            <a:r>
              <a:rPr lang="ru-RU" dirty="0" smtClean="0"/>
              <a:t>Подзаголовок (заполняется по необходимости)</a:t>
            </a:r>
          </a:p>
          <a:p>
            <a:pPr lvl="0"/>
            <a:endParaRPr lang="ru-RU" dirty="0" smtClean="0"/>
          </a:p>
        </p:txBody>
      </p:sp>
      <p:grpSp>
        <p:nvGrpSpPr>
          <p:cNvPr id="34" name="Группа 33"/>
          <p:cNvGrpSpPr/>
          <p:nvPr/>
        </p:nvGrpSpPr>
        <p:grpSpPr>
          <a:xfrm>
            <a:off x="12742652" y="-79539"/>
            <a:ext cx="4006111" cy="9680744"/>
            <a:chOff x="9101894" y="-42611"/>
            <a:chExt cx="2861508" cy="5186113"/>
          </a:xfrm>
        </p:grpSpPr>
        <p:sp>
          <p:nvSpPr>
            <p:cNvPr id="37" name="Прямоугольник 36"/>
            <p:cNvSpPr/>
            <p:nvPr/>
          </p:nvSpPr>
          <p:spPr>
            <a:xfrm>
              <a:off x="9181869" y="3"/>
              <a:ext cx="2781533" cy="514349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wrap="square" lIns="648000">
              <a:noAutofit/>
            </a:bodyPr>
            <a:lstStyle/>
            <a:p>
              <a:r>
                <a:rPr lang="ru-RU" sz="1680" b="0" dirty="0">
                  <a:solidFill>
                    <a:schemeClr val="bg1"/>
                  </a:solidFill>
                </a:rPr>
                <a:t>Рекомендации </a:t>
              </a:r>
              <a:br>
                <a:rPr lang="ru-RU" sz="1680" b="0" dirty="0">
                  <a:solidFill>
                    <a:schemeClr val="bg1"/>
                  </a:solidFill>
                </a:rPr>
              </a:br>
              <a:r>
                <a:rPr lang="ru-RU" sz="168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по оформлению слайдов</a:t>
              </a:r>
            </a:p>
            <a:p>
              <a:pPr marL="0" algn="l" defTabSz="1090821" rtl="0" eaLnBrk="1" latinLnBrk="0" hangingPunct="1"/>
              <a:endParaRPr lang="ru-RU" sz="112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  <a:p>
              <a:pPr marL="255585" indent="-255585" algn="l" defTabSz="1090821" rtl="0" eaLnBrk="1" latinLnBrk="0" hangingPunct="1">
                <a:spcAft>
                  <a:spcPts val="280"/>
                </a:spcAft>
                <a:buFont typeface="+mj-lt"/>
                <a:buAutoNum type="arabicPeriod"/>
              </a:pPr>
              <a:r>
                <a:rPr lang="ru-RU" sz="112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ТЕКСТ</a:t>
              </a: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="0" dirty="0" err="1">
                  <a:solidFill>
                    <a:schemeClr val="bg1"/>
                  </a:solidFill>
                </a:rPr>
                <a:t>Корп.шрифт</a:t>
              </a:r>
              <a:r>
                <a:rPr lang="ru-RU" sz="1120" b="0" dirty="0">
                  <a:solidFill>
                    <a:schemeClr val="bg1"/>
                  </a:solidFill>
                </a:rPr>
                <a:t> для презентаций</a:t>
              </a:r>
              <a:r>
                <a:rPr lang="ru-RU" sz="1120" b="0" baseline="0" dirty="0">
                  <a:solidFill>
                    <a:schemeClr val="bg1"/>
                  </a:solidFill>
                </a:rPr>
                <a:t> </a:t>
              </a:r>
              <a:r>
                <a:rPr lang="ru-RU" sz="1120" baseline="0" dirty="0">
                  <a:solidFill>
                    <a:schemeClr val="bg1"/>
                  </a:solidFill>
                </a:rPr>
                <a:t>–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en-US" sz="1120" b="1" dirty="0">
                  <a:solidFill>
                    <a:schemeClr val="bg1"/>
                  </a:solidFill>
                </a:rPr>
                <a:t>Arial</a:t>
              </a:r>
              <a:r>
                <a:rPr lang="ru-RU" sz="1120" dirty="0">
                  <a:solidFill>
                    <a:schemeClr val="bg1"/>
                  </a:solidFill>
                </a:rPr>
                <a:t> (</a:t>
              </a:r>
              <a:r>
                <a:rPr lang="ru-RU" sz="1120" i="1" dirty="0">
                  <a:solidFill>
                    <a:schemeClr val="bg1"/>
                  </a:solidFill>
                </a:rPr>
                <a:t>д</a:t>
              </a:r>
              <a:r>
                <a:rPr lang="ru-RU" sz="1120" i="1" baseline="0" dirty="0">
                  <a:solidFill>
                    <a:schemeClr val="bg1"/>
                  </a:solidFill>
                </a:rPr>
                <a:t>опустимо:</a:t>
              </a:r>
              <a:r>
                <a:rPr lang="ru-RU" sz="1120" baseline="0" dirty="0">
                  <a:solidFill>
                    <a:schemeClr val="bg1"/>
                  </a:solidFill>
                </a:rPr>
                <a:t> </a:t>
              </a:r>
              <a:r>
                <a:rPr lang="en-US" sz="1120" baseline="0" dirty="0">
                  <a:solidFill>
                    <a:schemeClr val="bg1"/>
                  </a:solidFill>
                </a:rPr>
                <a:t>Arial Narrow</a:t>
              </a:r>
              <a:r>
                <a:rPr lang="ru-RU" sz="1120" baseline="0" dirty="0">
                  <a:solidFill>
                    <a:schemeClr val="bg1"/>
                  </a:solidFill>
                </a:rPr>
                <a:t>)</a:t>
              </a: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Заголовок слайда – 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не ниже 16 </a:t>
              </a:r>
              <a:r>
                <a:rPr lang="ru-RU" sz="1120" b="1" baseline="0" dirty="0" err="1">
                  <a:solidFill>
                    <a:schemeClr val="bg1"/>
                  </a:solidFill>
                </a:rPr>
                <a:t>пт</a:t>
              </a:r>
              <a:endParaRPr lang="ru-RU" sz="1120" b="1" baseline="0" dirty="0">
                <a:solidFill>
                  <a:schemeClr val="bg1"/>
                </a:solidFill>
              </a:endParaRP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Текст на слайде – 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не ниже </a:t>
              </a:r>
              <a:r>
                <a:rPr lang="en-US" sz="1120" b="1" baseline="0" dirty="0">
                  <a:solidFill>
                    <a:schemeClr val="bg1"/>
                  </a:solidFill>
                </a:rPr>
                <a:t>10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 </a:t>
              </a:r>
              <a:r>
                <a:rPr lang="ru-RU" sz="1120" b="1" baseline="0" dirty="0" err="1">
                  <a:solidFill>
                    <a:schemeClr val="bg1"/>
                  </a:solidFill>
                </a:rPr>
                <a:t>пт</a:t>
              </a:r>
              <a:endParaRPr lang="ru-RU" sz="1120" b="1" baseline="0" dirty="0">
                <a:solidFill>
                  <a:schemeClr val="bg1"/>
                </a:solidFill>
              </a:endParaRP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Примечания – 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не ниже </a:t>
              </a:r>
              <a:r>
                <a:rPr lang="en-US" sz="1120" b="1" baseline="0" dirty="0">
                  <a:solidFill>
                    <a:schemeClr val="bg1"/>
                  </a:solidFill>
                </a:rPr>
                <a:t>8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 </a:t>
              </a:r>
              <a:r>
                <a:rPr lang="ru-RU" sz="1120" b="1" baseline="0" dirty="0" err="1">
                  <a:solidFill>
                    <a:schemeClr val="bg1"/>
                  </a:solidFill>
                </a:rPr>
                <a:t>пт</a:t>
              </a:r>
              <a:endParaRPr lang="ru-RU" sz="1120" b="1" baseline="0" dirty="0">
                <a:solidFill>
                  <a:schemeClr val="bg1"/>
                </a:solidFill>
              </a:endParaRPr>
            </a:p>
            <a:p>
              <a:pPr marL="373377" lvl="4" indent="-124459" algn="l">
                <a:spcAft>
                  <a:spcPts val="112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Используйте на слайде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ru-RU" sz="1120" b="1" baseline="0" dirty="0">
                  <a:solidFill>
                    <a:schemeClr val="bg1"/>
                  </a:solidFill>
                </a:rPr>
                <a:t>не более 3 размеров шрифтов</a:t>
              </a:r>
              <a:endParaRPr lang="en-US" sz="1120" b="1" baseline="0" dirty="0">
                <a:solidFill>
                  <a:schemeClr val="bg1"/>
                </a:solidFill>
              </a:endParaRPr>
            </a:p>
            <a:p>
              <a:pPr marL="255585" indent="-255585" algn="l" defTabSz="1090821" rtl="0" eaLnBrk="1" latinLnBrk="0" hangingPunct="1">
                <a:spcBef>
                  <a:spcPts val="420"/>
                </a:spcBef>
                <a:spcAft>
                  <a:spcPts val="280"/>
                </a:spcAft>
                <a:buFont typeface="+mj-lt"/>
                <a:buAutoNum type="arabicPeriod"/>
              </a:pPr>
              <a:r>
                <a:rPr lang="ru-RU" sz="112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ДИАГРАММЫ</a:t>
              </a:r>
            </a:p>
            <a:p>
              <a:pPr marL="373377" lvl="1" indent="-111125" algn="l" defTabSz="1090821" rtl="0" eaLnBrk="1" latinLnBrk="0" hangingPunct="1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единый стиль оформления диаграмм</a:t>
              </a:r>
            </a:p>
            <a:p>
              <a:pPr marL="373377" lvl="1" indent="-111125" algn="l" defTabSz="1090821" rtl="0" eaLnBrk="1" latinLnBrk="0" hangingPunct="1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шрифты одинакового размера в</a:t>
              </a:r>
              <a:r>
                <a:rPr lang="ru-RU" sz="1120" b="0" kern="1200" baseline="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 </a:t>
              </a: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диаграммах, располагающихся на одном слайде</a:t>
              </a:r>
            </a:p>
            <a:p>
              <a:pPr marL="373377" lvl="1" indent="-111125" algn="l" defTabSz="1090821" rtl="0" eaLnBrk="1" latinLnBrk="0" hangingPunct="1">
                <a:spcAft>
                  <a:spcPts val="1120"/>
                </a:spcAft>
                <a:buFont typeface="Arial" panose="020B0604020202020204" pitchFamily="34" charset="0"/>
                <a:buChar char="•"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На одном слайде – не более 4 диаграмм</a:t>
              </a:r>
            </a:p>
            <a:p>
              <a:pPr marL="255585" marR="0" lvl="0" indent="-255585" algn="l" defTabSz="1090821" rtl="0" eaLnBrk="1" fontAlgn="auto" latinLnBrk="0" hangingPunct="1">
                <a:lnSpc>
                  <a:spcPct val="100000"/>
                </a:lnSpc>
                <a:spcBef>
                  <a:spcPts val="420"/>
                </a:spcBef>
                <a:spcAft>
                  <a:spcPts val="28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lang="ru-RU" sz="112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ИКОНКИ</a:t>
              </a:r>
            </a:p>
            <a:p>
              <a:pPr marL="373377" marR="0" lvl="1" indent="-117793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112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dirty="0">
                  <a:solidFill>
                    <a:schemeClr val="bg1"/>
                  </a:solidFill>
                </a:rPr>
                <a:t>Выбирайте оформление</a:t>
              </a:r>
              <a:r>
                <a:rPr lang="ru-RU" sz="1120" baseline="0" dirty="0">
                  <a:solidFill>
                    <a:schemeClr val="bg1"/>
                  </a:solidFill>
                </a:rPr>
                <a:t>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ru-RU" sz="1120" baseline="0" dirty="0">
                  <a:solidFill>
                    <a:schemeClr val="bg1"/>
                  </a:solidFill>
                </a:rPr>
                <a:t>иконок </a:t>
              </a:r>
              <a:r>
                <a:rPr lang="ru-RU" sz="1120" dirty="0">
                  <a:solidFill>
                    <a:schemeClr val="bg1"/>
                  </a:solidFill>
                </a:rPr>
                <a:t>в</a:t>
              </a:r>
              <a:r>
                <a:rPr lang="ru-RU" sz="1120" baseline="0" dirty="0">
                  <a:solidFill>
                    <a:schemeClr val="bg1"/>
                  </a:solidFill>
                </a:rPr>
                <a:t> едином стиле</a:t>
              </a:r>
              <a:endParaRPr lang="ru-RU" sz="112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  <a:p>
              <a:pPr marL="255585" marR="0" lvl="0" indent="-255585" algn="l" defTabSz="1090821" rtl="0" eaLnBrk="1" fontAlgn="auto" latinLnBrk="0" hangingPunct="1">
                <a:lnSpc>
                  <a:spcPct val="100000"/>
                </a:lnSpc>
                <a:spcBef>
                  <a:spcPts val="420"/>
                </a:spcBef>
                <a:spcAft>
                  <a:spcPts val="28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lang="ru-RU" sz="1120" b="1" dirty="0">
                  <a:solidFill>
                    <a:schemeClr val="bg1"/>
                  </a:solidFill>
                </a:rPr>
                <a:t>ИЗОБРАЖЕНИЯ</a:t>
              </a:r>
            </a:p>
            <a:p>
              <a:pPr marL="373377" lvl="1" indent="-117793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dirty="0">
                  <a:solidFill>
                    <a:schemeClr val="bg1"/>
                  </a:solidFill>
                </a:rPr>
                <a:t>Нельзя</a:t>
              </a:r>
              <a:r>
                <a:rPr lang="ru-RU" sz="1120" baseline="0" dirty="0">
                  <a:solidFill>
                    <a:schemeClr val="bg1"/>
                  </a:solidFill>
                </a:rPr>
                <a:t> искажать пропорции</a:t>
              </a:r>
            </a:p>
            <a:p>
              <a:pPr marL="373377" lvl="1" indent="-117793">
                <a:spcAft>
                  <a:spcPts val="1120"/>
                </a:spcAft>
                <a:buFont typeface="Arial" panose="020B0604020202020204" pitchFamily="34" charset="0"/>
                <a:buChar char="•"/>
              </a:pPr>
              <a:r>
                <a:rPr lang="ru-RU" sz="1120" dirty="0">
                  <a:solidFill>
                    <a:schemeClr val="bg1"/>
                  </a:solidFill>
                </a:rPr>
                <a:t>Рекомендуемое разрешение</a:t>
              </a:r>
              <a:r>
                <a:rPr lang="ru-RU" sz="1120" baseline="0" dirty="0">
                  <a:solidFill>
                    <a:schemeClr val="bg1"/>
                  </a:solidFill>
                </a:rPr>
                <a:t> –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ru-RU" sz="1120" baseline="0" dirty="0">
                  <a:solidFill>
                    <a:schemeClr val="bg1"/>
                  </a:solidFill>
                </a:rPr>
                <a:t>не более 150 пикселей на дюйм</a:t>
              </a:r>
              <a:endParaRPr lang="ru-RU" sz="1120" b="1" dirty="0">
                <a:solidFill>
                  <a:schemeClr val="bg1"/>
                </a:solidFill>
              </a:endParaRPr>
            </a:p>
            <a:p>
              <a:pPr marL="255585" marR="0" lvl="0" indent="-255585" algn="l" defTabSz="1090821" rtl="0" eaLnBrk="1" fontAlgn="auto" latinLnBrk="0" hangingPunct="1">
                <a:lnSpc>
                  <a:spcPct val="100000"/>
                </a:lnSpc>
                <a:spcBef>
                  <a:spcPts val="420"/>
                </a:spcBef>
                <a:spcAft>
                  <a:spcPts val="28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kumimoji="0" lang="ru-RU" sz="112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ОБЩИЕ РЕКОМЕНДАЦИИ</a:t>
              </a:r>
            </a:p>
            <a:p>
              <a:pPr marL="373377" marR="0" lvl="1" indent="-12890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8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Скажите «нет» презентациям </a:t>
              </a:r>
              <a:b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</a:b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с большим количеством текста</a:t>
              </a:r>
            </a:p>
            <a:p>
              <a:pPr marL="373377" marR="0" lvl="1" indent="-12890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8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простые схемы </a:t>
              </a:r>
              <a:b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</a:b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 графику</a:t>
              </a:r>
            </a:p>
            <a:p>
              <a:pPr marL="373377" marR="0" lvl="1" indent="-12890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8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Делайте слайды лаконичными</a:t>
              </a:r>
            </a:p>
            <a:p>
              <a:pPr marL="800999" marR="0" lvl="1" indent="-25558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42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endParaRPr lang="ru-RU" sz="112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</p:txBody>
        </p:sp>
        <p:cxnSp>
          <p:nvCxnSpPr>
            <p:cNvPr id="38" name="Прямая соединительная линия 37"/>
            <p:cNvCxnSpPr/>
            <p:nvPr/>
          </p:nvCxnSpPr>
          <p:spPr bwMode="auto">
            <a:xfrm>
              <a:off x="9753602" y="444502"/>
              <a:ext cx="2051050" cy="0"/>
            </a:xfrm>
            <a:prstGeom prst="line">
              <a:avLst/>
            </a:prstGeom>
            <a:solidFill>
              <a:schemeClr val="accent1"/>
            </a:solidFill>
            <a:ln w="317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grpSp>
          <p:nvGrpSpPr>
            <p:cNvPr id="39" name="Группа 38"/>
            <p:cNvGrpSpPr/>
            <p:nvPr/>
          </p:nvGrpSpPr>
          <p:grpSpPr>
            <a:xfrm>
              <a:off x="9101894" y="-42611"/>
              <a:ext cx="618531" cy="5155816"/>
              <a:chOff x="9101894" y="-42611"/>
              <a:chExt cx="618531" cy="5155816"/>
            </a:xfrm>
          </p:grpSpPr>
          <p:sp>
            <p:nvSpPr>
              <p:cNvPr id="40" name="Прямоугольник 39"/>
              <p:cNvSpPr/>
              <p:nvPr/>
            </p:nvSpPr>
            <p:spPr>
              <a:xfrm>
                <a:off x="9249089" y="154103"/>
                <a:ext cx="377590" cy="436959"/>
              </a:xfrm>
              <a:prstGeom prst="rect">
                <a:avLst/>
              </a:prstGeom>
              <a:solidFill>
                <a:srgbClr val="008C95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0</a:t>
                </a:r>
              </a:p>
              <a:p>
                <a:pPr algn="ctr" eaLnBrk="1" hangingPunct="1">
                  <a:defRPr/>
                </a:pPr>
                <a:r>
                  <a:rPr lang="en-US" sz="980" dirty="0">
                    <a:solidFill>
                      <a:srgbClr val="FFFFFF"/>
                    </a:solidFill>
                  </a:rPr>
                  <a:t>140</a:t>
                </a:r>
                <a:endParaRPr lang="ru-RU" sz="98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1</a:t>
                </a:r>
                <a:r>
                  <a:rPr lang="en-US" sz="980" dirty="0">
                    <a:solidFill>
                      <a:srgbClr val="FFFFFF"/>
                    </a:solidFill>
                  </a:rPr>
                  <a:t>49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41" name="Прямоугольник 40"/>
              <p:cNvSpPr/>
              <p:nvPr/>
            </p:nvSpPr>
            <p:spPr>
              <a:xfrm>
                <a:off x="9249089" y="873918"/>
                <a:ext cx="377590" cy="438150"/>
              </a:xfrm>
              <a:prstGeom prst="rect">
                <a:avLst/>
              </a:prstGeom>
              <a:solidFill>
                <a:srgbClr val="D0D0D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208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208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208</a:t>
                </a:r>
              </a:p>
            </p:txBody>
          </p:sp>
          <p:sp>
            <p:nvSpPr>
              <p:cNvPr id="42" name="Прямоугольник 41"/>
              <p:cNvSpPr/>
              <p:nvPr/>
            </p:nvSpPr>
            <p:spPr>
              <a:xfrm>
                <a:off x="9249089" y="3830254"/>
                <a:ext cx="377590" cy="436960"/>
              </a:xfrm>
              <a:prstGeom prst="rect">
                <a:avLst/>
              </a:prstGeom>
              <a:solidFill>
                <a:srgbClr val="E5F2F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229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242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242</a:t>
                </a:r>
              </a:p>
            </p:txBody>
          </p:sp>
          <p:sp>
            <p:nvSpPr>
              <p:cNvPr id="43" name="Прямоугольник 42"/>
              <p:cNvSpPr/>
              <p:nvPr/>
            </p:nvSpPr>
            <p:spPr>
              <a:xfrm>
                <a:off x="9249089" y="2519364"/>
                <a:ext cx="377590" cy="436959"/>
              </a:xfrm>
              <a:prstGeom prst="rect">
                <a:avLst/>
              </a:prstGeom>
              <a:solidFill>
                <a:srgbClr val="B2D2D8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178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210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216</a:t>
                </a:r>
              </a:p>
            </p:txBody>
          </p:sp>
          <p:sp>
            <p:nvSpPr>
              <p:cNvPr id="44" name="Прямоугольник 43"/>
              <p:cNvSpPr/>
              <p:nvPr/>
            </p:nvSpPr>
            <p:spPr>
              <a:xfrm>
                <a:off x="9249089" y="2956327"/>
                <a:ext cx="377590" cy="436960"/>
              </a:xfrm>
              <a:prstGeom prst="rect">
                <a:avLst/>
              </a:prstGeom>
              <a:solidFill>
                <a:srgbClr val="FFC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255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192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0</a:t>
                </a:r>
              </a:p>
            </p:txBody>
          </p:sp>
          <p:sp>
            <p:nvSpPr>
              <p:cNvPr id="45" name="Прямоугольник 44"/>
              <p:cNvSpPr/>
              <p:nvPr/>
            </p:nvSpPr>
            <p:spPr>
              <a:xfrm>
                <a:off x="9249089" y="3393282"/>
                <a:ext cx="377590" cy="436959"/>
              </a:xfrm>
              <a:prstGeom prst="rect">
                <a:avLst/>
              </a:prstGeom>
              <a:solidFill>
                <a:srgbClr val="C00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192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0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0</a:t>
                </a:r>
              </a:p>
            </p:txBody>
          </p:sp>
          <p:sp>
            <p:nvSpPr>
              <p:cNvPr id="46" name="Прямоугольник 45"/>
              <p:cNvSpPr/>
              <p:nvPr/>
            </p:nvSpPr>
            <p:spPr>
              <a:xfrm>
                <a:off x="9249089" y="4267214"/>
                <a:ext cx="377590" cy="169200"/>
              </a:xfrm>
              <a:prstGeom prst="rect">
                <a:avLst/>
              </a:prstGeom>
              <a:solidFill>
                <a:srgbClr val="000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0,0,0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47" name="Прямоугольник 46"/>
              <p:cNvSpPr/>
              <p:nvPr/>
            </p:nvSpPr>
            <p:spPr>
              <a:xfrm>
                <a:off x="9249091" y="588086"/>
                <a:ext cx="377590" cy="438150"/>
              </a:xfrm>
              <a:prstGeom prst="rect">
                <a:avLst/>
              </a:prstGeom>
              <a:solidFill>
                <a:schemeClr val="tx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0</a:t>
                </a:r>
                <a:br>
                  <a:rPr lang="en-US" sz="980" dirty="0" smtClean="0">
                    <a:solidFill>
                      <a:schemeClr val="bg1"/>
                    </a:solidFill>
                  </a:rPr>
                </a:br>
                <a:r>
                  <a:rPr lang="ru-RU" sz="980" dirty="0" smtClean="0">
                    <a:solidFill>
                      <a:schemeClr val="bg1"/>
                    </a:solidFill>
                  </a:rPr>
                  <a:t>49</a:t>
                </a:r>
                <a:br>
                  <a:rPr lang="ru-RU" sz="980" dirty="0" smtClean="0">
                    <a:solidFill>
                      <a:schemeClr val="bg1"/>
                    </a:solidFill>
                  </a:rPr>
                </a:br>
                <a:r>
                  <a:rPr lang="ru-RU" sz="980" dirty="0" smtClean="0">
                    <a:solidFill>
                      <a:schemeClr val="bg1"/>
                    </a:solidFill>
                  </a:rPr>
                  <a:t>60</a:t>
                </a:r>
                <a:endParaRPr lang="ru-RU" sz="98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48" name="Прямоугольник 47"/>
              <p:cNvSpPr/>
              <p:nvPr/>
            </p:nvSpPr>
            <p:spPr>
              <a:xfrm>
                <a:off x="9249091" y="1022665"/>
                <a:ext cx="377590" cy="436960"/>
              </a:xfrm>
              <a:prstGeom prst="rect">
                <a:avLst/>
              </a:prstGeom>
              <a:solidFill>
                <a:schemeClr val="bg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119</a:t>
                </a:r>
                <a:b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</a:b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226</a:t>
                </a:r>
                <a:b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</a:b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195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49" name="Прямоугольник 48"/>
              <p:cNvSpPr/>
              <p:nvPr/>
            </p:nvSpPr>
            <p:spPr>
              <a:xfrm>
                <a:off x="9249091" y="3830257"/>
                <a:ext cx="377590" cy="436960"/>
              </a:xfrm>
              <a:prstGeom prst="rect">
                <a:avLst/>
              </a:prstGeom>
              <a:solidFill>
                <a:srgbClr val="2D3287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45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50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135</a:t>
                </a:r>
                <a:endParaRPr lang="ru-RU" sz="98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0" name="Прямоугольник 49"/>
              <p:cNvSpPr/>
              <p:nvPr/>
            </p:nvSpPr>
            <p:spPr>
              <a:xfrm>
                <a:off x="9249091" y="1466152"/>
                <a:ext cx="377590" cy="438150"/>
              </a:xfrm>
              <a:prstGeom prst="rect">
                <a:avLst/>
              </a:prstGeom>
              <a:solidFill>
                <a:schemeClr val="bg1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000000"/>
                    </a:solidFill>
                  </a:rPr>
                  <a:t>255</a:t>
                </a:r>
                <a:endParaRPr lang="ru-RU" sz="980" dirty="0">
                  <a:solidFill>
                    <a:srgbClr val="000000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000000"/>
                    </a:solidFill>
                  </a:rPr>
                  <a:t>255</a:t>
                </a:r>
                <a:endParaRPr lang="ru-RU" sz="980" dirty="0">
                  <a:solidFill>
                    <a:srgbClr val="000000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000000"/>
                    </a:solidFill>
                  </a:rPr>
                  <a:t>255</a:t>
                </a:r>
                <a:endParaRPr lang="ru-RU" sz="98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1" name="Прямоугольник 50"/>
              <p:cNvSpPr/>
              <p:nvPr/>
            </p:nvSpPr>
            <p:spPr>
              <a:xfrm>
                <a:off x="9249091" y="2519364"/>
                <a:ext cx="377590" cy="436959"/>
              </a:xfrm>
              <a:prstGeom prst="rect">
                <a:avLst/>
              </a:prstGeom>
              <a:solidFill>
                <a:srgbClr val="FABE19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250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190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25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52" name="Прямоугольник 51"/>
              <p:cNvSpPr/>
              <p:nvPr/>
            </p:nvSpPr>
            <p:spPr>
              <a:xfrm>
                <a:off x="9249091" y="2956327"/>
                <a:ext cx="377590" cy="436960"/>
              </a:xfrm>
              <a:prstGeom prst="rect">
                <a:avLst/>
              </a:prstGeom>
              <a:solidFill>
                <a:srgbClr val="008CFA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0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ru-RU" sz="980" dirty="0" smtClean="0">
                    <a:solidFill>
                      <a:schemeClr val="bg1"/>
                    </a:solidFill>
                  </a:rPr>
                  <a:t>1</a:t>
                </a:r>
                <a:r>
                  <a:rPr lang="en-US" sz="980" dirty="0" smtClean="0">
                    <a:solidFill>
                      <a:schemeClr val="bg1"/>
                    </a:solidFill>
                  </a:rPr>
                  <a:t>40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250</a:t>
                </a:r>
                <a:endParaRPr lang="ru-RU" sz="98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3" name="Прямоугольник 52"/>
              <p:cNvSpPr/>
              <p:nvPr/>
            </p:nvSpPr>
            <p:spPr>
              <a:xfrm>
                <a:off x="9249091" y="3393282"/>
                <a:ext cx="377590" cy="436959"/>
              </a:xfrm>
              <a:prstGeom prst="rect">
                <a:avLst/>
              </a:prstGeom>
              <a:solidFill>
                <a:srgbClr val="FA786E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250</a:t>
                </a:r>
                <a:endParaRPr lang="ru-RU" sz="98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120</a:t>
                </a:r>
                <a:endParaRPr lang="ru-RU" sz="98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110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54" name="Прямоугольник 53"/>
              <p:cNvSpPr/>
              <p:nvPr/>
            </p:nvSpPr>
            <p:spPr>
              <a:xfrm>
                <a:off x="9249091" y="1916373"/>
                <a:ext cx="377590" cy="438150"/>
              </a:xfrm>
              <a:prstGeom prst="rect">
                <a:avLst/>
              </a:prstGeom>
              <a:solidFill>
                <a:schemeClr val="accent6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224</a:t>
                </a:r>
                <a:br>
                  <a:rPr lang="en-US" sz="980" dirty="0" smtClean="0">
                    <a:solidFill>
                      <a:srgbClr val="FFFFFF"/>
                    </a:solidFill>
                  </a:rPr>
                </a:br>
                <a:r>
                  <a:rPr lang="en-US" sz="980" dirty="0" smtClean="0">
                    <a:solidFill>
                      <a:srgbClr val="FFFFFF"/>
                    </a:solidFill>
                  </a:rPr>
                  <a:t>78</a:t>
                </a:r>
                <a:br>
                  <a:rPr lang="en-US" sz="980" dirty="0" smtClean="0">
                    <a:solidFill>
                      <a:srgbClr val="FFFFFF"/>
                    </a:solidFill>
                  </a:rPr>
                </a:br>
                <a:r>
                  <a:rPr lang="en-US" sz="980" dirty="0" smtClean="0">
                    <a:solidFill>
                      <a:srgbClr val="FFFFFF"/>
                    </a:solidFill>
                  </a:rPr>
                  <a:t>57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55" name="TextBox 54"/>
              <p:cNvSpPr txBox="1"/>
              <p:nvPr/>
            </p:nvSpPr>
            <p:spPr>
              <a:xfrm>
                <a:off x="9101894" y="-42611"/>
                <a:ext cx="618531" cy="1417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1120" dirty="0" smtClean="0">
                    <a:solidFill>
                      <a:schemeClr val="bg1"/>
                    </a:solidFill>
                  </a:rPr>
                  <a:t>Основные</a:t>
                </a:r>
                <a:endParaRPr lang="ru-RU" sz="112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7" name="TextBox 56"/>
              <p:cNvSpPr txBox="1"/>
              <p:nvPr/>
            </p:nvSpPr>
            <p:spPr>
              <a:xfrm>
                <a:off x="9101894" y="2320575"/>
                <a:ext cx="618531" cy="1417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1120" dirty="0" err="1" smtClean="0">
                    <a:solidFill>
                      <a:schemeClr val="bg1"/>
                    </a:solidFill>
                  </a:rPr>
                  <a:t>Доп.цвета</a:t>
                </a:r>
                <a:endParaRPr lang="ru-RU" sz="112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8" name="Прямоугольник 57"/>
              <p:cNvSpPr/>
              <p:nvPr/>
            </p:nvSpPr>
            <p:spPr>
              <a:xfrm>
                <a:off x="9249088" y="4436414"/>
                <a:ext cx="377591" cy="169200"/>
              </a:xfrm>
              <a:prstGeom prst="rect">
                <a:avLst/>
              </a:prstGeom>
              <a:solidFill>
                <a:srgbClr val="4D4D4D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rgbClr val="FFFFFF"/>
                    </a:solidFill>
                  </a:rPr>
                  <a:t>70%</a:t>
                </a:r>
                <a:endParaRPr lang="ru-RU" sz="84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59" name="Прямоугольник 58"/>
              <p:cNvSpPr/>
              <p:nvPr/>
            </p:nvSpPr>
            <p:spPr>
              <a:xfrm>
                <a:off x="9249087" y="4605611"/>
                <a:ext cx="377593" cy="169200"/>
              </a:xfrm>
              <a:prstGeom prst="rect">
                <a:avLst/>
              </a:prstGeom>
              <a:solidFill>
                <a:srgbClr val="7F7F7F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rgbClr val="FFFFFF"/>
                    </a:solidFill>
                  </a:rPr>
                  <a:t>50%</a:t>
                </a:r>
                <a:endParaRPr lang="ru-RU" sz="84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60" name="Прямоугольник 59"/>
              <p:cNvSpPr/>
              <p:nvPr/>
            </p:nvSpPr>
            <p:spPr>
              <a:xfrm>
                <a:off x="9249088" y="4774808"/>
                <a:ext cx="377591" cy="169200"/>
              </a:xfrm>
              <a:prstGeom prst="rect">
                <a:avLst/>
              </a:prstGeom>
              <a:solidFill>
                <a:srgbClr val="B2B2B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rgbClr val="FFFFFF"/>
                    </a:solidFill>
                  </a:rPr>
                  <a:t>30%</a:t>
                </a:r>
                <a:endParaRPr lang="ru-RU" sz="84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61" name="Прямоугольник 60"/>
              <p:cNvSpPr/>
              <p:nvPr/>
            </p:nvSpPr>
            <p:spPr>
              <a:xfrm>
                <a:off x="9249087" y="4944005"/>
                <a:ext cx="377593" cy="169200"/>
              </a:xfrm>
              <a:prstGeom prst="rect">
                <a:avLst/>
              </a:prstGeom>
              <a:solidFill>
                <a:srgbClr val="E5E5E5"/>
              </a:solidFill>
              <a:ln w="3175">
                <a:solidFill>
                  <a:srgbClr val="B2B2B2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chemeClr val="tx1"/>
                    </a:solidFill>
                  </a:rPr>
                  <a:t>10%</a:t>
                </a:r>
                <a:endParaRPr lang="ru-RU" sz="840" dirty="0">
                  <a:solidFill>
                    <a:schemeClr val="tx1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825233606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оллаж 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Объект 6" hidden="1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2223" y="2964"/>
          <a:ext cx="2223" cy="29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0229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7" name="Объект 6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23" y="2964"/>
                        <a:ext cx="2223" cy="296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872989" y="649383"/>
            <a:ext cx="3426326" cy="1255570"/>
          </a:xfrm>
        </p:spPr>
        <p:txBody>
          <a:bodyPr vert="horz"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endParaRPr lang="ru-RU" dirty="0"/>
          </a:p>
        </p:txBody>
      </p:sp>
      <p:sp>
        <p:nvSpPr>
          <p:cNvPr id="9" name="Текст 8"/>
          <p:cNvSpPr>
            <a:spLocks noGrp="1"/>
          </p:cNvSpPr>
          <p:nvPr>
            <p:ph type="body" sz="quarter" idx="13"/>
          </p:nvPr>
        </p:nvSpPr>
        <p:spPr>
          <a:xfrm>
            <a:off x="8872989" y="2112859"/>
            <a:ext cx="3426326" cy="6383020"/>
          </a:xfrm>
        </p:spPr>
        <p:txBody>
          <a:bodyPr lIns="0" tIns="0" rIns="0" bIns="0">
            <a:no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1" name="Рисунок 10"/>
          <p:cNvSpPr>
            <a:spLocks noGrp="1"/>
          </p:cNvSpPr>
          <p:nvPr>
            <p:ph type="pic" sz="quarter" idx="14" hasCustomPrompt="1"/>
          </p:nvPr>
        </p:nvSpPr>
        <p:spPr>
          <a:xfrm>
            <a:off x="0" y="1"/>
            <a:ext cx="8534400" cy="5674784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  <p:sp>
        <p:nvSpPr>
          <p:cNvPr id="14" name="Рисунок 5"/>
          <p:cNvSpPr>
            <a:spLocks noGrp="1" noChangeAspect="1"/>
          </p:cNvSpPr>
          <p:nvPr>
            <p:ph type="pic" sz="quarter" idx="15" hasCustomPrompt="1"/>
          </p:nvPr>
        </p:nvSpPr>
        <p:spPr>
          <a:xfrm>
            <a:off x="6402480" y="5653318"/>
            <a:ext cx="2131920" cy="2842560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Пиктограмма</a:t>
            </a:r>
            <a:endParaRPr lang="ru-RU" dirty="0"/>
          </a:p>
        </p:txBody>
      </p:sp>
      <p:sp>
        <p:nvSpPr>
          <p:cNvPr id="15" name="Рисунок 4"/>
          <p:cNvSpPr>
            <a:spLocks noGrp="1" noChangeAspect="1"/>
          </p:cNvSpPr>
          <p:nvPr>
            <p:ph type="pic" sz="quarter" idx="16" hasCustomPrompt="1"/>
          </p:nvPr>
        </p:nvSpPr>
        <p:spPr>
          <a:xfrm>
            <a:off x="2143086" y="5653318"/>
            <a:ext cx="2131920" cy="2842560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Пиктограмма</a:t>
            </a:r>
            <a:endParaRPr lang="ru-RU" dirty="0"/>
          </a:p>
        </p:txBody>
      </p:sp>
      <p:sp>
        <p:nvSpPr>
          <p:cNvPr id="16" name="Рисунок 3"/>
          <p:cNvSpPr>
            <a:spLocks noGrp="1" noChangeAspect="1"/>
          </p:cNvSpPr>
          <p:nvPr>
            <p:ph type="pic" sz="quarter" idx="17" hasCustomPrompt="1"/>
          </p:nvPr>
        </p:nvSpPr>
        <p:spPr>
          <a:xfrm>
            <a:off x="6126" y="5653318"/>
            <a:ext cx="2131920" cy="2842560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Пиктограмма</a:t>
            </a:r>
            <a:endParaRPr lang="ru-RU" dirty="0"/>
          </a:p>
        </p:txBody>
      </p:sp>
      <p:sp>
        <p:nvSpPr>
          <p:cNvPr id="17" name="Рисунок 5"/>
          <p:cNvSpPr>
            <a:spLocks noGrp="1" noChangeAspect="1"/>
          </p:cNvSpPr>
          <p:nvPr>
            <p:ph type="pic" sz="quarter" idx="18" hasCustomPrompt="1"/>
          </p:nvPr>
        </p:nvSpPr>
        <p:spPr>
          <a:xfrm>
            <a:off x="4280046" y="5653318"/>
            <a:ext cx="2131920" cy="2842560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Пиктограмма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722884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оллаж 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Объект 6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2223" y="2964"/>
          <a:ext cx="2223" cy="29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1253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7" name="Объект 6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23" y="2964"/>
                        <a:ext cx="2223" cy="296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286" y="649383"/>
            <a:ext cx="5656707" cy="1255570"/>
          </a:xfrm>
        </p:spPr>
        <p:txBody>
          <a:bodyPr vert="horz"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endParaRPr lang="ru-RU" dirty="0"/>
          </a:p>
        </p:txBody>
      </p:sp>
      <p:sp>
        <p:nvSpPr>
          <p:cNvPr id="9" name="Текст 8"/>
          <p:cNvSpPr>
            <a:spLocks noGrp="1"/>
          </p:cNvSpPr>
          <p:nvPr>
            <p:ph type="body" sz="quarter" idx="13"/>
          </p:nvPr>
        </p:nvSpPr>
        <p:spPr>
          <a:xfrm>
            <a:off x="502286" y="2112859"/>
            <a:ext cx="5656707" cy="6383020"/>
          </a:xfrm>
        </p:spPr>
        <p:txBody>
          <a:bodyPr lIns="0" tIns="0" rIns="0" bIns="0">
            <a:no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1" name="Рисунок 10"/>
          <p:cNvSpPr>
            <a:spLocks noGrp="1"/>
          </p:cNvSpPr>
          <p:nvPr>
            <p:ph type="pic" sz="quarter" idx="14" hasCustomPrompt="1"/>
          </p:nvPr>
        </p:nvSpPr>
        <p:spPr>
          <a:xfrm>
            <a:off x="6400800" y="1"/>
            <a:ext cx="4267200" cy="8495878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  <p:sp>
        <p:nvSpPr>
          <p:cNvPr id="10" name="Рисунок 5"/>
          <p:cNvSpPr>
            <a:spLocks noGrp="1" noChangeAspect="1"/>
          </p:cNvSpPr>
          <p:nvPr>
            <p:ph type="pic" sz="quarter" idx="15" hasCustomPrompt="1"/>
          </p:nvPr>
        </p:nvSpPr>
        <p:spPr>
          <a:xfrm>
            <a:off x="10663554" y="0"/>
            <a:ext cx="2131920" cy="2842560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Пиктограмма</a:t>
            </a:r>
            <a:endParaRPr lang="ru-RU" dirty="0"/>
          </a:p>
        </p:txBody>
      </p:sp>
      <p:sp>
        <p:nvSpPr>
          <p:cNvPr id="12" name="Рисунок 4"/>
          <p:cNvSpPr>
            <a:spLocks noGrp="1" noChangeAspect="1"/>
          </p:cNvSpPr>
          <p:nvPr>
            <p:ph type="pic" sz="quarter" idx="16" hasCustomPrompt="1"/>
          </p:nvPr>
        </p:nvSpPr>
        <p:spPr>
          <a:xfrm>
            <a:off x="10663556" y="2826660"/>
            <a:ext cx="2131920" cy="2842560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Пиктограмма</a:t>
            </a:r>
            <a:endParaRPr lang="ru-RU" dirty="0"/>
          </a:p>
        </p:txBody>
      </p:sp>
      <p:sp>
        <p:nvSpPr>
          <p:cNvPr id="13" name="Рисунок 3"/>
          <p:cNvSpPr>
            <a:spLocks noGrp="1" noChangeAspect="1"/>
          </p:cNvSpPr>
          <p:nvPr>
            <p:ph type="pic" sz="quarter" idx="17" hasCustomPrompt="1"/>
          </p:nvPr>
        </p:nvSpPr>
        <p:spPr>
          <a:xfrm>
            <a:off x="10663554" y="5653318"/>
            <a:ext cx="2131920" cy="2842560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Пиктограмма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073313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оллаж 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Объект 6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2223" y="2964"/>
          <a:ext cx="2223" cy="29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2277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7" name="Объект 6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23" y="2964"/>
                        <a:ext cx="2223" cy="296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56833" y="649383"/>
            <a:ext cx="5642483" cy="1255570"/>
          </a:xfrm>
        </p:spPr>
        <p:txBody>
          <a:bodyPr vert="horz"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endParaRPr lang="ru-RU" dirty="0"/>
          </a:p>
        </p:txBody>
      </p:sp>
      <p:sp>
        <p:nvSpPr>
          <p:cNvPr id="9" name="Текст 8"/>
          <p:cNvSpPr>
            <a:spLocks noGrp="1"/>
          </p:cNvSpPr>
          <p:nvPr>
            <p:ph type="body" sz="quarter" idx="13"/>
          </p:nvPr>
        </p:nvSpPr>
        <p:spPr>
          <a:xfrm>
            <a:off x="6656833" y="2112859"/>
            <a:ext cx="5642483" cy="6383020"/>
          </a:xfrm>
        </p:spPr>
        <p:txBody>
          <a:bodyPr lIns="0" tIns="0" rIns="0" bIns="0">
            <a:no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1" name="Рисунок 10"/>
          <p:cNvSpPr>
            <a:spLocks noGrp="1"/>
          </p:cNvSpPr>
          <p:nvPr>
            <p:ph type="pic" sz="quarter" idx="14" hasCustomPrompt="1"/>
          </p:nvPr>
        </p:nvSpPr>
        <p:spPr>
          <a:xfrm>
            <a:off x="2133600" y="1"/>
            <a:ext cx="4267200" cy="8495878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  <p:sp>
        <p:nvSpPr>
          <p:cNvPr id="10" name="Рисунок 5"/>
          <p:cNvSpPr>
            <a:spLocks noGrp="1" noChangeAspect="1"/>
          </p:cNvSpPr>
          <p:nvPr>
            <p:ph type="pic" sz="quarter" idx="15" hasCustomPrompt="1"/>
          </p:nvPr>
        </p:nvSpPr>
        <p:spPr>
          <a:xfrm>
            <a:off x="0" y="0"/>
            <a:ext cx="2131920" cy="2842560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Пиктограмма</a:t>
            </a:r>
            <a:endParaRPr lang="ru-RU" dirty="0"/>
          </a:p>
        </p:txBody>
      </p:sp>
      <p:sp>
        <p:nvSpPr>
          <p:cNvPr id="12" name="Рисунок 4"/>
          <p:cNvSpPr>
            <a:spLocks noGrp="1" noChangeAspect="1"/>
          </p:cNvSpPr>
          <p:nvPr>
            <p:ph type="pic" sz="quarter" idx="16" hasCustomPrompt="1"/>
          </p:nvPr>
        </p:nvSpPr>
        <p:spPr>
          <a:xfrm>
            <a:off x="0" y="2826660"/>
            <a:ext cx="2131920" cy="2842560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Пиктограмма</a:t>
            </a:r>
            <a:endParaRPr lang="ru-RU" dirty="0"/>
          </a:p>
        </p:txBody>
      </p:sp>
      <p:sp>
        <p:nvSpPr>
          <p:cNvPr id="13" name="Рисунок 3"/>
          <p:cNvSpPr>
            <a:spLocks noGrp="1" noChangeAspect="1"/>
          </p:cNvSpPr>
          <p:nvPr>
            <p:ph type="pic" sz="quarter" idx="17" hasCustomPrompt="1"/>
          </p:nvPr>
        </p:nvSpPr>
        <p:spPr>
          <a:xfrm>
            <a:off x="0" y="5653318"/>
            <a:ext cx="2131920" cy="2842560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Пиктограмма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3779712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оллаж 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Объект 6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2223" y="2964"/>
          <a:ext cx="2223" cy="29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3301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7" name="Объект 6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23" y="2964"/>
                        <a:ext cx="2223" cy="296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286" y="649383"/>
            <a:ext cx="5656707" cy="1255570"/>
          </a:xfrm>
        </p:spPr>
        <p:txBody>
          <a:bodyPr vert="horz"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endParaRPr lang="ru-RU" dirty="0"/>
          </a:p>
        </p:txBody>
      </p:sp>
      <p:sp>
        <p:nvSpPr>
          <p:cNvPr id="9" name="Текст 8"/>
          <p:cNvSpPr>
            <a:spLocks noGrp="1"/>
          </p:cNvSpPr>
          <p:nvPr>
            <p:ph type="body" sz="quarter" idx="13"/>
          </p:nvPr>
        </p:nvSpPr>
        <p:spPr>
          <a:xfrm>
            <a:off x="502286" y="2112859"/>
            <a:ext cx="5656707" cy="6383020"/>
          </a:xfrm>
        </p:spPr>
        <p:txBody>
          <a:bodyPr lIns="0" tIns="0" rIns="0" bIns="0">
            <a:no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1" name="Рисунок 10"/>
          <p:cNvSpPr>
            <a:spLocks noGrp="1"/>
          </p:cNvSpPr>
          <p:nvPr>
            <p:ph type="pic" sz="quarter" idx="14" hasCustomPrompt="1"/>
          </p:nvPr>
        </p:nvSpPr>
        <p:spPr>
          <a:xfrm>
            <a:off x="6406926" y="1"/>
            <a:ext cx="6394674" cy="5653318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  <p:sp>
        <p:nvSpPr>
          <p:cNvPr id="10" name="Рисунок 5"/>
          <p:cNvSpPr>
            <a:spLocks noGrp="1" noChangeAspect="1"/>
          </p:cNvSpPr>
          <p:nvPr>
            <p:ph type="pic" sz="quarter" idx="15" hasCustomPrompt="1"/>
          </p:nvPr>
        </p:nvSpPr>
        <p:spPr>
          <a:xfrm>
            <a:off x="10663554" y="5653318"/>
            <a:ext cx="2131920" cy="2842560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Пиктограмма</a:t>
            </a:r>
            <a:endParaRPr lang="ru-RU" dirty="0"/>
          </a:p>
        </p:txBody>
      </p:sp>
      <p:sp>
        <p:nvSpPr>
          <p:cNvPr id="12" name="Рисунок 4"/>
          <p:cNvSpPr>
            <a:spLocks noGrp="1" noChangeAspect="1"/>
          </p:cNvSpPr>
          <p:nvPr>
            <p:ph type="pic" sz="quarter" idx="16" hasCustomPrompt="1"/>
          </p:nvPr>
        </p:nvSpPr>
        <p:spPr>
          <a:xfrm>
            <a:off x="8531634" y="5653318"/>
            <a:ext cx="2131920" cy="2842560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Пиктограмма</a:t>
            </a:r>
            <a:endParaRPr lang="ru-RU" dirty="0"/>
          </a:p>
        </p:txBody>
      </p:sp>
      <p:sp>
        <p:nvSpPr>
          <p:cNvPr id="13" name="Рисунок 3"/>
          <p:cNvSpPr>
            <a:spLocks noGrp="1" noChangeAspect="1"/>
          </p:cNvSpPr>
          <p:nvPr>
            <p:ph type="pic" sz="quarter" idx="17" hasCustomPrompt="1"/>
          </p:nvPr>
        </p:nvSpPr>
        <p:spPr>
          <a:xfrm>
            <a:off x="6406926" y="5653318"/>
            <a:ext cx="2131920" cy="2842560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Пиктограмма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7412616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оллаж 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Объект 6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2223" y="2964"/>
          <a:ext cx="2223" cy="29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325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7" name="Объект 6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23" y="2964"/>
                        <a:ext cx="2223" cy="296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286" y="649383"/>
            <a:ext cx="5656707" cy="1255570"/>
          </a:xfrm>
        </p:spPr>
        <p:txBody>
          <a:bodyPr vert="horz"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endParaRPr lang="ru-RU" dirty="0"/>
          </a:p>
        </p:txBody>
      </p:sp>
      <p:sp>
        <p:nvSpPr>
          <p:cNvPr id="9" name="Текст 8"/>
          <p:cNvSpPr>
            <a:spLocks noGrp="1"/>
          </p:cNvSpPr>
          <p:nvPr>
            <p:ph type="body" sz="quarter" idx="13"/>
          </p:nvPr>
        </p:nvSpPr>
        <p:spPr>
          <a:xfrm>
            <a:off x="502286" y="2112859"/>
            <a:ext cx="5656707" cy="6383020"/>
          </a:xfrm>
        </p:spPr>
        <p:txBody>
          <a:bodyPr lIns="0" tIns="0" rIns="0" bIns="0">
            <a:no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1" name="Рисунок 10"/>
          <p:cNvSpPr>
            <a:spLocks noGrp="1"/>
          </p:cNvSpPr>
          <p:nvPr>
            <p:ph type="pic" sz="quarter" idx="14" hasCustomPrompt="1"/>
          </p:nvPr>
        </p:nvSpPr>
        <p:spPr>
          <a:xfrm>
            <a:off x="6406926" y="0"/>
            <a:ext cx="4263840" cy="2842560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  <p:sp>
        <p:nvSpPr>
          <p:cNvPr id="13" name="Рисунок 3"/>
          <p:cNvSpPr>
            <a:spLocks noGrp="1"/>
          </p:cNvSpPr>
          <p:nvPr>
            <p:ph type="pic" sz="quarter" idx="17" hasCustomPrompt="1"/>
          </p:nvPr>
        </p:nvSpPr>
        <p:spPr>
          <a:xfrm>
            <a:off x="6406926" y="5669218"/>
            <a:ext cx="4263840" cy="2842560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  <p:sp>
        <p:nvSpPr>
          <p:cNvPr id="14" name="Рисунок 10"/>
          <p:cNvSpPr>
            <a:spLocks noGrp="1"/>
          </p:cNvSpPr>
          <p:nvPr>
            <p:ph type="pic" sz="quarter" idx="18" hasCustomPrompt="1"/>
          </p:nvPr>
        </p:nvSpPr>
        <p:spPr>
          <a:xfrm>
            <a:off x="8537760" y="2834608"/>
            <a:ext cx="4263840" cy="2842560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 bwMode="auto">
          <a:xfrm>
            <a:off x="10669680" y="0"/>
            <a:ext cx="2131920" cy="284256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128016" tIns="64008" rIns="128016" bIns="64008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128016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52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5" name="Прямоугольник 14"/>
          <p:cNvSpPr/>
          <p:nvPr/>
        </p:nvSpPr>
        <p:spPr bwMode="auto">
          <a:xfrm>
            <a:off x="10669680" y="5669218"/>
            <a:ext cx="2131920" cy="2842560"/>
          </a:xfrm>
          <a:prstGeom prst="rect">
            <a:avLst/>
          </a:prstGeom>
          <a:solidFill>
            <a:schemeClr val="tx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128016" tIns="64008" rIns="128016" bIns="64008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128016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52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6405840" y="2834610"/>
            <a:ext cx="2131920" cy="2842560"/>
          </a:xfrm>
          <a:prstGeom prst="rect">
            <a:avLst/>
          </a:prstGeom>
          <a:solidFill>
            <a:schemeClr val="bg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128016" tIns="64008" rIns="128016" bIns="64008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128016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52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0" name="Текст 8"/>
          <p:cNvSpPr>
            <a:spLocks noGrp="1"/>
          </p:cNvSpPr>
          <p:nvPr>
            <p:ph type="body" sz="quarter" idx="19"/>
          </p:nvPr>
        </p:nvSpPr>
        <p:spPr>
          <a:xfrm>
            <a:off x="10790272" y="5879255"/>
            <a:ext cx="1503681" cy="2438401"/>
          </a:xfrm>
        </p:spPr>
        <p:txBody>
          <a:bodyPr lIns="0" tIns="0" rIns="0" bIns="0">
            <a:noAutofit/>
          </a:bodyPr>
          <a:lstStyle>
            <a:lvl1pPr>
              <a:defRPr>
                <a:solidFill>
                  <a:srgbClr val="FFFFFF"/>
                </a:solidFill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21" name="Текст 8"/>
          <p:cNvSpPr>
            <a:spLocks noGrp="1"/>
          </p:cNvSpPr>
          <p:nvPr>
            <p:ph type="body" sz="quarter" idx="20"/>
          </p:nvPr>
        </p:nvSpPr>
        <p:spPr>
          <a:xfrm>
            <a:off x="6632269" y="3097907"/>
            <a:ext cx="1739571" cy="2438401"/>
          </a:xfrm>
        </p:spPr>
        <p:txBody>
          <a:bodyPr lIns="0" tIns="0" rIns="0" bIns="0">
            <a:no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22" name="Текст 8"/>
          <p:cNvSpPr>
            <a:spLocks noGrp="1"/>
          </p:cNvSpPr>
          <p:nvPr>
            <p:ph type="body" sz="quarter" idx="21"/>
          </p:nvPr>
        </p:nvSpPr>
        <p:spPr>
          <a:xfrm>
            <a:off x="10790272" y="658692"/>
            <a:ext cx="1503681" cy="2028014"/>
          </a:xfrm>
        </p:spPr>
        <p:txBody>
          <a:bodyPr lIns="0" tIns="0" rIns="0" bIns="0">
            <a:no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704802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оллаж 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Объект 6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2223" y="2964"/>
          <a:ext cx="2223" cy="29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5349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7" name="Объект 6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23" y="2964"/>
                        <a:ext cx="2223" cy="296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286" y="649383"/>
            <a:ext cx="5656707" cy="1255570"/>
          </a:xfrm>
        </p:spPr>
        <p:txBody>
          <a:bodyPr vert="horz"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endParaRPr lang="ru-RU" dirty="0"/>
          </a:p>
        </p:txBody>
      </p:sp>
      <p:sp>
        <p:nvSpPr>
          <p:cNvPr id="9" name="Текст 8"/>
          <p:cNvSpPr>
            <a:spLocks noGrp="1"/>
          </p:cNvSpPr>
          <p:nvPr>
            <p:ph type="body" sz="quarter" idx="13"/>
          </p:nvPr>
        </p:nvSpPr>
        <p:spPr>
          <a:xfrm>
            <a:off x="502286" y="2112859"/>
            <a:ext cx="5656707" cy="6383020"/>
          </a:xfrm>
        </p:spPr>
        <p:txBody>
          <a:bodyPr lIns="0" tIns="0" rIns="0" bIns="0">
            <a:no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1" name="Рисунок 10"/>
          <p:cNvSpPr>
            <a:spLocks noGrp="1"/>
          </p:cNvSpPr>
          <p:nvPr>
            <p:ph type="pic" sz="quarter" idx="14" hasCustomPrompt="1"/>
          </p:nvPr>
        </p:nvSpPr>
        <p:spPr>
          <a:xfrm>
            <a:off x="8537760" y="0"/>
            <a:ext cx="4263840" cy="5685120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  <p:sp>
        <p:nvSpPr>
          <p:cNvPr id="13" name="Рисунок 3"/>
          <p:cNvSpPr>
            <a:spLocks noGrp="1"/>
          </p:cNvSpPr>
          <p:nvPr>
            <p:ph type="pic" sz="quarter" idx="17" hasCustomPrompt="1"/>
          </p:nvPr>
        </p:nvSpPr>
        <p:spPr>
          <a:xfrm>
            <a:off x="6406926" y="5669218"/>
            <a:ext cx="4263840" cy="2842560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 bwMode="auto">
          <a:xfrm>
            <a:off x="6406926" y="0"/>
            <a:ext cx="2131920" cy="5685120"/>
          </a:xfrm>
          <a:prstGeom prst="rect">
            <a:avLst/>
          </a:prstGeom>
          <a:solidFill>
            <a:schemeClr val="bg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128016" tIns="64008" rIns="128016" bIns="64008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128016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52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5" name="Прямоугольник 14"/>
          <p:cNvSpPr/>
          <p:nvPr/>
        </p:nvSpPr>
        <p:spPr bwMode="auto">
          <a:xfrm>
            <a:off x="10669680" y="5669218"/>
            <a:ext cx="2131920" cy="2842560"/>
          </a:xfrm>
          <a:prstGeom prst="rect">
            <a:avLst/>
          </a:prstGeom>
          <a:solidFill>
            <a:schemeClr val="tx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128016" tIns="64008" rIns="128016" bIns="64008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128016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52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6" name="Текст 8"/>
          <p:cNvSpPr>
            <a:spLocks noGrp="1"/>
          </p:cNvSpPr>
          <p:nvPr>
            <p:ph type="body" sz="quarter" idx="18"/>
          </p:nvPr>
        </p:nvSpPr>
        <p:spPr>
          <a:xfrm>
            <a:off x="10789921" y="5879255"/>
            <a:ext cx="1503681" cy="2438401"/>
          </a:xfrm>
        </p:spPr>
        <p:txBody>
          <a:bodyPr lIns="0" tIns="0" rIns="0" bIns="0">
            <a:noAutofit/>
          </a:bodyPr>
          <a:lstStyle>
            <a:lvl1pPr>
              <a:defRPr>
                <a:solidFill>
                  <a:srgbClr val="FFFFFF"/>
                </a:solidFill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7" name="Текст 8"/>
          <p:cNvSpPr>
            <a:spLocks noGrp="1"/>
          </p:cNvSpPr>
          <p:nvPr>
            <p:ph type="body" sz="quarter" idx="19"/>
          </p:nvPr>
        </p:nvSpPr>
        <p:spPr>
          <a:xfrm>
            <a:off x="6632269" y="649384"/>
            <a:ext cx="1780211" cy="4769283"/>
          </a:xfrm>
        </p:spPr>
        <p:txBody>
          <a:bodyPr lIns="0" tIns="0" rIns="0" bIns="0">
            <a:no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660754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оллаж 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Объект 6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2223" y="2964"/>
          <a:ext cx="2223" cy="29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6373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7" name="Объект 6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23" y="2964"/>
                        <a:ext cx="2223" cy="296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286" y="649383"/>
            <a:ext cx="5656707" cy="1255570"/>
          </a:xfrm>
        </p:spPr>
        <p:txBody>
          <a:bodyPr vert="horz"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endParaRPr lang="ru-RU" dirty="0"/>
          </a:p>
        </p:txBody>
      </p:sp>
      <p:sp>
        <p:nvSpPr>
          <p:cNvPr id="9" name="Текст 8"/>
          <p:cNvSpPr>
            <a:spLocks noGrp="1"/>
          </p:cNvSpPr>
          <p:nvPr>
            <p:ph type="body" sz="quarter" idx="13"/>
          </p:nvPr>
        </p:nvSpPr>
        <p:spPr>
          <a:xfrm>
            <a:off x="502286" y="2112859"/>
            <a:ext cx="5656707" cy="6383020"/>
          </a:xfrm>
        </p:spPr>
        <p:txBody>
          <a:bodyPr lIns="0" tIns="0" rIns="0" bIns="0">
            <a:no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1" name="Рисунок 10"/>
          <p:cNvSpPr>
            <a:spLocks noGrp="1"/>
          </p:cNvSpPr>
          <p:nvPr>
            <p:ph type="pic" sz="quarter" idx="14" hasCustomPrompt="1"/>
          </p:nvPr>
        </p:nvSpPr>
        <p:spPr>
          <a:xfrm>
            <a:off x="6406926" y="0"/>
            <a:ext cx="4263840" cy="5685120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  <p:sp>
        <p:nvSpPr>
          <p:cNvPr id="13" name="Рисунок 3"/>
          <p:cNvSpPr>
            <a:spLocks noGrp="1"/>
          </p:cNvSpPr>
          <p:nvPr>
            <p:ph type="pic" sz="quarter" idx="17" hasCustomPrompt="1"/>
          </p:nvPr>
        </p:nvSpPr>
        <p:spPr>
          <a:xfrm>
            <a:off x="8537760" y="5669218"/>
            <a:ext cx="4263840" cy="2842560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 bwMode="auto">
          <a:xfrm>
            <a:off x="10669680" y="0"/>
            <a:ext cx="2131920" cy="5685120"/>
          </a:xfrm>
          <a:prstGeom prst="rect">
            <a:avLst/>
          </a:prstGeom>
          <a:solidFill>
            <a:schemeClr val="bg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128016" tIns="64008" rIns="128016" bIns="64008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128016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52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5" name="Прямоугольник 14"/>
          <p:cNvSpPr/>
          <p:nvPr/>
        </p:nvSpPr>
        <p:spPr bwMode="auto">
          <a:xfrm>
            <a:off x="6406926" y="5669218"/>
            <a:ext cx="2131920" cy="2842560"/>
          </a:xfrm>
          <a:prstGeom prst="rect">
            <a:avLst/>
          </a:prstGeom>
          <a:solidFill>
            <a:schemeClr val="tx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128016" tIns="64008" rIns="128016" bIns="64008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128016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52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2" name="Текст 8"/>
          <p:cNvSpPr>
            <a:spLocks noGrp="1"/>
          </p:cNvSpPr>
          <p:nvPr>
            <p:ph type="body" sz="quarter" idx="18" hasCustomPrompt="1"/>
          </p:nvPr>
        </p:nvSpPr>
        <p:spPr>
          <a:xfrm>
            <a:off x="6632270" y="5879255"/>
            <a:ext cx="1739571" cy="2438401"/>
          </a:xfrm>
        </p:spPr>
        <p:txBody>
          <a:bodyPr lIns="0" tIns="0" rIns="0" bIns="0">
            <a:noAutofit/>
          </a:bodyPr>
          <a:lstStyle>
            <a:lvl1pPr>
              <a:defRPr>
                <a:solidFill>
                  <a:srgbClr val="FFFFFF"/>
                </a:solidFill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4" name="Текст 8"/>
          <p:cNvSpPr>
            <a:spLocks noGrp="1"/>
          </p:cNvSpPr>
          <p:nvPr>
            <p:ph type="body" sz="quarter" idx="19" hasCustomPrompt="1"/>
          </p:nvPr>
        </p:nvSpPr>
        <p:spPr>
          <a:xfrm>
            <a:off x="10836687" y="649384"/>
            <a:ext cx="1462629" cy="4769283"/>
          </a:xfrm>
        </p:spPr>
        <p:txBody>
          <a:bodyPr lIns="0" tIns="0" rIns="0" bIns="0">
            <a:noAutofit/>
          </a:bodyPr>
          <a:lstStyle/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7149507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оллаж 1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Прямоугольник 41"/>
          <p:cNvSpPr>
            <a:spLocks/>
          </p:cNvSpPr>
          <p:nvPr/>
        </p:nvSpPr>
        <p:spPr bwMode="auto">
          <a:xfrm>
            <a:off x="9604263" y="1"/>
            <a:ext cx="3197338" cy="4263118"/>
          </a:xfrm>
          <a:prstGeom prst="rect">
            <a:avLst/>
          </a:prstGeom>
          <a:solidFill>
            <a:schemeClr val="bg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128016" tIns="64008" rIns="128016" bIns="64008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128016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52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3" name="Прямоугольник 42"/>
          <p:cNvSpPr>
            <a:spLocks/>
          </p:cNvSpPr>
          <p:nvPr/>
        </p:nvSpPr>
        <p:spPr bwMode="auto">
          <a:xfrm>
            <a:off x="6406926" y="4248663"/>
            <a:ext cx="3197338" cy="4263118"/>
          </a:xfrm>
          <a:prstGeom prst="rect">
            <a:avLst/>
          </a:prstGeom>
          <a:solidFill>
            <a:schemeClr val="tx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128016" tIns="64008" rIns="128016" bIns="64008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128016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52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graphicFrame>
        <p:nvGraphicFramePr>
          <p:cNvPr id="7" name="Объект 6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2223" y="2964"/>
          <a:ext cx="2223" cy="29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7397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7" name="Объект 6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23" y="2964"/>
                        <a:ext cx="2223" cy="296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286" y="649383"/>
            <a:ext cx="5656707" cy="1255570"/>
          </a:xfrm>
        </p:spPr>
        <p:txBody>
          <a:bodyPr vert="horz"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endParaRPr lang="ru-RU" dirty="0"/>
          </a:p>
        </p:txBody>
      </p:sp>
      <p:sp>
        <p:nvSpPr>
          <p:cNvPr id="9" name="Текст 8"/>
          <p:cNvSpPr>
            <a:spLocks noGrp="1"/>
          </p:cNvSpPr>
          <p:nvPr>
            <p:ph type="body" sz="quarter" idx="13"/>
          </p:nvPr>
        </p:nvSpPr>
        <p:spPr>
          <a:xfrm>
            <a:off x="502286" y="2112859"/>
            <a:ext cx="5656707" cy="6383020"/>
          </a:xfrm>
        </p:spPr>
        <p:txBody>
          <a:bodyPr lIns="0" tIns="0" rIns="0" bIns="0">
            <a:no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1" name="Рисунок 10"/>
          <p:cNvSpPr>
            <a:spLocks noGrp="1"/>
          </p:cNvSpPr>
          <p:nvPr>
            <p:ph type="pic" sz="quarter" idx="14" hasCustomPrompt="1"/>
          </p:nvPr>
        </p:nvSpPr>
        <p:spPr>
          <a:xfrm>
            <a:off x="6406929" y="1"/>
            <a:ext cx="3197338" cy="4263118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  <p:sp>
        <p:nvSpPr>
          <p:cNvPr id="13" name="Рисунок 3"/>
          <p:cNvSpPr>
            <a:spLocks noGrp="1"/>
          </p:cNvSpPr>
          <p:nvPr>
            <p:ph type="pic" sz="quarter" idx="17" hasCustomPrompt="1"/>
          </p:nvPr>
        </p:nvSpPr>
        <p:spPr>
          <a:xfrm>
            <a:off x="9604263" y="4248663"/>
            <a:ext cx="3197338" cy="4263118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  <p:sp>
        <p:nvSpPr>
          <p:cNvPr id="12" name="Текст 8"/>
          <p:cNvSpPr>
            <a:spLocks noGrp="1"/>
          </p:cNvSpPr>
          <p:nvPr>
            <p:ph type="body" sz="quarter" idx="18"/>
          </p:nvPr>
        </p:nvSpPr>
        <p:spPr>
          <a:xfrm>
            <a:off x="6632269" y="4644089"/>
            <a:ext cx="2653972" cy="3673568"/>
          </a:xfrm>
        </p:spPr>
        <p:txBody>
          <a:bodyPr lIns="0" tIns="0" rIns="0" bIns="0">
            <a:noAutofit/>
          </a:bodyPr>
          <a:lstStyle>
            <a:lvl1pPr>
              <a:defRPr>
                <a:solidFill>
                  <a:srgbClr val="FFFFFF"/>
                </a:solidFill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4" name="Текст 8"/>
          <p:cNvSpPr>
            <a:spLocks noGrp="1"/>
          </p:cNvSpPr>
          <p:nvPr>
            <p:ph type="body" sz="quarter" idx="19"/>
          </p:nvPr>
        </p:nvSpPr>
        <p:spPr>
          <a:xfrm>
            <a:off x="9852198" y="649385"/>
            <a:ext cx="2447119" cy="3306244"/>
          </a:xfrm>
        </p:spPr>
        <p:txBody>
          <a:bodyPr lIns="0" tIns="0" rIns="0" bIns="0">
            <a:no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6002941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оллаж 2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Прямоугольник 41"/>
          <p:cNvSpPr>
            <a:spLocks/>
          </p:cNvSpPr>
          <p:nvPr/>
        </p:nvSpPr>
        <p:spPr bwMode="auto">
          <a:xfrm>
            <a:off x="9604263" y="1"/>
            <a:ext cx="3197338" cy="4263118"/>
          </a:xfrm>
          <a:prstGeom prst="rect">
            <a:avLst/>
          </a:prstGeom>
          <a:solidFill>
            <a:schemeClr val="bg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128016" tIns="64008" rIns="128016" bIns="64008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128016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52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3" name="Прямоугольник 42"/>
          <p:cNvSpPr>
            <a:spLocks/>
          </p:cNvSpPr>
          <p:nvPr/>
        </p:nvSpPr>
        <p:spPr bwMode="auto">
          <a:xfrm>
            <a:off x="6406926" y="4248663"/>
            <a:ext cx="3197338" cy="4263118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128016" tIns="64008" rIns="128016" bIns="64008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128016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52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graphicFrame>
        <p:nvGraphicFramePr>
          <p:cNvPr id="7" name="Объект 6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2223" y="2964"/>
          <a:ext cx="2223" cy="29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8421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7" name="Объект 6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23" y="2964"/>
                        <a:ext cx="2223" cy="296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286" y="649383"/>
            <a:ext cx="5656707" cy="1255570"/>
          </a:xfrm>
        </p:spPr>
        <p:txBody>
          <a:bodyPr vert="horz"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endParaRPr lang="ru-RU" dirty="0"/>
          </a:p>
        </p:txBody>
      </p:sp>
      <p:sp>
        <p:nvSpPr>
          <p:cNvPr id="9" name="Текст 8"/>
          <p:cNvSpPr>
            <a:spLocks noGrp="1"/>
          </p:cNvSpPr>
          <p:nvPr>
            <p:ph type="body" sz="quarter" idx="13"/>
          </p:nvPr>
        </p:nvSpPr>
        <p:spPr>
          <a:xfrm>
            <a:off x="502286" y="2112859"/>
            <a:ext cx="5656707" cy="6383020"/>
          </a:xfrm>
        </p:spPr>
        <p:txBody>
          <a:bodyPr lIns="0" tIns="0" rIns="0" bIns="0">
            <a:no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1" name="Рисунок 10"/>
          <p:cNvSpPr>
            <a:spLocks noGrp="1"/>
          </p:cNvSpPr>
          <p:nvPr>
            <p:ph type="pic" sz="quarter" idx="14" hasCustomPrompt="1"/>
          </p:nvPr>
        </p:nvSpPr>
        <p:spPr>
          <a:xfrm>
            <a:off x="6406929" y="1"/>
            <a:ext cx="3197338" cy="4263118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  <p:sp>
        <p:nvSpPr>
          <p:cNvPr id="13" name="Рисунок 3"/>
          <p:cNvSpPr>
            <a:spLocks noGrp="1"/>
          </p:cNvSpPr>
          <p:nvPr>
            <p:ph type="pic" sz="quarter" idx="17" hasCustomPrompt="1"/>
          </p:nvPr>
        </p:nvSpPr>
        <p:spPr>
          <a:xfrm>
            <a:off x="9604263" y="4248663"/>
            <a:ext cx="3197338" cy="4263118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  <p:sp>
        <p:nvSpPr>
          <p:cNvPr id="12" name="Текст 8"/>
          <p:cNvSpPr>
            <a:spLocks noGrp="1"/>
          </p:cNvSpPr>
          <p:nvPr>
            <p:ph type="body" sz="quarter" idx="18"/>
          </p:nvPr>
        </p:nvSpPr>
        <p:spPr>
          <a:xfrm>
            <a:off x="6632269" y="4644089"/>
            <a:ext cx="2653972" cy="3673568"/>
          </a:xfrm>
        </p:spPr>
        <p:txBody>
          <a:bodyPr lIns="0" tIns="0" rIns="0" bIns="0">
            <a:noAutofit/>
          </a:bodyPr>
          <a:lstStyle>
            <a:lvl1pPr>
              <a:defRPr>
                <a:solidFill>
                  <a:srgbClr val="FFFFFF"/>
                </a:solidFill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4" name="Текст 8"/>
          <p:cNvSpPr>
            <a:spLocks noGrp="1"/>
          </p:cNvSpPr>
          <p:nvPr>
            <p:ph type="body" sz="quarter" idx="19"/>
          </p:nvPr>
        </p:nvSpPr>
        <p:spPr>
          <a:xfrm>
            <a:off x="9852198" y="649385"/>
            <a:ext cx="2447119" cy="3306244"/>
          </a:xfrm>
        </p:spPr>
        <p:txBody>
          <a:bodyPr lIns="0" tIns="0" rIns="0" bIns="0">
            <a:no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796277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оллаж 2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Прямоугольник 41"/>
          <p:cNvSpPr>
            <a:spLocks/>
          </p:cNvSpPr>
          <p:nvPr/>
        </p:nvSpPr>
        <p:spPr bwMode="auto">
          <a:xfrm>
            <a:off x="6406929" y="1"/>
            <a:ext cx="3197338" cy="4263118"/>
          </a:xfrm>
          <a:prstGeom prst="rect">
            <a:avLst/>
          </a:prstGeom>
          <a:solidFill>
            <a:schemeClr val="bg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128016" tIns="64008" rIns="128016" bIns="64008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128016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52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3" name="Прямоугольник 42"/>
          <p:cNvSpPr>
            <a:spLocks/>
          </p:cNvSpPr>
          <p:nvPr/>
        </p:nvSpPr>
        <p:spPr bwMode="auto">
          <a:xfrm>
            <a:off x="9604263" y="4248663"/>
            <a:ext cx="3197338" cy="4263118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128016" tIns="64008" rIns="128016" bIns="64008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128016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52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graphicFrame>
        <p:nvGraphicFramePr>
          <p:cNvPr id="7" name="Объект 6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2223" y="2964"/>
          <a:ext cx="2223" cy="29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9445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7" name="Объект 6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23" y="2964"/>
                        <a:ext cx="2223" cy="296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286" y="649383"/>
            <a:ext cx="5656707" cy="1255570"/>
          </a:xfrm>
        </p:spPr>
        <p:txBody>
          <a:bodyPr vert="horz"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endParaRPr lang="ru-RU" dirty="0"/>
          </a:p>
        </p:txBody>
      </p:sp>
      <p:sp>
        <p:nvSpPr>
          <p:cNvPr id="9" name="Текст 8"/>
          <p:cNvSpPr>
            <a:spLocks noGrp="1"/>
          </p:cNvSpPr>
          <p:nvPr>
            <p:ph type="body" sz="quarter" idx="13"/>
          </p:nvPr>
        </p:nvSpPr>
        <p:spPr>
          <a:xfrm>
            <a:off x="502286" y="2112859"/>
            <a:ext cx="5656707" cy="6383020"/>
          </a:xfrm>
        </p:spPr>
        <p:txBody>
          <a:bodyPr lIns="0" tIns="0" rIns="0" bIns="0">
            <a:no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1" name="Рисунок 10"/>
          <p:cNvSpPr>
            <a:spLocks noGrp="1"/>
          </p:cNvSpPr>
          <p:nvPr>
            <p:ph type="pic" sz="quarter" idx="14" hasCustomPrompt="1"/>
          </p:nvPr>
        </p:nvSpPr>
        <p:spPr>
          <a:xfrm>
            <a:off x="9604263" y="1"/>
            <a:ext cx="3197338" cy="4263118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  <p:sp>
        <p:nvSpPr>
          <p:cNvPr id="13" name="Рисунок 3"/>
          <p:cNvSpPr>
            <a:spLocks noGrp="1"/>
          </p:cNvSpPr>
          <p:nvPr>
            <p:ph type="pic" sz="quarter" idx="17" hasCustomPrompt="1"/>
          </p:nvPr>
        </p:nvSpPr>
        <p:spPr>
          <a:xfrm>
            <a:off x="6406929" y="4248663"/>
            <a:ext cx="3197338" cy="4263118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  <p:sp>
        <p:nvSpPr>
          <p:cNvPr id="12" name="Текст 8"/>
          <p:cNvSpPr>
            <a:spLocks noGrp="1"/>
          </p:cNvSpPr>
          <p:nvPr>
            <p:ph type="body" sz="quarter" idx="18"/>
          </p:nvPr>
        </p:nvSpPr>
        <p:spPr>
          <a:xfrm>
            <a:off x="9813321" y="4644089"/>
            <a:ext cx="2485994" cy="3673568"/>
          </a:xfrm>
        </p:spPr>
        <p:txBody>
          <a:bodyPr lIns="0" tIns="0" rIns="0" bIns="0">
            <a:noAutofit/>
          </a:bodyPr>
          <a:lstStyle>
            <a:lvl1pPr>
              <a:defRPr>
                <a:solidFill>
                  <a:srgbClr val="FFFFFF"/>
                </a:solidFill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4" name="Текст 8"/>
          <p:cNvSpPr>
            <a:spLocks noGrp="1"/>
          </p:cNvSpPr>
          <p:nvPr>
            <p:ph type="body" sz="quarter" idx="19"/>
          </p:nvPr>
        </p:nvSpPr>
        <p:spPr>
          <a:xfrm>
            <a:off x="6632268" y="649385"/>
            <a:ext cx="2724057" cy="3306244"/>
          </a:xfrm>
        </p:spPr>
        <p:txBody>
          <a:bodyPr lIns="0" tIns="0" rIns="0" bIns="0">
            <a:no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826340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Обложка 06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Объект 9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969227691"/>
              </p:ext>
            </p:extLst>
          </p:nvPr>
        </p:nvGraphicFramePr>
        <p:xfrm>
          <a:off x="2227" y="2967"/>
          <a:ext cx="2222" cy="29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4149" name="Слайд think-cell" r:id="rId4" imgW="270" imgH="270" progId="TCLayout.ActiveDocument.1">
                  <p:embed/>
                </p:oleObj>
              </mc:Choice>
              <mc:Fallback>
                <p:oleObj name="Слайд think-cell" r:id="rId4" imgW="270" imgH="270" progId="TCLayout.ActiveDocument.1">
                  <p:embed/>
                  <p:pic>
                    <p:nvPicPr>
                      <p:cNvPr id="10" name="Объект 9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27" y="2967"/>
                        <a:ext cx="2222" cy="29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7" name="Прямоугольник 56"/>
          <p:cNvSpPr/>
          <p:nvPr/>
        </p:nvSpPr>
        <p:spPr bwMode="auto">
          <a:xfrm>
            <a:off x="9203040" y="4800600"/>
            <a:ext cx="3598560" cy="4800600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128016" tIns="64008" rIns="128016" bIns="64008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128016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52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3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443789" y="541868"/>
            <a:ext cx="8271969" cy="1849323"/>
          </a:xfrm>
          <a:effectLst/>
        </p:spPr>
        <p:txBody>
          <a:bodyPr vert="horz" lIns="0" tIns="0" rIns="0" bIns="72000">
            <a:noAutofit/>
          </a:bodyPr>
          <a:lstStyle>
            <a:lvl1pPr>
              <a:lnSpc>
                <a:spcPct val="85000"/>
              </a:lnSpc>
              <a:defRPr lang="ru-RU" sz="5600" b="0" i="0" u="none" cap="none" spc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Arial"/>
              </a:defRPr>
            </a:lvl1pPr>
          </a:lstStyle>
          <a:p>
            <a:r>
              <a:rPr lang="ru-RU" dirty="0" smtClean="0"/>
              <a:t>Название презентации</a:t>
            </a:r>
            <a:endParaRPr lang="ru-RU" dirty="0"/>
          </a:p>
        </p:txBody>
      </p:sp>
      <p:sp>
        <p:nvSpPr>
          <p:cNvPr id="35" name="Текст 12"/>
          <p:cNvSpPr>
            <a:spLocks noGrp="1"/>
          </p:cNvSpPr>
          <p:nvPr>
            <p:ph type="body" sz="quarter" idx="10" hasCustomPrompt="1"/>
          </p:nvPr>
        </p:nvSpPr>
        <p:spPr>
          <a:xfrm>
            <a:off x="502286" y="3655092"/>
            <a:ext cx="8213471" cy="1047723"/>
          </a:xfrm>
          <a:prstGeom prst="rect">
            <a:avLst/>
          </a:prstGeom>
          <a:effectLst/>
        </p:spPr>
        <p:txBody>
          <a:bodyPr vert="horz" lIns="0" tIns="0" rIns="0" bIns="0" rtlCol="0">
            <a:noAutofit/>
          </a:bodyPr>
          <a:lstStyle>
            <a:lvl1pPr>
              <a:defRPr lang="ru-RU" sz="1680" b="0" baseline="0" dirty="0">
                <a:effectLst/>
              </a:defRPr>
            </a:lvl1pPr>
          </a:lstStyle>
          <a:p>
            <a:pPr lvl="0">
              <a:spcAft>
                <a:spcPts val="0"/>
              </a:spcAft>
            </a:pPr>
            <a:r>
              <a:rPr lang="ru-RU" dirty="0"/>
              <a:t>Имя Фамилия</a:t>
            </a:r>
            <a:br>
              <a:rPr lang="ru-RU" dirty="0"/>
            </a:br>
            <a:r>
              <a:rPr lang="ru-RU" dirty="0"/>
              <a:t>Должность</a:t>
            </a:r>
            <a:br>
              <a:rPr lang="ru-RU" dirty="0"/>
            </a:br>
            <a:r>
              <a:rPr lang="ru-RU" dirty="0"/>
              <a:t>Компания / функция / направление</a:t>
            </a:r>
          </a:p>
        </p:txBody>
      </p:sp>
      <p:pic>
        <p:nvPicPr>
          <p:cNvPr id="30" name="Picture 29"/>
          <p:cNvPicPr>
            <a:picLocks noChangeAspect="1"/>
          </p:cNvPicPr>
          <p:nvPr/>
        </p:nvPicPr>
        <p:blipFill>
          <a:blip r:embed="rId6">
            <a:lum bright="10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48662" y="8031509"/>
            <a:ext cx="1546551" cy="38976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018159" y="8578443"/>
            <a:ext cx="2072812" cy="3293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540" dirty="0" smtClean="0">
                <a:solidFill>
                  <a:schemeClr val="bg1"/>
                </a:solidFill>
              </a:rPr>
              <a:t>Партнеры</a:t>
            </a:r>
            <a:r>
              <a:rPr lang="ru-RU" sz="1540" baseline="0" dirty="0" smtClean="0">
                <a:solidFill>
                  <a:schemeClr val="bg1"/>
                </a:solidFill>
              </a:rPr>
              <a:t> для роста</a:t>
            </a:r>
            <a:endParaRPr lang="ru-RU" sz="1540" dirty="0">
              <a:solidFill>
                <a:schemeClr val="bg1"/>
              </a:solidFill>
            </a:endParaRPr>
          </a:p>
        </p:txBody>
      </p:sp>
      <p:sp>
        <p:nvSpPr>
          <p:cNvPr id="13" name="Рисунок 12"/>
          <p:cNvSpPr>
            <a:spLocks noGrp="1"/>
          </p:cNvSpPr>
          <p:nvPr>
            <p:ph type="pic" sz="quarter" idx="12"/>
          </p:nvPr>
        </p:nvSpPr>
        <p:spPr>
          <a:xfrm>
            <a:off x="0" y="4803212"/>
            <a:ext cx="9185593" cy="4797989"/>
          </a:xfrm>
        </p:spPr>
        <p:txBody>
          <a:bodyPr/>
          <a:lstStyle/>
          <a:p>
            <a:r>
              <a:rPr lang="ru-RU" smtClean="0"/>
              <a:t>Вставка рисунка</a:t>
            </a:r>
            <a:endParaRPr lang="ru-RU"/>
          </a:p>
        </p:txBody>
      </p:sp>
      <p:grpSp>
        <p:nvGrpSpPr>
          <p:cNvPr id="60" name="Группа 59"/>
          <p:cNvGrpSpPr>
            <a:grpSpLocks noChangeAspect="1"/>
          </p:cNvGrpSpPr>
          <p:nvPr/>
        </p:nvGrpSpPr>
        <p:grpSpPr>
          <a:xfrm>
            <a:off x="9203040" y="0"/>
            <a:ext cx="3598560" cy="4800600"/>
            <a:chOff x="6573600" y="0"/>
            <a:chExt cx="2570400" cy="2571750"/>
          </a:xfrm>
        </p:grpSpPr>
        <p:sp>
          <p:nvSpPr>
            <p:cNvPr id="14" name="Прямоугольник 13"/>
            <p:cNvSpPr/>
            <p:nvPr/>
          </p:nvSpPr>
          <p:spPr bwMode="auto">
            <a:xfrm>
              <a:off x="6573600" y="0"/>
              <a:ext cx="2570400" cy="2571750"/>
            </a:xfrm>
            <a:prstGeom prst="rect">
              <a:avLst/>
            </a:prstGeom>
            <a:solidFill>
              <a:schemeClr val="bg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128016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252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58" name="Овал 57"/>
            <p:cNvSpPr/>
            <p:nvPr/>
          </p:nvSpPr>
          <p:spPr bwMode="auto">
            <a:xfrm>
              <a:off x="6782475" y="209550"/>
              <a:ext cx="2152650" cy="2152650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128016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252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sp>
        <p:nvSpPr>
          <p:cNvPr id="36" name="Текст 12"/>
          <p:cNvSpPr>
            <a:spLocks noGrp="1"/>
          </p:cNvSpPr>
          <p:nvPr>
            <p:ph type="body" sz="quarter" idx="11" hasCustomPrompt="1"/>
          </p:nvPr>
        </p:nvSpPr>
        <p:spPr>
          <a:xfrm>
            <a:off x="502286" y="8421269"/>
            <a:ext cx="3731578" cy="645512"/>
          </a:xfrm>
          <a:prstGeom prst="rect">
            <a:avLst/>
          </a:prstGeom>
          <a:effectLst/>
        </p:spPr>
        <p:txBody>
          <a:bodyPr/>
          <a:lstStyle>
            <a:lvl1pPr>
              <a:spcBef>
                <a:spcPts val="0"/>
              </a:spcBef>
              <a:spcAft>
                <a:spcPts val="0"/>
              </a:spcAft>
              <a:defRPr sz="1400">
                <a:solidFill>
                  <a:schemeClr val="bg1"/>
                </a:solidFill>
                <a:effectLst/>
              </a:defRPr>
            </a:lvl1pPr>
          </a:lstStyle>
          <a:p>
            <a:pPr lvl="0"/>
            <a:r>
              <a:rPr lang="ru-RU" dirty="0"/>
              <a:t>Название мероприятия</a:t>
            </a:r>
            <a:br>
              <a:rPr lang="ru-RU" dirty="0"/>
            </a:br>
            <a:r>
              <a:rPr lang="ru-RU" dirty="0"/>
              <a:t>Дата проведения</a:t>
            </a:r>
          </a:p>
          <a:p>
            <a:pPr lvl="0"/>
            <a:endParaRPr lang="ru-RU" dirty="0"/>
          </a:p>
        </p:txBody>
      </p:sp>
      <p:sp>
        <p:nvSpPr>
          <p:cNvPr id="56" name="Текст 7"/>
          <p:cNvSpPr>
            <a:spLocks noGrp="1"/>
          </p:cNvSpPr>
          <p:nvPr>
            <p:ph type="body" sz="quarter" idx="15" hasCustomPrompt="1"/>
          </p:nvPr>
        </p:nvSpPr>
        <p:spPr>
          <a:xfrm>
            <a:off x="502286" y="2491588"/>
            <a:ext cx="8213471" cy="906780"/>
          </a:xfrm>
        </p:spPr>
        <p:txBody>
          <a:bodyPr/>
          <a:lstStyle>
            <a:lvl1pPr>
              <a:defRPr baseline="0"/>
            </a:lvl1pPr>
          </a:lstStyle>
          <a:p>
            <a:pPr lvl="0"/>
            <a:r>
              <a:rPr lang="ru-RU" dirty="0" smtClean="0"/>
              <a:t>Подзаголовок (заполняется по необходимости)</a:t>
            </a:r>
          </a:p>
        </p:txBody>
      </p:sp>
      <p:grpSp>
        <p:nvGrpSpPr>
          <p:cNvPr id="39" name="Группа 38"/>
          <p:cNvGrpSpPr/>
          <p:nvPr/>
        </p:nvGrpSpPr>
        <p:grpSpPr>
          <a:xfrm>
            <a:off x="12742652" y="-79539"/>
            <a:ext cx="4006111" cy="9680744"/>
            <a:chOff x="9101894" y="-42611"/>
            <a:chExt cx="2861508" cy="5186113"/>
          </a:xfrm>
        </p:grpSpPr>
        <p:sp>
          <p:nvSpPr>
            <p:cNvPr id="40" name="Прямоугольник 39"/>
            <p:cNvSpPr/>
            <p:nvPr/>
          </p:nvSpPr>
          <p:spPr>
            <a:xfrm>
              <a:off x="9181869" y="3"/>
              <a:ext cx="2781533" cy="514349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wrap="square" lIns="648000">
              <a:noAutofit/>
            </a:bodyPr>
            <a:lstStyle/>
            <a:p>
              <a:r>
                <a:rPr lang="ru-RU" sz="1680" b="0" dirty="0">
                  <a:solidFill>
                    <a:schemeClr val="bg1"/>
                  </a:solidFill>
                </a:rPr>
                <a:t>Рекомендации </a:t>
              </a:r>
              <a:br>
                <a:rPr lang="ru-RU" sz="1680" b="0" dirty="0">
                  <a:solidFill>
                    <a:schemeClr val="bg1"/>
                  </a:solidFill>
                </a:rPr>
              </a:br>
              <a:r>
                <a:rPr lang="ru-RU" sz="168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по оформлению слайдов</a:t>
              </a:r>
            </a:p>
            <a:p>
              <a:pPr marL="0" algn="l" defTabSz="1090821" rtl="0" eaLnBrk="1" latinLnBrk="0" hangingPunct="1"/>
              <a:endParaRPr lang="ru-RU" sz="112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  <a:p>
              <a:pPr marL="255585" indent="-255585" algn="l" defTabSz="1090821" rtl="0" eaLnBrk="1" latinLnBrk="0" hangingPunct="1">
                <a:spcAft>
                  <a:spcPts val="280"/>
                </a:spcAft>
                <a:buFont typeface="+mj-lt"/>
                <a:buAutoNum type="arabicPeriod"/>
              </a:pPr>
              <a:r>
                <a:rPr lang="ru-RU" sz="112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ТЕКСТ</a:t>
              </a: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="0" dirty="0" err="1">
                  <a:solidFill>
                    <a:schemeClr val="bg1"/>
                  </a:solidFill>
                </a:rPr>
                <a:t>Корп.шрифт</a:t>
              </a:r>
              <a:r>
                <a:rPr lang="ru-RU" sz="1120" b="0" dirty="0">
                  <a:solidFill>
                    <a:schemeClr val="bg1"/>
                  </a:solidFill>
                </a:rPr>
                <a:t> для презентаций</a:t>
              </a:r>
              <a:r>
                <a:rPr lang="ru-RU" sz="1120" b="0" baseline="0" dirty="0">
                  <a:solidFill>
                    <a:schemeClr val="bg1"/>
                  </a:solidFill>
                </a:rPr>
                <a:t> </a:t>
              </a:r>
              <a:r>
                <a:rPr lang="ru-RU" sz="1120" baseline="0" dirty="0">
                  <a:solidFill>
                    <a:schemeClr val="bg1"/>
                  </a:solidFill>
                </a:rPr>
                <a:t>–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en-US" sz="1120" b="1" dirty="0">
                  <a:solidFill>
                    <a:schemeClr val="bg1"/>
                  </a:solidFill>
                </a:rPr>
                <a:t>Arial</a:t>
              </a:r>
              <a:r>
                <a:rPr lang="ru-RU" sz="1120" dirty="0">
                  <a:solidFill>
                    <a:schemeClr val="bg1"/>
                  </a:solidFill>
                </a:rPr>
                <a:t> (</a:t>
              </a:r>
              <a:r>
                <a:rPr lang="ru-RU" sz="1120" i="1" dirty="0">
                  <a:solidFill>
                    <a:schemeClr val="bg1"/>
                  </a:solidFill>
                </a:rPr>
                <a:t>д</a:t>
              </a:r>
              <a:r>
                <a:rPr lang="ru-RU" sz="1120" i="1" baseline="0" dirty="0">
                  <a:solidFill>
                    <a:schemeClr val="bg1"/>
                  </a:solidFill>
                </a:rPr>
                <a:t>опустимо:</a:t>
              </a:r>
              <a:r>
                <a:rPr lang="ru-RU" sz="1120" baseline="0" dirty="0">
                  <a:solidFill>
                    <a:schemeClr val="bg1"/>
                  </a:solidFill>
                </a:rPr>
                <a:t> </a:t>
              </a:r>
              <a:r>
                <a:rPr lang="en-US" sz="1120" baseline="0" dirty="0">
                  <a:solidFill>
                    <a:schemeClr val="bg1"/>
                  </a:solidFill>
                </a:rPr>
                <a:t>Arial Narrow</a:t>
              </a:r>
              <a:r>
                <a:rPr lang="ru-RU" sz="1120" baseline="0" dirty="0">
                  <a:solidFill>
                    <a:schemeClr val="bg1"/>
                  </a:solidFill>
                </a:rPr>
                <a:t>)</a:t>
              </a: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Заголовок слайда – 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не ниже 16 </a:t>
              </a:r>
              <a:r>
                <a:rPr lang="ru-RU" sz="1120" b="1" baseline="0" dirty="0" err="1">
                  <a:solidFill>
                    <a:schemeClr val="bg1"/>
                  </a:solidFill>
                </a:rPr>
                <a:t>пт</a:t>
              </a:r>
              <a:endParaRPr lang="ru-RU" sz="1120" b="1" baseline="0" dirty="0">
                <a:solidFill>
                  <a:schemeClr val="bg1"/>
                </a:solidFill>
              </a:endParaRP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Текст на слайде – 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не ниже </a:t>
              </a:r>
              <a:r>
                <a:rPr lang="en-US" sz="1120" b="1" baseline="0" dirty="0">
                  <a:solidFill>
                    <a:schemeClr val="bg1"/>
                  </a:solidFill>
                </a:rPr>
                <a:t>10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 </a:t>
              </a:r>
              <a:r>
                <a:rPr lang="ru-RU" sz="1120" b="1" baseline="0" dirty="0" err="1">
                  <a:solidFill>
                    <a:schemeClr val="bg1"/>
                  </a:solidFill>
                </a:rPr>
                <a:t>пт</a:t>
              </a:r>
              <a:endParaRPr lang="ru-RU" sz="1120" b="1" baseline="0" dirty="0">
                <a:solidFill>
                  <a:schemeClr val="bg1"/>
                </a:solidFill>
              </a:endParaRP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Примечания – 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не ниже </a:t>
              </a:r>
              <a:r>
                <a:rPr lang="en-US" sz="1120" b="1" baseline="0" dirty="0">
                  <a:solidFill>
                    <a:schemeClr val="bg1"/>
                  </a:solidFill>
                </a:rPr>
                <a:t>8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 </a:t>
              </a:r>
              <a:r>
                <a:rPr lang="ru-RU" sz="1120" b="1" baseline="0" dirty="0" err="1">
                  <a:solidFill>
                    <a:schemeClr val="bg1"/>
                  </a:solidFill>
                </a:rPr>
                <a:t>пт</a:t>
              </a:r>
              <a:endParaRPr lang="ru-RU" sz="1120" b="1" baseline="0" dirty="0">
                <a:solidFill>
                  <a:schemeClr val="bg1"/>
                </a:solidFill>
              </a:endParaRPr>
            </a:p>
            <a:p>
              <a:pPr marL="373377" lvl="4" indent="-124459" algn="l">
                <a:spcAft>
                  <a:spcPts val="112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Используйте на слайде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ru-RU" sz="1120" b="1" baseline="0" dirty="0">
                  <a:solidFill>
                    <a:schemeClr val="bg1"/>
                  </a:solidFill>
                </a:rPr>
                <a:t>не более 3 размеров шрифтов</a:t>
              </a:r>
              <a:endParaRPr lang="en-US" sz="1120" b="1" baseline="0" dirty="0">
                <a:solidFill>
                  <a:schemeClr val="bg1"/>
                </a:solidFill>
              </a:endParaRPr>
            </a:p>
            <a:p>
              <a:pPr marL="255585" indent="-255585" algn="l" defTabSz="1090821" rtl="0" eaLnBrk="1" latinLnBrk="0" hangingPunct="1">
                <a:spcBef>
                  <a:spcPts val="420"/>
                </a:spcBef>
                <a:spcAft>
                  <a:spcPts val="280"/>
                </a:spcAft>
                <a:buFont typeface="+mj-lt"/>
                <a:buAutoNum type="arabicPeriod"/>
              </a:pPr>
              <a:r>
                <a:rPr lang="ru-RU" sz="112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ДИАГРАММЫ</a:t>
              </a:r>
            </a:p>
            <a:p>
              <a:pPr marL="373377" lvl="1" indent="-111125" algn="l" defTabSz="1090821" rtl="0" eaLnBrk="1" latinLnBrk="0" hangingPunct="1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единый стиль оформления диаграмм</a:t>
              </a:r>
            </a:p>
            <a:p>
              <a:pPr marL="373377" lvl="1" indent="-111125" algn="l" defTabSz="1090821" rtl="0" eaLnBrk="1" latinLnBrk="0" hangingPunct="1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шрифты одинакового размера в</a:t>
              </a:r>
              <a:r>
                <a:rPr lang="ru-RU" sz="1120" b="0" kern="1200" baseline="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 </a:t>
              </a: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диаграммах, располагающихся на одном слайде</a:t>
              </a:r>
            </a:p>
            <a:p>
              <a:pPr marL="373377" lvl="1" indent="-111125" algn="l" defTabSz="1090821" rtl="0" eaLnBrk="1" latinLnBrk="0" hangingPunct="1">
                <a:spcAft>
                  <a:spcPts val="1120"/>
                </a:spcAft>
                <a:buFont typeface="Arial" panose="020B0604020202020204" pitchFamily="34" charset="0"/>
                <a:buChar char="•"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На одном слайде – не более 4 диаграмм</a:t>
              </a:r>
            </a:p>
            <a:p>
              <a:pPr marL="255585" marR="0" lvl="0" indent="-255585" algn="l" defTabSz="1090821" rtl="0" eaLnBrk="1" fontAlgn="auto" latinLnBrk="0" hangingPunct="1">
                <a:lnSpc>
                  <a:spcPct val="100000"/>
                </a:lnSpc>
                <a:spcBef>
                  <a:spcPts val="420"/>
                </a:spcBef>
                <a:spcAft>
                  <a:spcPts val="28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lang="ru-RU" sz="112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ИКОНКИ</a:t>
              </a:r>
            </a:p>
            <a:p>
              <a:pPr marL="373377" marR="0" lvl="1" indent="-117793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112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dirty="0">
                  <a:solidFill>
                    <a:schemeClr val="bg1"/>
                  </a:solidFill>
                </a:rPr>
                <a:t>Выбирайте оформление</a:t>
              </a:r>
              <a:r>
                <a:rPr lang="ru-RU" sz="1120" baseline="0" dirty="0">
                  <a:solidFill>
                    <a:schemeClr val="bg1"/>
                  </a:solidFill>
                </a:rPr>
                <a:t>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ru-RU" sz="1120" baseline="0" dirty="0">
                  <a:solidFill>
                    <a:schemeClr val="bg1"/>
                  </a:solidFill>
                </a:rPr>
                <a:t>иконок </a:t>
              </a:r>
              <a:r>
                <a:rPr lang="ru-RU" sz="1120" dirty="0">
                  <a:solidFill>
                    <a:schemeClr val="bg1"/>
                  </a:solidFill>
                </a:rPr>
                <a:t>в</a:t>
              </a:r>
              <a:r>
                <a:rPr lang="ru-RU" sz="1120" baseline="0" dirty="0">
                  <a:solidFill>
                    <a:schemeClr val="bg1"/>
                  </a:solidFill>
                </a:rPr>
                <a:t> едином стиле</a:t>
              </a:r>
              <a:endParaRPr lang="ru-RU" sz="112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  <a:p>
              <a:pPr marL="255585" marR="0" lvl="0" indent="-255585" algn="l" defTabSz="1090821" rtl="0" eaLnBrk="1" fontAlgn="auto" latinLnBrk="0" hangingPunct="1">
                <a:lnSpc>
                  <a:spcPct val="100000"/>
                </a:lnSpc>
                <a:spcBef>
                  <a:spcPts val="420"/>
                </a:spcBef>
                <a:spcAft>
                  <a:spcPts val="28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lang="ru-RU" sz="1120" b="1" dirty="0">
                  <a:solidFill>
                    <a:schemeClr val="bg1"/>
                  </a:solidFill>
                </a:rPr>
                <a:t>ИЗОБРАЖЕНИЯ</a:t>
              </a:r>
            </a:p>
            <a:p>
              <a:pPr marL="373377" lvl="1" indent="-117793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dirty="0">
                  <a:solidFill>
                    <a:schemeClr val="bg1"/>
                  </a:solidFill>
                </a:rPr>
                <a:t>Нельзя</a:t>
              </a:r>
              <a:r>
                <a:rPr lang="ru-RU" sz="1120" baseline="0" dirty="0">
                  <a:solidFill>
                    <a:schemeClr val="bg1"/>
                  </a:solidFill>
                </a:rPr>
                <a:t> искажать пропорции</a:t>
              </a:r>
            </a:p>
            <a:p>
              <a:pPr marL="373377" lvl="1" indent="-117793">
                <a:spcAft>
                  <a:spcPts val="1120"/>
                </a:spcAft>
                <a:buFont typeface="Arial" panose="020B0604020202020204" pitchFamily="34" charset="0"/>
                <a:buChar char="•"/>
              </a:pPr>
              <a:r>
                <a:rPr lang="ru-RU" sz="1120" dirty="0">
                  <a:solidFill>
                    <a:schemeClr val="bg1"/>
                  </a:solidFill>
                </a:rPr>
                <a:t>Рекомендуемое разрешение</a:t>
              </a:r>
              <a:r>
                <a:rPr lang="ru-RU" sz="1120" baseline="0" dirty="0">
                  <a:solidFill>
                    <a:schemeClr val="bg1"/>
                  </a:solidFill>
                </a:rPr>
                <a:t> –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ru-RU" sz="1120" baseline="0" dirty="0">
                  <a:solidFill>
                    <a:schemeClr val="bg1"/>
                  </a:solidFill>
                </a:rPr>
                <a:t>не более 150 пикселей на дюйм</a:t>
              </a:r>
              <a:endParaRPr lang="ru-RU" sz="1120" b="1" dirty="0">
                <a:solidFill>
                  <a:schemeClr val="bg1"/>
                </a:solidFill>
              </a:endParaRPr>
            </a:p>
            <a:p>
              <a:pPr marL="255585" marR="0" lvl="0" indent="-255585" algn="l" defTabSz="1090821" rtl="0" eaLnBrk="1" fontAlgn="auto" latinLnBrk="0" hangingPunct="1">
                <a:lnSpc>
                  <a:spcPct val="100000"/>
                </a:lnSpc>
                <a:spcBef>
                  <a:spcPts val="420"/>
                </a:spcBef>
                <a:spcAft>
                  <a:spcPts val="28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kumimoji="0" lang="ru-RU" sz="112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ОБЩИЕ РЕКОМЕНДАЦИИ</a:t>
              </a:r>
            </a:p>
            <a:p>
              <a:pPr marL="373377" marR="0" lvl="1" indent="-12890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8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Скажите «нет» презентациям </a:t>
              </a:r>
              <a:b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</a:b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с большим количеством текста</a:t>
              </a:r>
            </a:p>
            <a:p>
              <a:pPr marL="373377" marR="0" lvl="1" indent="-12890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8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простые схемы </a:t>
              </a:r>
              <a:b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</a:b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 графику</a:t>
              </a:r>
            </a:p>
            <a:p>
              <a:pPr marL="373377" marR="0" lvl="1" indent="-12890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8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Делайте слайды лаконичными</a:t>
              </a:r>
            </a:p>
            <a:p>
              <a:pPr marL="800999" marR="0" lvl="1" indent="-25558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42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endParaRPr lang="ru-RU" sz="112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</p:txBody>
        </p:sp>
        <p:cxnSp>
          <p:nvCxnSpPr>
            <p:cNvPr id="41" name="Прямая соединительная линия 40"/>
            <p:cNvCxnSpPr/>
            <p:nvPr/>
          </p:nvCxnSpPr>
          <p:spPr bwMode="auto">
            <a:xfrm>
              <a:off x="9753602" y="444502"/>
              <a:ext cx="2051050" cy="0"/>
            </a:xfrm>
            <a:prstGeom prst="line">
              <a:avLst/>
            </a:prstGeom>
            <a:solidFill>
              <a:schemeClr val="accent1"/>
            </a:solidFill>
            <a:ln w="317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grpSp>
          <p:nvGrpSpPr>
            <p:cNvPr id="42" name="Группа 41"/>
            <p:cNvGrpSpPr/>
            <p:nvPr/>
          </p:nvGrpSpPr>
          <p:grpSpPr>
            <a:xfrm>
              <a:off x="9101894" y="-42611"/>
              <a:ext cx="618531" cy="5155816"/>
              <a:chOff x="9101894" y="-42611"/>
              <a:chExt cx="618531" cy="5155816"/>
            </a:xfrm>
          </p:grpSpPr>
          <p:sp>
            <p:nvSpPr>
              <p:cNvPr id="43" name="Прямоугольник 42"/>
              <p:cNvSpPr/>
              <p:nvPr/>
            </p:nvSpPr>
            <p:spPr>
              <a:xfrm>
                <a:off x="9249089" y="154103"/>
                <a:ext cx="377590" cy="436959"/>
              </a:xfrm>
              <a:prstGeom prst="rect">
                <a:avLst/>
              </a:prstGeom>
              <a:solidFill>
                <a:srgbClr val="008C95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0</a:t>
                </a:r>
              </a:p>
              <a:p>
                <a:pPr algn="ctr" eaLnBrk="1" hangingPunct="1">
                  <a:defRPr/>
                </a:pPr>
                <a:r>
                  <a:rPr lang="en-US" sz="980" dirty="0">
                    <a:solidFill>
                      <a:srgbClr val="FFFFFF"/>
                    </a:solidFill>
                  </a:rPr>
                  <a:t>140</a:t>
                </a:r>
                <a:endParaRPr lang="ru-RU" sz="98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1</a:t>
                </a:r>
                <a:r>
                  <a:rPr lang="en-US" sz="980" dirty="0">
                    <a:solidFill>
                      <a:srgbClr val="FFFFFF"/>
                    </a:solidFill>
                  </a:rPr>
                  <a:t>49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44" name="Прямоугольник 43"/>
              <p:cNvSpPr/>
              <p:nvPr/>
            </p:nvSpPr>
            <p:spPr>
              <a:xfrm>
                <a:off x="9249089" y="873918"/>
                <a:ext cx="377590" cy="438150"/>
              </a:xfrm>
              <a:prstGeom prst="rect">
                <a:avLst/>
              </a:prstGeom>
              <a:solidFill>
                <a:srgbClr val="D0D0D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208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208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208</a:t>
                </a:r>
              </a:p>
            </p:txBody>
          </p:sp>
          <p:sp>
            <p:nvSpPr>
              <p:cNvPr id="45" name="Прямоугольник 44"/>
              <p:cNvSpPr/>
              <p:nvPr/>
            </p:nvSpPr>
            <p:spPr>
              <a:xfrm>
                <a:off x="9249089" y="3830254"/>
                <a:ext cx="377590" cy="436960"/>
              </a:xfrm>
              <a:prstGeom prst="rect">
                <a:avLst/>
              </a:prstGeom>
              <a:solidFill>
                <a:srgbClr val="E5F2F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229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242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242</a:t>
                </a:r>
              </a:p>
            </p:txBody>
          </p:sp>
          <p:sp>
            <p:nvSpPr>
              <p:cNvPr id="46" name="Прямоугольник 45"/>
              <p:cNvSpPr/>
              <p:nvPr/>
            </p:nvSpPr>
            <p:spPr>
              <a:xfrm>
                <a:off x="9249089" y="2519364"/>
                <a:ext cx="377590" cy="436959"/>
              </a:xfrm>
              <a:prstGeom prst="rect">
                <a:avLst/>
              </a:prstGeom>
              <a:solidFill>
                <a:srgbClr val="B2D2D8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178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210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216</a:t>
                </a:r>
              </a:p>
            </p:txBody>
          </p:sp>
          <p:sp>
            <p:nvSpPr>
              <p:cNvPr id="47" name="Прямоугольник 46"/>
              <p:cNvSpPr/>
              <p:nvPr/>
            </p:nvSpPr>
            <p:spPr>
              <a:xfrm>
                <a:off x="9249089" y="2956327"/>
                <a:ext cx="377590" cy="436960"/>
              </a:xfrm>
              <a:prstGeom prst="rect">
                <a:avLst/>
              </a:prstGeom>
              <a:solidFill>
                <a:srgbClr val="FFC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255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192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0</a:t>
                </a:r>
              </a:p>
            </p:txBody>
          </p:sp>
          <p:sp>
            <p:nvSpPr>
              <p:cNvPr id="48" name="Прямоугольник 47"/>
              <p:cNvSpPr/>
              <p:nvPr/>
            </p:nvSpPr>
            <p:spPr>
              <a:xfrm>
                <a:off x="9249089" y="3393282"/>
                <a:ext cx="377590" cy="436959"/>
              </a:xfrm>
              <a:prstGeom prst="rect">
                <a:avLst/>
              </a:prstGeom>
              <a:solidFill>
                <a:srgbClr val="C00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192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0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0</a:t>
                </a:r>
              </a:p>
            </p:txBody>
          </p:sp>
          <p:sp>
            <p:nvSpPr>
              <p:cNvPr id="49" name="Прямоугольник 48"/>
              <p:cNvSpPr/>
              <p:nvPr/>
            </p:nvSpPr>
            <p:spPr>
              <a:xfrm>
                <a:off x="9249089" y="4267214"/>
                <a:ext cx="377590" cy="169200"/>
              </a:xfrm>
              <a:prstGeom prst="rect">
                <a:avLst/>
              </a:prstGeom>
              <a:solidFill>
                <a:srgbClr val="000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0,0,0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50" name="Прямоугольник 49"/>
              <p:cNvSpPr/>
              <p:nvPr/>
            </p:nvSpPr>
            <p:spPr>
              <a:xfrm>
                <a:off x="9249091" y="588086"/>
                <a:ext cx="377590" cy="438150"/>
              </a:xfrm>
              <a:prstGeom prst="rect">
                <a:avLst/>
              </a:prstGeom>
              <a:solidFill>
                <a:schemeClr val="tx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0</a:t>
                </a:r>
                <a:br>
                  <a:rPr lang="en-US" sz="980" dirty="0" smtClean="0">
                    <a:solidFill>
                      <a:schemeClr val="bg1"/>
                    </a:solidFill>
                  </a:rPr>
                </a:br>
                <a:r>
                  <a:rPr lang="ru-RU" sz="980" dirty="0" smtClean="0">
                    <a:solidFill>
                      <a:schemeClr val="bg1"/>
                    </a:solidFill>
                  </a:rPr>
                  <a:t>49</a:t>
                </a:r>
                <a:br>
                  <a:rPr lang="ru-RU" sz="980" dirty="0" smtClean="0">
                    <a:solidFill>
                      <a:schemeClr val="bg1"/>
                    </a:solidFill>
                  </a:rPr>
                </a:br>
                <a:r>
                  <a:rPr lang="ru-RU" sz="980" dirty="0" smtClean="0">
                    <a:solidFill>
                      <a:schemeClr val="bg1"/>
                    </a:solidFill>
                  </a:rPr>
                  <a:t>60</a:t>
                </a:r>
                <a:endParaRPr lang="ru-RU" sz="98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1" name="Прямоугольник 50"/>
              <p:cNvSpPr/>
              <p:nvPr/>
            </p:nvSpPr>
            <p:spPr>
              <a:xfrm>
                <a:off x="9249091" y="1022665"/>
                <a:ext cx="377590" cy="436960"/>
              </a:xfrm>
              <a:prstGeom prst="rect">
                <a:avLst/>
              </a:prstGeom>
              <a:solidFill>
                <a:schemeClr val="bg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119</a:t>
                </a:r>
                <a:b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</a:b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226</a:t>
                </a:r>
                <a:b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</a:b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195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52" name="Прямоугольник 51"/>
              <p:cNvSpPr/>
              <p:nvPr/>
            </p:nvSpPr>
            <p:spPr>
              <a:xfrm>
                <a:off x="9249091" y="3830257"/>
                <a:ext cx="377590" cy="436960"/>
              </a:xfrm>
              <a:prstGeom prst="rect">
                <a:avLst/>
              </a:prstGeom>
              <a:solidFill>
                <a:srgbClr val="2D3287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45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50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135</a:t>
                </a:r>
                <a:endParaRPr lang="ru-RU" sz="98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3" name="Прямоугольник 52"/>
              <p:cNvSpPr/>
              <p:nvPr/>
            </p:nvSpPr>
            <p:spPr>
              <a:xfrm>
                <a:off x="9249091" y="1466152"/>
                <a:ext cx="377590" cy="438150"/>
              </a:xfrm>
              <a:prstGeom prst="rect">
                <a:avLst/>
              </a:prstGeom>
              <a:solidFill>
                <a:schemeClr val="bg1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000000"/>
                    </a:solidFill>
                  </a:rPr>
                  <a:t>255</a:t>
                </a:r>
                <a:endParaRPr lang="ru-RU" sz="980" dirty="0">
                  <a:solidFill>
                    <a:srgbClr val="000000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000000"/>
                    </a:solidFill>
                  </a:rPr>
                  <a:t>255</a:t>
                </a:r>
                <a:endParaRPr lang="ru-RU" sz="980" dirty="0">
                  <a:solidFill>
                    <a:srgbClr val="000000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000000"/>
                    </a:solidFill>
                  </a:rPr>
                  <a:t>255</a:t>
                </a:r>
                <a:endParaRPr lang="ru-RU" sz="98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4" name="Прямоугольник 53"/>
              <p:cNvSpPr/>
              <p:nvPr/>
            </p:nvSpPr>
            <p:spPr>
              <a:xfrm>
                <a:off x="9249091" y="2519364"/>
                <a:ext cx="377590" cy="436959"/>
              </a:xfrm>
              <a:prstGeom prst="rect">
                <a:avLst/>
              </a:prstGeom>
              <a:solidFill>
                <a:srgbClr val="FABE19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250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190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25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55" name="Прямоугольник 54"/>
              <p:cNvSpPr/>
              <p:nvPr/>
            </p:nvSpPr>
            <p:spPr>
              <a:xfrm>
                <a:off x="9249091" y="2956327"/>
                <a:ext cx="377590" cy="436960"/>
              </a:xfrm>
              <a:prstGeom prst="rect">
                <a:avLst/>
              </a:prstGeom>
              <a:solidFill>
                <a:srgbClr val="008CFA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0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ru-RU" sz="980" dirty="0" smtClean="0">
                    <a:solidFill>
                      <a:schemeClr val="bg1"/>
                    </a:solidFill>
                  </a:rPr>
                  <a:t>1</a:t>
                </a:r>
                <a:r>
                  <a:rPr lang="en-US" sz="980" dirty="0" smtClean="0">
                    <a:solidFill>
                      <a:schemeClr val="bg1"/>
                    </a:solidFill>
                  </a:rPr>
                  <a:t>40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250</a:t>
                </a:r>
                <a:endParaRPr lang="ru-RU" sz="98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9" name="Прямоугольник 58"/>
              <p:cNvSpPr/>
              <p:nvPr/>
            </p:nvSpPr>
            <p:spPr>
              <a:xfrm>
                <a:off x="9249091" y="3393282"/>
                <a:ext cx="377590" cy="436959"/>
              </a:xfrm>
              <a:prstGeom prst="rect">
                <a:avLst/>
              </a:prstGeom>
              <a:solidFill>
                <a:srgbClr val="FA786E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250</a:t>
                </a:r>
                <a:endParaRPr lang="ru-RU" sz="98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120</a:t>
                </a:r>
                <a:endParaRPr lang="ru-RU" sz="98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110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61" name="Прямоугольник 60"/>
              <p:cNvSpPr/>
              <p:nvPr/>
            </p:nvSpPr>
            <p:spPr>
              <a:xfrm>
                <a:off x="9249091" y="1916373"/>
                <a:ext cx="377590" cy="438150"/>
              </a:xfrm>
              <a:prstGeom prst="rect">
                <a:avLst/>
              </a:prstGeom>
              <a:solidFill>
                <a:schemeClr val="accent6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224</a:t>
                </a:r>
                <a:br>
                  <a:rPr lang="en-US" sz="980" dirty="0" smtClean="0">
                    <a:solidFill>
                      <a:srgbClr val="FFFFFF"/>
                    </a:solidFill>
                  </a:rPr>
                </a:br>
                <a:r>
                  <a:rPr lang="en-US" sz="980" dirty="0" smtClean="0">
                    <a:solidFill>
                      <a:srgbClr val="FFFFFF"/>
                    </a:solidFill>
                  </a:rPr>
                  <a:t>78</a:t>
                </a:r>
                <a:br>
                  <a:rPr lang="en-US" sz="980" dirty="0" smtClean="0">
                    <a:solidFill>
                      <a:srgbClr val="FFFFFF"/>
                    </a:solidFill>
                  </a:rPr>
                </a:br>
                <a:r>
                  <a:rPr lang="en-US" sz="980" dirty="0" smtClean="0">
                    <a:solidFill>
                      <a:srgbClr val="FFFFFF"/>
                    </a:solidFill>
                  </a:rPr>
                  <a:t>57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62" name="TextBox 61"/>
              <p:cNvSpPr txBox="1"/>
              <p:nvPr/>
            </p:nvSpPr>
            <p:spPr>
              <a:xfrm>
                <a:off x="9101894" y="-42611"/>
                <a:ext cx="618531" cy="1417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1120" dirty="0" smtClean="0">
                    <a:solidFill>
                      <a:schemeClr val="bg1"/>
                    </a:solidFill>
                  </a:rPr>
                  <a:t>Основные</a:t>
                </a:r>
                <a:endParaRPr lang="ru-RU" sz="112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63" name="TextBox 62"/>
              <p:cNvSpPr txBox="1"/>
              <p:nvPr/>
            </p:nvSpPr>
            <p:spPr>
              <a:xfrm>
                <a:off x="9101894" y="2320575"/>
                <a:ext cx="618531" cy="1417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1120" dirty="0" err="1" smtClean="0">
                    <a:solidFill>
                      <a:schemeClr val="bg1"/>
                    </a:solidFill>
                  </a:rPr>
                  <a:t>Доп.цвета</a:t>
                </a:r>
                <a:endParaRPr lang="ru-RU" sz="112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64" name="Прямоугольник 63"/>
              <p:cNvSpPr/>
              <p:nvPr/>
            </p:nvSpPr>
            <p:spPr>
              <a:xfrm>
                <a:off x="9249088" y="4436414"/>
                <a:ext cx="377591" cy="169200"/>
              </a:xfrm>
              <a:prstGeom prst="rect">
                <a:avLst/>
              </a:prstGeom>
              <a:solidFill>
                <a:srgbClr val="4D4D4D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rgbClr val="FFFFFF"/>
                    </a:solidFill>
                  </a:rPr>
                  <a:t>70%</a:t>
                </a:r>
                <a:endParaRPr lang="ru-RU" sz="84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65" name="Прямоугольник 64"/>
              <p:cNvSpPr/>
              <p:nvPr/>
            </p:nvSpPr>
            <p:spPr>
              <a:xfrm>
                <a:off x="9249087" y="4605611"/>
                <a:ext cx="377593" cy="169200"/>
              </a:xfrm>
              <a:prstGeom prst="rect">
                <a:avLst/>
              </a:prstGeom>
              <a:solidFill>
                <a:srgbClr val="7F7F7F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rgbClr val="FFFFFF"/>
                    </a:solidFill>
                  </a:rPr>
                  <a:t>50%</a:t>
                </a:r>
                <a:endParaRPr lang="ru-RU" sz="84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66" name="Прямоугольник 65"/>
              <p:cNvSpPr/>
              <p:nvPr/>
            </p:nvSpPr>
            <p:spPr>
              <a:xfrm>
                <a:off x="9249088" y="4774808"/>
                <a:ext cx="377591" cy="169200"/>
              </a:xfrm>
              <a:prstGeom prst="rect">
                <a:avLst/>
              </a:prstGeom>
              <a:solidFill>
                <a:srgbClr val="B2B2B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rgbClr val="FFFFFF"/>
                    </a:solidFill>
                  </a:rPr>
                  <a:t>30%</a:t>
                </a:r>
                <a:endParaRPr lang="ru-RU" sz="84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67" name="Прямоугольник 66"/>
              <p:cNvSpPr/>
              <p:nvPr/>
            </p:nvSpPr>
            <p:spPr>
              <a:xfrm>
                <a:off x="9249087" y="4944005"/>
                <a:ext cx="377593" cy="169200"/>
              </a:xfrm>
              <a:prstGeom prst="rect">
                <a:avLst/>
              </a:prstGeom>
              <a:solidFill>
                <a:srgbClr val="E5E5E5"/>
              </a:solidFill>
              <a:ln w="3175">
                <a:solidFill>
                  <a:srgbClr val="B2B2B2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chemeClr val="tx1"/>
                    </a:solidFill>
                  </a:rPr>
                  <a:t>10%</a:t>
                </a:r>
                <a:endParaRPr lang="ru-RU" sz="840" dirty="0">
                  <a:solidFill>
                    <a:schemeClr val="tx1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323962673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оллаж 2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Прямоугольник 41"/>
          <p:cNvSpPr>
            <a:spLocks/>
          </p:cNvSpPr>
          <p:nvPr/>
        </p:nvSpPr>
        <p:spPr bwMode="auto">
          <a:xfrm>
            <a:off x="6406929" y="1"/>
            <a:ext cx="3197338" cy="4263118"/>
          </a:xfrm>
          <a:prstGeom prst="rect">
            <a:avLst/>
          </a:prstGeom>
          <a:solidFill>
            <a:schemeClr val="bg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128016" tIns="64008" rIns="128016" bIns="64008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128016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52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3" name="Прямоугольник 42"/>
          <p:cNvSpPr>
            <a:spLocks/>
          </p:cNvSpPr>
          <p:nvPr/>
        </p:nvSpPr>
        <p:spPr bwMode="auto">
          <a:xfrm>
            <a:off x="9604263" y="4248663"/>
            <a:ext cx="3197338" cy="4263118"/>
          </a:xfrm>
          <a:prstGeom prst="rect">
            <a:avLst/>
          </a:prstGeom>
          <a:solidFill>
            <a:schemeClr val="tx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128016" tIns="64008" rIns="128016" bIns="64008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128016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52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graphicFrame>
        <p:nvGraphicFramePr>
          <p:cNvPr id="7" name="Объект 6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2223" y="2964"/>
          <a:ext cx="2223" cy="29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0469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7" name="Объект 6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23" y="2964"/>
                        <a:ext cx="2223" cy="296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286" y="649383"/>
            <a:ext cx="5656707" cy="1255570"/>
          </a:xfrm>
        </p:spPr>
        <p:txBody>
          <a:bodyPr vert="horz"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endParaRPr lang="ru-RU" dirty="0"/>
          </a:p>
        </p:txBody>
      </p:sp>
      <p:sp>
        <p:nvSpPr>
          <p:cNvPr id="9" name="Текст 8"/>
          <p:cNvSpPr>
            <a:spLocks noGrp="1"/>
          </p:cNvSpPr>
          <p:nvPr>
            <p:ph type="body" sz="quarter" idx="13"/>
          </p:nvPr>
        </p:nvSpPr>
        <p:spPr>
          <a:xfrm>
            <a:off x="502286" y="2112859"/>
            <a:ext cx="5656707" cy="6383020"/>
          </a:xfrm>
        </p:spPr>
        <p:txBody>
          <a:bodyPr lIns="0" tIns="0" rIns="0" bIns="0">
            <a:no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1" name="Рисунок 10"/>
          <p:cNvSpPr>
            <a:spLocks noGrp="1"/>
          </p:cNvSpPr>
          <p:nvPr>
            <p:ph type="pic" sz="quarter" idx="14" hasCustomPrompt="1"/>
          </p:nvPr>
        </p:nvSpPr>
        <p:spPr>
          <a:xfrm>
            <a:off x="9604263" y="1"/>
            <a:ext cx="3197338" cy="4263118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  <p:sp>
        <p:nvSpPr>
          <p:cNvPr id="13" name="Рисунок 3"/>
          <p:cNvSpPr>
            <a:spLocks noGrp="1"/>
          </p:cNvSpPr>
          <p:nvPr>
            <p:ph type="pic" sz="quarter" idx="17" hasCustomPrompt="1"/>
          </p:nvPr>
        </p:nvSpPr>
        <p:spPr>
          <a:xfrm>
            <a:off x="6406929" y="4248663"/>
            <a:ext cx="3197338" cy="4263118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  <p:sp>
        <p:nvSpPr>
          <p:cNvPr id="12" name="Текст 8"/>
          <p:cNvSpPr>
            <a:spLocks noGrp="1"/>
          </p:cNvSpPr>
          <p:nvPr>
            <p:ph type="body" sz="quarter" idx="18"/>
          </p:nvPr>
        </p:nvSpPr>
        <p:spPr>
          <a:xfrm>
            <a:off x="9813321" y="4644089"/>
            <a:ext cx="2485994" cy="3673568"/>
          </a:xfrm>
        </p:spPr>
        <p:txBody>
          <a:bodyPr lIns="0" tIns="0" rIns="0" bIns="0">
            <a:noAutofit/>
          </a:bodyPr>
          <a:lstStyle>
            <a:lvl1pPr>
              <a:defRPr>
                <a:solidFill>
                  <a:srgbClr val="FFFFFF"/>
                </a:solidFill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4" name="Текст 8"/>
          <p:cNvSpPr>
            <a:spLocks noGrp="1"/>
          </p:cNvSpPr>
          <p:nvPr>
            <p:ph type="body" sz="quarter" idx="19"/>
          </p:nvPr>
        </p:nvSpPr>
        <p:spPr>
          <a:xfrm>
            <a:off x="6632268" y="649385"/>
            <a:ext cx="2724057" cy="3306244"/>
          </a:xfrm>
        </p:spPr>
        <p:txBody>
          <a:bodyPr lIns="0" tIns="0" rIns="0" bIns="0">
            <a:no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0184327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оллаж 2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Объект 6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2223" y="2964"/>
          <a:ext cx="2223" cy="29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1493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7" name="Объект 6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23" y="2964"/>
                        <a:ext cx="2223" cy="296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286" y="649383"/>
            <a:ext cx="11806481" cy="1255570"/>
          </a:xfrm>
        </p:spPr>
        <p:txBody>
          <a:bodyPr vert="horz"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endParaRPr lang="ru-RU" dirty="0"/>
          </a:p>
        </p:txBody>
      </p:sp>
      <p:sp>
        <p:nvSpPr>
          <p:cNvPr id="9" name="Текст 8"/>
          <p:cNvSpPr>
            <a:spLocks noGrp="1"/>
          </p:cNvSpPr>
          <p:nvPr>
            <p:ph type="body" sz="quarter" idx="13"/>
          </p:nvPr>
        </p:nvSpPr>
        <p:spPr>
          <a:xfrm>
            <a:off x="502286" y="2112859"/>
            <a:ext cx="5656707" cy="2835127"/>
          </a:xfrm>
        </p:spPr>
        <p:txBody>
          <a:bodyPr lIns="0" tIns="0" rIns="0" bIns="0">
            <a:no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1" name="Рисунок 10"/>
          <p:cNvSpPr>
            <a:spLocks noGrp="1"/>
          </p:cNvSpPr>
          <p:nvPr>
            <p:ph type="pic" sz="quarter" idx="14" hasCustomPrompt="1"/>
          </p:nvPr>
        </p:nvSpPr>
        <p:spPr>
          <a:xfrm>
            <a:off x="2904126" y="5313058"/>
            <a:ext cx="3502800" cy="3198720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  <p:sp>
        <p:nvSpPr>
          <p:cNvPr id="13" name="Рисунок 3"/>
          <p:cNvSpPr>
            <a:spLocks noGrp="1"/>
          </p:cNvSpPr>
          <p:nvPr>
            <p:ph type="pic" sz="quarter" idx="17" hasCustomPrompt="1"/>
          </p:nvPr>
        </p:nvSpPr>
        <p:spPr>
          <a:xfrm>
            <a:off x="8805966" y="5313058"/>
            <a:ext cx="3502800" cy="3198720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  <p:sp>
        <p:nvSpPr>
          <p:cNvPr id="15" name="Прямоугольник 14"/>
          <p:cNvSpPr/>
          <p:nvPr/>
        </p:nvSpPr>
        <p:spPr bwMode="auto">
          <a:xfrm>
            <a:off x="505086" y="5313058"/>
            <a:ext cx="2399040" cy="3198720"/>
          </a:xfrm>
          <a:prstGeom prst="rect">
            <a:avLst/>
          </a:prstGeom>
          <a:solidFill>
            <a:schemeClr val="bg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128016" tIns="64008" rIns="128016" bIns="64008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128016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52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6" name="Прямоугольник 15"/>
          <p:cNvSpPr/>
          <p:nvPr/>
        </p:nvSpPr>
        <p:spPr bwMode="auto">
          <a:xfrm>
            <a:off x="6406926" y="5313058"/>
            <a:ext cx="2399040" cy="3198720"/>
          </a:xfrm>
          <a:prstGeom prst="rect">
            <a:avLst/>
          </a:prstGeom>
          <a:solidFill>
            <a:schemeClr val="bg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128016" tIns="64008" rIns="128016" bIns="64008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128016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52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8" name="Текст 8"/>
          <p:cNvSpPr>
            <a:spLocks noGrp="1"/>
          </p:cNvSpPr>
          <p:nvPr>
            <p:ph type="body" sz="quarter" idx="18"/>
          </p:nvPr>
        </p:nvSpPr>
        <p:spPr>
          <a:xfrm>
            <a:off x="6400801" y="2112859"/>
            <a:ext cx="5656707" cy="2835127"/>
          </a:xfrm>
        </p:spPr>
        <p:txBody>
          <a:bodyPr lIns="0" tIns="0" rIns="0" bIns="0">
            <a:no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9" name="Текст 8"/>
          <p:cNvSpPr>
            <a:spLocks noGrp="1"/>
          </p:cNvSpPr>
          <p:nvPr>
            <p:ph type="body" sz="quarter" idx="19"/>
          </p:nvPr>
        </p:nvSpPr>
        <p:spPr>
          <a:xfrm>
            <a:off x="683135" y="5494853"/>
            <a:ext cx="2096751" cy="2835127"/>
          </a:xfrm>
        </p:spPr>
        <p:txBody>
          <a:bodyPr lIns="0" tIns="0" rIns="0" bIns="0">
            <a:no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20" name="Текст 8"/>
          <p:cNvSpPr>
            <a:spLocks noGrp="1"/>
          </p:cNvSpPr>
          <p:nvPr>
            <p:ph type="body" sz="quarter" idx="20"/>
          </p:nvPr>
        </p:nvSpPr>
        <p:spPr>
          <a:xfrm>
            <a:off x="6581650" y="5494853"/>
            <a:ext cx="2096751" cy="2835127"/>
          </a:xfrm>
        </p:spPr>
        <p:txBody>
          <a:bodyPr lIns="0" tIns="0" rIns="0" bIns="0">
            <a:no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265689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0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Объект 6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2223" y="2964"/>
          <a:ext cx="2223" cy="29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2517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7" name="Объект 6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23" y="2964"/>
                        <a:ext cx="2223" cy="296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286" y="649383"/>
            <a:ext cx="11806481" cy="1255570"/>
          </a:xfrm>
        </p:spPr>
        <p:txBody>
          <a:bodyPr vert="horz"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endParaRPr lang="ru-RU" dirty="0"/>
          </a:p>
        </p:txBody>
      </p:sp>
      <p:sp>
        <p:nvSpPr>
          <p:cNvPr id="9" name="Текст 8"/>
          <p:cNvSpPr>
            <a:spLocks noGrp="1"/>
          </p:cNvSpPr>
          <p:nvPr>
            <p:ph type="body" sz="quarter" idx="13"/>
          </p:nvPr>
        </p:nvSpPr>
        <p:spPr>
          <a:xfrm>
            <a:off x="502286" y="2112859"/>
            <a:ext cx="5656707" cy="2835127"/>
          </a:xfrm>
        </p:spPr>
        <p:txBody>
          <a:bodyPr lIns="0" tIns="0" rIns="0" bIns="0">
            <a:no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1" name="Рисунок 10"/>
          <p:cNvSpPr>
            <a:spLocks noGrp="1"/>
          </p:cNvSpPr>
          <p:nvPr>
            <p:ph type="pic" sz="quarter" idx="14" hasCustomPrompt="1"/>
          </p:nvPr>
        </p:nvSpPr>
        <p:spPr>
          <a:xfrm>
            <a:off x="505086" y="5313058"/>
            <a:ext cx="2399040" cy="3198720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  <p:sp>
        <p:nvSpPr>
          <p:cNvPr id="13" name="Рисунок 3"/>
          <p:cNvSpPr>
            <a:spLocks noGrp="1"/>
          </p:cNvSpPr>
          <p:nvPr>
            <p:ph type="pic" sz="quarter" idx="17" hasCustomPrompt="1"/>
          </p:nvPr>
        </p:nvSpPr>
        <p:spPr>
          <a:xfrm>
            <a:off x="6400276" y="5313058"/>
            <a:ext cx="2399040" cy="3198720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  <p:sp>
        <p:nvSpPr>
          <p:cNvPr id="15" name="Прямоугольник 14"/>
          <p:cNvSpPr/>
          <p:nvPr/>
        </p:nvSpPr>
        <p:spPr bwMode="auto">
          <a:xfrm>
            <a:off x="2897476" y="5313058"/>
            <a:ext cx="3502800" cy="3198720"/>
          </a:xfrm>
          <a:prstGeom prst="rect">
            <a:avLst/>
          </a:prstGeom>
          <a:solidFill>
            <a:schemeClr val="bg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128016" tIns="64008" rIns="128016" bIns="64008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128016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52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6" name="Прямоугольник 15"/>
          <p:cNvSpPr/>
          <p:nvPr/>
        </p:nvSpPr>
        <p:spPr bwMode="auto">
          <a:xfrm>
            <a:off x="8799316" y="5313058"/>
            <a:ext cx="3502800" cy="3198720"/>
          </a:xfrm>
          <a:prstGeom prst="rect">
            <a:avLst/>
          </a:prstGeom>
          <a:solidFill>
            <a:schemeClr val="tx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128016" tIns="64008" rIns="128016" bIns="64008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128016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52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8" name="Текст 8"/>
          <p:cNvSpPr>
            <a:spLocks noGrp="1"/>
          </p:cNvSpPr>
          <p:nvPr>
            <p:ph type="body" sz="quarter" idx="18"/>
          </p:nvPr>
        </p:nvSpPr>
        <p:spPr>
          <a:xfrm>
            <a:off x="6400801" y="2112859"/>
            <a:ext cx="5656707" cy="2835127"/>
          </a:xfrm>
        </p:spPr>
        <p:txBody>
          <a:bodyPr lIns="0" tIns="0" rIns="0" bIns="0">
            <a:no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9" name="Текст 8"/>
          <p:cNvSpPr>
            <a:spLocks noGrp="1"/>
          </p:cNvSpPr>
          <p:nvPr>
            <p:ph type="body" sz="quarter" idx="19"/>
          </p:nvPr>
        </p:nvSpPr>
        <p:spPr>
          <a:xfrm>
            <a:off x="3097936" y="5520965"/>
            <a:ext cx="3061057" cy="2835127"/>
          </a:xfrm>
        </p:spPr>
        <p:txBody>
          <a:bodyPr lIns="0" tIns="0" rIns="0" bIns="0">
            <a:no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20" name="Текст 8"/>
          <p:cNvSpPr>
            <a:spLocks noGrp="1"/>
          </p:cNvSpPr>
          <p:nvPr>
            <p:ph type="body" sz="quarter" idx="20"/>
          </p:nvPr>
        </p:nvSpPr>
        <p:spPr>
          <a:xfrm>
            <a:off x="9020188" y="5520965"/>
            <a:ext cx="3061057" cy="2835127"/>
          </a:xfrm>
        </p:spPr>
        <p:txBody>
          <a:bodyPr lIns="0" tIns="0" rIns="0" bIns="0">
            <a:noAutofit/>
          </a:bodyPr>
          <a:lstStyle>
            <a:lvl1pPr>
              <a:defRPr>
                <a:solidFill>
                  <a:srgbClr val="FFFFFF"/>
                </a:solidFill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410906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оллаж 2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Объект 6" hidden="1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2223" y="2964"/>
          <a:ext cx="2223" cy="29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3541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7" name="Объект 6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23" y="2964"/>
                        <a:ext cx="2223" cy="296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56833" y="649383"/>
            <a:ext cx="5642483" cy="1255570"/>
          </a:xfrm>
        </p:spPr>
        <p:txBody>
          <a:bodyPr vert="horz"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endParaRPr lang="ru-RU" dirty="0"/>
          </a:p>
        </p:txBody>
      </p:sp>
      <p:sp>
        <p:nvSpPr>
          <p:cNvPr id="9" name="Текст 8"/>
          <p:cNvSpPr>
            <a:spLocks noGrp="1"/>
          </p:cNvSpPr>
          <p:nvPr>
            <p:ph type="body" sz="quarter" idx="13"/>
          </p:nvPr>
        </p:nvSpPr>
        <p:spPr>
          <a:xfrm>
            <a:off x="6656833" y="2134325"/>
            <a:ext cx="5642483" cy="6383020"/>
          </a:xfrm>
        </p:spPr>
        <p:txBody>
          <a:bodyPr lIns="0" tIns="0" rIns="0" bIns="0">
            <a:no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1" name="Рисунок 10"/>
          <p:cNvSpPr>
            <a:spLocks noGrp="1"/>
          </p:cNvSpPr>
          <p:nvPr>
            <p:ph type="pic" sz="quarter" idx="14" hasCustomPrompt="1"/>
          </p:nvPr>
        </p:nvSpPr>
        <p:spPr>
          <a:xfrm>
            <a:off x="0" y="1"/>
            <a:ext cx="6400800" cy="5674784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  <p:sp>
        <p:nvSpPr>
          <p:cNvPr id="10" name="Рисунок 5"/>
          <p:cNvSpPr>
            <a:spLocks noGrp="1" noChangeAspect="1"/>
          </p:cNvSpPr>
          <p:nvPr>
            <p:ph type="pic" sz="quarter" idx="15" hasCustomPrompt="1"/>
          </p:nvPr>
        </p:nvSpPr>
        <p:spPr>
          <a:xfrm>
            <a:off x="0" y="5674784"/>
            <a:ext cx="2131920" cy="2842560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Пиктограмма</a:t>
            </a:r>
            <a:endParaRPr lang="ru-RU" dirty="0"/>
          </a:p>
        </p:txBody>
      </p:sp>
      <p:sp>
        <p:nvSpPr>
          <p:cNvPr id="12" name="Рисунок 4"/>
          <p:cNvSpPr>
            <a:spLocks noGrp="1" noChangeAspect="1"/>
          </p:cNvSpPr>
          <p:nvPr>
            <p:ph type="pic" sz="quarter" idx="16" hasCustomPrompt="1"/>
          </p:nvPr>
        </p:nvSpPr>
        <p:spPr>
          <a:xfrm>
            <a:off x="2134440" y="5674784"/>
            <a:ext cx="2131920" cy="2842560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Пиктограмма</a:t>
            </a:r>
            <a:endParaRPr lang="ru-RU" dirty="0"/>
          </a:p>
        </p:txBody>
      </p:sp>
      <p:sp>
        <p:nvSpPr>
          <p:cNvPr id="13" name="Рисунок 3"/>
          <p:cNvSpPr>
            <a:spLocks noGrp="1" noChangeAspect="1"/>
          </p:cNvSpPr>
          <p:nvPr>
            <p:ph type="pic" sz="quarter" idx="17" hasCustomPrompt="1"/>
          </p:nvPr>
        </p:nvSpPr>
        <p:spPr>
          <a:xfrm>
            <a:off x="4268880" y="5674784"/>
            <a:ext cx="2131920" cy="2842560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Пиктограмма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240242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оллаж 2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Объект 6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2223" y="2964"/>
          <a:ext cx="2223" cy="29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4565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7" name="Объект 6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23" y="2964"/>
                        <a:ext cx="2223" cy="296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286" y="649383"/>
            <a:ext cx="11797030" cy="1255570"/>
          </a:xfrm>
        </p:spPr>
        <p:txBody>
          <a:bodyPr vert="horz"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endParaRPr lang="ru-RU" dirty="0"/>
          </a:p>
        </p:txBody>
      </p:sp>
      <p:sp>
        <p:nvSpPr>
          <p:cNvPr id="9" name="Текст 8"/>
          <p:cNvSpPr>
            <a:spLocks noGrp="1"/>
          </p:cNvSpPr>
          <p:nvPr>
            <p:ph type="body" sz="quarter" idx="13"/>
          </p:nvPr>
        </p:nvSpPr>
        <p:spPr>
          <a:xfrm>
            <a:off x="508044" y="2112860"/>
            <a:ext cx="11791272" cy="3340290"/>
          </a:xfrm>
        </p:spPr>
        <p:txBody>
          <a:bodyPr lIns="0" tIns="0" rIns="0" bIns="0">
            <a:no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1" name="Рисунок 10"/>
          <p:cNvSpPr>
            <a:spLocks noGrp="1"/>
          </p:cNvSpPr>
          <p:nvPr>
            <p:ph type="pic" sz="quarter" idx="14" hasCustomPrompt="1"/>
          </p:nvPr>
        </p:nvSpPr>
        <p:spPr>
          <a:xfrm>
            <a:off x="6395760" y="5653318"/>
            <a:ext cx="6405840" cy="2842560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  <p:sp>
        <p:nvSpPr>
          <p:cNvPr id="10" name="Рисунок 5"/>
          <p:cNvSpPr>
            <a:spLocks noGrp="1" noChangeAspect="1"/>
          </p:cNvSpPr>
          <p:nvPr>
            <p:ph type="pic" sz="quarter" idx="15" hasCustomPrompt="1"/>
          </p:nvPr>
        </p:nvSpPr>
        <p:spPr>
          <a:xfrm>
            <a:off x="0" y="5653318"/>
            <a:ext cx="2131920" cy="2842560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Пиктограмма</a:t>
            </a:r>
            <a:endParaRPr lang="ru-RU" dirty="0"/>
          </a:p>
        </p:txBody>
      </p:sp>
      <p:sp>
        <p:nvSpPr>
          <p:cNvPr id="12" name="Рисунок 4"/>
          <p:cNvSpPr>
            <a:spLocks noGrp="1" noChangeAspect="1"/>
          </p:cNvSpPr>
          <p:nvPr>
            <p:ph type="pic" sz="quarter" idx="16" hasCustomPrompt="1"/>
          </p:nvPr>
        </p:nvSpPr>
        <p:spPr>
          <a:xfrm>
            <a:off x="2131920" y="5653318"/>
            <a:ext cx="2131920" cy="2842560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Пиктограмма</a:t>
            </a:r>
            <a:endParaRPr lang="ru-RU" dirty="0"/>
          </a:p>
        </p:txBody>
      </p:sp>
      <p:sp>
        <p:nvSpPr>
          <p:cNvPr id="13" name="Рисунок 3"/>
          <p:cNvSpPr>
            <a:spLocks noGrp="1" noChangeAspect="1"/>
          </p:cNvSpPr>
          <p:nvPr>
            <p:ph type="pic" sz="quarter" idx="17" hasCustomPrompt="1"/>
          </p:nvPr>
        </p:nvSpPr>
        <p:spPr>
          <a:xfrm>
            <a:off x="4263840" y="5653318"/>
            <a:ext cx="2131920" cy="2842560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Пиктограмма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72273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оллаж 2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Объект 6" hidden="1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2223" y="2964"/>
          <a:ext cx="2223" cy="29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5589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7" name="Объект 6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23" y="2964"/>
                        <a:ext cx="2223" cy="296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286" y="649383"/>
            <a:ext cx="11797030" cy="1255570"/>
          </a:xfrm>
        </p:spPr>
        <p:txBody>
          <a:bodyPr vert="horz"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endParaRPr lang="ru-RU" dirty="0"/>
          </a:p>
        </p:txBody>
      </p:sp>
      <p:sp>
        <p:nvSpPr>
          <p:cNvPr id="9" name="Текст 8"/>
          <p:cNvSpPr>
            <a:spLocks noGrp="1"/>
          </p:cNvSpPr>
          <p:nvPr>
            <p:ph type="body" sz="quarter" idx="13"/>
          </p:nvPr>
        </p:nvSpPr>
        <p:spPr>
          <a:xfrm>
            <a:off x="508044" y="2112859"/>
            <a:ext cx="11791272" cy="3340292"/>
          </a:xfrm>
        </p:spPr>
        <p:txBody>
          <a:bodyPr lIns="0" tIns="0" rIns="0" bIns="0">
            <a:no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1" name="Рисунок 10"/>
          <p:cNvSpPr>
            <a:spLocks noGrp="1"/>
          </p:cNvSpPr>
          <p:nvPr>
            <p:ph type="pic" sz="quarter" idx="14" hasCustomPrompt="1"/>
          </p:nvPr>
        </p:nvSpPr>
        <p:spPr>
          <a:xfrm>
            <a:off x="0" y="5653318"/>
            <a:ext cx="6405840" cy="2842560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  <p:sp>
        <p:nvSpPr>
          <p:cNvPr id="10" name="Рисунок 5"/>
          <p:cNvSpPr>
            <a:spLocks noGrp="1" noChangeAspect="1"/>
          </p:cNvSpPr>
          <p:nvPr>
            <p:ph type="pic" sz="quarter" idx="15" hasCustomPrompt="1"/>
          </p:nvPr>
        </p:nvSpPr>
        <p:spPr>
          <a:xfrm>
            <a:off x="6405840" y="5653318"/>
            <a:ext cx="2131920" cy="2842560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Пиктограмма</a:t>
            </a:r>
            <a:endParaRPr lang="ru-RU" dirty="0"/>
          </a:p>
        </p:txBody>
      </p:sp>
      <p:sp>
        <p:nvSpPr>
          <p:cNvPr id="12" name="Рисунок 4"/>
          <p:cNvSpPr>
            <a:spLocks noGrp="1" noChangeAspect="1"/>
          </p:cNvSpPr>
          <p:nvPr>
            <p:ph type="pic" sz="quarter" idx="16" hasCustomPrompt="1"/>
          </p:nvPr>
        </p:nvSpPr>
        <p:spPr>
          <a:xfrm>
            <a:off x="8537760" y="5653318"/>
            <a:ext cx="2131920" cy="2842560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Пиктограмма</a:t>
            </a:r>
            <a:endParaRPr lang="ru-RU" dirty="0"/>
          </a:p>
        </p:txBody>
      </p:sp>
      <p:sp>
        <p:nvSpPr>
          <p:cNvPr id="13" name="Рисунок 3"/>
          <p:cNvSpPr>
            <a:spLocks noGrp="1" noChangeAspect="1"/>
          </p:cNvSpPr>
          <p:nvPr>
            <p:ph type="pic" sz="quarter" idx="17" hasCustomPrompt="1"/>
          </p:nvPr>
        </p:nvSpPr>
        <p:spPr>
          <a:xfrm>
            <a:off x="10669680" y="5653318"/>
            <a:ext cx="2131920" cy="2842560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Пиктограмма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385046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оллаж 2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Объект 6" hidden="1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2223" y="2964"/>
          <a:ext cx="2223" cy="29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6613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7" name="Объект 6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23" y="2964"/>
                        <a:ext cx="2223" cy="296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286" y="649383"/>
            <a:ext cx="11797030" cy="1255570"/>
          </a:xfrm>
        </p:spPr>
        <p:txBody>
          <a:bodyPr vert="horz"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endParaRPr lang="ru-RU" dirty="0"/>
          </a:p>
        </p:txBody>
      </p:sp>
      <p:sp>
        <p:nvSpPr>
          <p:cNvPr id="9" name="Текст 8"/>
          <p:cNvSpPr>
            <a:spLocks noGrp="1"/>
          </p:cNvSpPr>
          <p:nvPr>
            <p:ph type="body" sz="quarter" idx="13"/>
          </p:nvPr>
        </p:nvSpPr>
        <p:spPr>
          <a:xfrm>
            <a:off x="508044" y="2112859"/>
            <a:ext cx="11791272" cy="3340292"/>
          </a:xfrm>
        </p:spPr>
        <p:txBody>
          <a:bodyPr lIns="0" tIns="0" rIns="0" bIns="0">
            <a:no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1" name="Рисунок 10"/>
          <p:cNvSpPr>
            <a:spLocks noGrp="1"/>
          </p:cNvSpPr>
          <p:nvPr>
            <p:ph type="pic" sz="quarter" idx="14" hasCustomPrompt="1"/>
          </p:nvPr>
        </p:nvSpPr>
        <p:spPr>
          <a:xfrm>
            <a:off x="2131920" y="5653318"/>
            <a:ext cx="10669680" cy="2842560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  <p:sp>
        <p:nvSpPr>
          <p:cNvPr id="10" name="Рисунок 5"/>
          <p:cNvSpPr>
            <a:spLocks noGrp="1" noChangeAspect="1"/>
          </p:cNvSpPr>
          <p:nvPr>
            <p:ph type="pic" sz="quarter" idx="15" hasCustomPrompt="1"/>
          </p:nvPr>
        </p:nvSpPr>
        <p:spPr>
          <a:xfrm>
            <a:off x="0" y="5653318"/>
            <a:ext cx="2131920" cy="2842560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Пиктограмма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673505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оллаж 2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Объект 6" hidden="1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2223" y="2964"/>
          <a:ext cx="2223" cy="29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7637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7" name="Объект 6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23" y="2964"/>
                        <a:ext cx="2223" cy="296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286" y="649383"/>
            <a:ext cx="11797030" cy="1255570"/>
          </a:xfrm>
        </p:spPr>
        <p:txBody>
          <a:bodyPr vert="horz"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endParaRPr lang="ru-RU" dirty="0"/>
          </a:p>
        </p:txBody>
      </p:sp>
      <p:sp>
        <p:nvSpPr>
          <p:cNvPr id="9" name="Текст 8"/>
          <p:cNvSpPr>
            <a:spLocks noGrp="1"/>
          </p:cNvSpPr>
          <p:nvPr>
            <p:ph type="body" sz="quarter" idx="13"/>
          </p:nvPr>
        </p:nvSpPr>
        <p:spPr>
          <a:xfrm>
            <a:off x="508044" y="2112859"/>
            <a:ext cx="11791272" cy="3340292"/>
          </a:xfrm>
        </p:spPr>
        <p:txBody>
          <a:bodyPr lIns="0" tIns="0" rIns="0" bIns="0">
            <a:no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1" name="Рисунок 10"/>
          <p:cNvSpPr>
            <a:spLocks noGrp="1"/>
          </p:cNvSpPr>
          <p:nvPr>
            <p:ph type="pic" sz="quarter" idx="14" hasCustomPrompt="1"/>
          </p:nvPr>
        </p:nvSpPr>
        <p:spPr>
          <a:xfrm>
            <a:off x="-1680" y="5653318"/>
            <a:ext cx="10669680" cy="2842560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  <p:sp>
        <p:nvSpPr>
          <p:cNvPr id="13" name="Рисунок 3"/>
          <p:cNvSpPr>
            <a:spLocks noGrp="1" noChangeAspect="1"/>
          </p:cNvSpPr>
          <p:nvPr>
            <p:ph type="pic" sz="quarter" idx="17" hasCustomPrompt="1"/>
          </p:nvPr>
        </p:nvSpPr>
        <p:spPr>
          <a:xfrm>
            <a:off x="10668000" y="5653318"/>
            <a:ext cx="2131920" cy="2842560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Пиктограмма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038693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вобод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Объект 1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2227" y="2967"/>
          <a:ext cx="2222" cy="29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9685" name="Слайд think-cell" r:id="rId4" imgW="270" imgH="270" progId="TCLayout.ActiveDocument.1">
                  <p:embed/>
                </p:oleObj>
              </mc:Choice>
              <mc:Fallback>
                <p:oleObj name="Слайд think-cell" r:id="rId4" imgW="270" imgH="270" progId="TCLayout.ActiveDocument.1">
                  <p:embed/>
                  <p:pic>
                    <p:nvPicPr>
                      <p:cNvPr id="2" name="Объект 1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27" y="2967"/>
                        <a:ext cx="2222" cy="29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3991524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олько заголовок 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57520815"/>
              </p:ext>
            </p:extLst>
          </p:nvPr>
        </p:nvGraphicFramePr>
        <p:xfrm>
          <a:off x="2069" y="2248"/>
          <a:ext cx="2051" cy="222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0709" name="Слайд think-cell" r:id="rId4" imgW="270" imgH="270" progId="TCLayout.ActiveDocument.1">
                  <p:embed/>
                </p:oleObj>
              </mc:Choice>
              <mc:Fallback>
                <p:oleObj name="Слайд think-cell" r:id="rId4" imgW="270" imgH="270" progId="TCLayout.ActiveDocument.1">
                  <p:embed/>
                  <p:pic>
                    <p:nvPicPr>
                      <p:cNvPr id="4" name="Объект 3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069" y="2248"/>
                        <a:ext cx="2051" cy="222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Заголовок 8"/>
          <p:cNvSpPr>
            <a:spLocks noGrp="1"/>
          </p:cNvSpPr>
          <p:nvPr>
            <p:ph type="title"/>
          </p:nvPr>
        </p:nvSpPr>
        <p:spPr/>
        <p:txBody>
          <a:bodyPr vert="horz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endParaRPr lang="ru-RU" dirty="0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639910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Обложка 07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Объект 9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159818829"/>
              </p:ext>
            </p:extLst>
          </p:nvPr>
        </p:nvGraphicFramePr>
        <p:xfrm>
          <a:off x="2227" y="2967"/>
          <a:ext cx="2222" cy="29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5173" name="Слайд think-cell" r:id="rId4" imgW="270" imgH="270" progId="TCLayout.ActiveDocument.1">
                  <p:embed/>
                </p:oleObj>
              </mc:Choice>
              <mc:Fallback>
                <p:oleObj name="Слайд think-cell" r:id="rId4" imgW="270" imgH="270" progId="TCLayout.ActiveDocument.1">
                  <p:embed/>
                  <p:pic>
                    <p:nvPicPr>
                      <p:cNvPr id="10" name="Объект 9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27" y="2967"/>
                        <a:ext cx="2222" cy="29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7" name="Прямоугольник 56"/>
          <p:cNvSpPr/>
          <p:nvPr/>
        </p:nvSpPr>
        <p:spPr bwMode="auto">
          <a:xfrm>
            <a:off x="9203040" y="4800600"/>
            <a:ext cx="3598560" cy="4800600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128016" tIns="64008" rIns="128016" bIns="64008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128016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52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3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452324" y="541868"/>
            <a:ext cx="8263434" cy="1849323"/>
          </a:xfrm>
          <a:effectLst/>
        </p:spPr>
        <p:txBody>
          <a:bodyPr vert="horz" lIns="0" tIns="0" rIns="0" bIns="72000">
            <a:noAutofit/>
          </a:bodyPr>
          <a:lstStyle>
            <a:lvl1pPr>
              <a:lnSpc>
                <a:spcPct val="85000"/>
              </a:lnSpc>
              <a:defRPr lang="ru-RU" sz="5600" b="0" i="0" u="none" cap="none" spc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Arial"/>
              </a:defRPr>
            </a:lvl1pPr>
          </a:lstStyle>
          <a:p>
            <a:r>
              <a:rPr lang="ru-RU" dirty="0" smtClean="0"/>
              <a:t>Название презентации</a:t>
            </a:r>
            <a:endParaRPr lang="ru-RU" dirty="0"/>
          </a:p>
        </p:txBody>
      </p:sp>
      <p:sp>
        <p:nvSpPr>
          <p:cNvPr id="35" name="Текст 12"/>
          <p:cNvSpPr>
            <a:spLocks noGrp="1"/>
          </p:cNvSpPr>
          <p:nvPr>
            <p:ph type="body" sz="quarter" idx="10" hasCustomPrompt="1"/>
          </p:nvPr>
        </p:nvSpPr>
        <p:spPr>
          <a:xfrm>
            <a:off x="502286" y="3655092"/>
            <a:ext cx="8213471" cy="1047723"/>
          </a:xfrm>
          <a:prstGeom prst="rect">
            <a:avLst/>
          </a:prstGeom>
          <a:effectLst/>
        </p:spPr>
        <p:txBody>
          <a:bodyPr vert="horz" lIns="0" tIns="0" rIns="0" bIns="0" rtlCol="0">
            <a:noAutofit/>
          </a:bodyPr>
          <a:lstStyle>
            <a:lvl1pPr>
              <a:defRPr lang="ru-RU" sz="1680" b="0" baseline="0" dirty="0">
                <a:effectLst/>
              </a:defRPr>
            </a:lvl1pPr>
          </a:lstStyle>
          <a:p>
            <a:pPr lvl="0">
              <a:spcAft>
                <a:spcPts val="0"/>
              </a:spcAft>
            </a:pPr>
            <a:r>
              <a:rPr lang="ru-RU" dirty="0"/>
              <a:t>Имя Фамилия</a:t>
            </a:r>
            <a:br>
              <a:rPr lang="ru-RU" dirty="0"/>
            </a:br>
            <a:r>
              <a:rPr lang="ru-RU" dirty="0"/>
              <a:t>Должность</a:t>
            </a:r>
            <a:br>
              <a:rPr lang="ru-RU" dirty="0"/>
            </a:br>
            <a:r>
              <a:rPr lang="ru-RU" dirty="0"/>
              <a:t>Компания / функция / направление</a:t>
            </a:r>
          </a:p>
        </p:txBody>
      </p:sp>
      <p:sp>
        <p:nvSpPr>
          <p:cNvPr id="36" name="Текст 12"/>
          <p:cNvSpPr>
            <a:spLocks noGrp="1"/>
          </p:cNvSpPr>
          <p:nvPr>
            <p:ph type="body" sz="quarter" idx="11" hasCustomPrompt="1"/>
          </p:nvPr>
        </p:nvSpPr>
        <p:spPr>
          <a:xfrm>
            <a:off x="502286" y="8421269"/>
            <a:ext cx="3731578" cy="645512"/>
          </a:xfrm>
          <a:prstGeom prst="rect">
            <a:avLst/>
          </a:prstGeom>
          <a:effectLst/>
        </p:spPr>
        <p:txBody>
          <a:bodyPr/>
          <a:lstStyle>
            <a:lvl1pPr>
              <a:spcBef>
                <a:spcPts val="0"/>
              </a:spcBef>
              <a:spcAft>
                <a:spcPts val="0"/>
              </a:spcAft>
              <a:defRPr sz="1400">
                <a:solidFill>
                  <a:schemeClr val="bg1"/>
                </a:solidFill>
                <a:effectLst/>
              </a:defRPr>
            </a:lvl1pPr>
          </a:lstStyle>
          <a:p>
            <a:pPr lvl="0"/>
            <a:r>
              <a:rPr lang="ru-RU" dirty="0"/>
              <a:t>Название мероприятия</a:t>
            </a:r>
            <a:br>
              <a:rPr lang="ru-RU" dirty="0"/>
            </a:br>
            <a:r>
              <a:rPr lang="ru-RU" dirty="0"/>
              <a:t>Дата проведения</a:t>
            </a:r>
          </a:p>
          <a:p>
            <a:pPr lvl="0"/>
            <a:endParaRPr lang="ru-RU" dirty="0"/>
          </a:p>
        </p:txBody>
      </p:sp>
      <p:pic>
        <p:nvPicPr>
          <p:cNvPr id="30" name="Picture 29"/>
          <p:cNvPicPr>
            <a:picLocks noChangeAspect="1"/>
          </p:cNvPicPr>
          <p:nvPr/>
        </p:nvPicPr>
        <p:blipFill>
          <a:blip r:embed="rId6">
            <a:lum bright="10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48662" y="8031509"/>
            <a:ext cx="1546551" cy="38976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018159" y="8578443"/>
            <a:ext cx="2072812" cy="3293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540" dirty="0" smtClean="0">
                <a:solidFill>
                  <a:schemeClr val="bg1"/>
                </a:solidFill>
              </a:rPr>
              <a:t>Партнеры</a:t>
            </a:r>
            <a:r>
              <a:rPr lang="ru-RU" sz="1540" baseline="0" dirty="0" smtClean="0">
                <a:solidFill>
                  <a:schemeClr val="bg1"/>
                </a:solidFill>
              </a:rPr>
              <a:t> для роста</a:t>
            </a:r>
            <a:endParaRPr lang="ru-RU" sz="1540" dirty="0">
              <a:solidFill>
                <a:schemeClr val="bg1"/>
              </a:solidFill>
            </a:endParaRPr>
          </a:p>
        </p:txBody>
      </p:sp>
      <p:sp>
        <p:nvSpPr>
          <p:cNvPr id="13" name="Рисунок 12"/>
          <p:cNvSpPr>
            <a:spLocks noGrp="1"/>
          </p:cNvSpPr>
          <p:nvPr>
            <p:ph type="pic" sz="quarter" idx="12"/>
          </p:nvPr>
        </p:nvSpPr>
        <p:spPr>
          <a:xfrm>
            <a:off x="0" y="4803212"/>
            <a:ext cx="9203037" cy="4797989"/>
          </a:xfrm>
        </p:spPr>
        <p:txBody>
          <a:bodyPr/>
          <a:lstStyle/>
          <a:p>
            <a:r>
              <a:rPr lang="ru-RU" smtClean="0"/>
              <a:t>Вставка рисунка</a:t>
            </a:r>
            <a:endParaRPr lang="ru-RU"/>
          </a:p>
        </p:txBody>
      </p:sp>
      <p:grpSp>
        <p:nvGrpSpPr>
          <p:cNvPr id="4" name="Группа 3"/>
          <p:cNvGrpSpPr>
            <a:grpSpLocks noChangeAspect="1"/>
          </p:cNvGrpSpPr>
          <p:nvPr/>
        </p:nvGrpSpPr>
        <p:grpSpPr>
          <a:xfrm>
            <a:off x="9203040" y="0"/>
            <a:ext cx="3598560" cy="4800600"/>
            <a:chOff x="6573600" y="0"/>
            <a:chExt cx="2570400" cy="2571750"/>
          </a:xfrm>
        </p:grpSpPr>
        <p:sp>
          <p:nvSpPr>
            <p:cNvPr id="14" name="Прямоугольник 13"/>
            <p:cNvSpPr/>
            <p:nvPr/>
          </p:nvSpPr>
          <p:spPr bwMode="auto">
            <a:xfrm>
              <a:off x="6573600" y="0"/>
              <a:ext cx="2570400" cy="2571750"/>
            </a:xfrm>
            <a:prstGeom prst="rect">
              <a:avLst/>
            </a:prstGeom>
            <a:solidFill>
              <a:schemeClr val="bg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128016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252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59" name="Полилиния 58"/>
            <p:cNvSpPr>
              <a:spLocks/>
            </p:cNvSpPr>
            <p:nvPr/>
          </p:nvSpPr>
          <p:spPr bwMode="auto">
            <a:xfrm>
              <a:off x="6573600" y="0"/>
              <a:ext cx="2570400" cy="2570400"/>
            </a:xfrm>
            <a:custGeom>
              <a:avLst/>
              <a:gdLst>
                <a:gd name="connsiteX0" fmla="*/ 0 w 5132824"/>
                <a:gd name="connsiteY0" fmla="*/ 4399953 h 5144399"/>
                <a:gd name="connsiteX1" fmla="*/ 505180 w 5132824"/>
                <a:gd name="connsiteY1" fmla="*/ 4891013 h 5144399"/>
                <a:gd name="connsiteX2" fmla="*/ 0 w 5132824"/>
                <a:gd name="connsiteY2" fmla="*/ 5144399 h 5144399"/>
                <a:gd name="connsiteX3" fmla="*/ 0 w 5132824"/>
                <a:gd name="connsiteY3" fmla="*/ 3421556 h 5144399"/>
                <a:gd name="connsiteX4" fmla="*/ 1169120 w 5132824"/>
                <a:gd name="connsiteY4" fmla="*/ 4557997 h 5144399"/>
                <a:gd name="connsiteX5" fmla="*/ 811051 w 5132824"/>
                <a:gd name="connsiteY5" fmla="*/ 4737595 h 5144399"/>
                <a:gd name="connsiteX6" fmla="*/ 0 w 5132824"/>
                <a:gd name="connsiteY6" fmla="*/ 3943515 h 5144399"/>
                <a:gd name="connsiteX7" fmla="*/ 0 w 5132824"/>
                <a:gd name="connsiteY7" fmla="*/ 2443159 h 5144399"/>
                <a:gd name="connsiteX8" fmla="*/ 1833059 w 5132824"/>
                <a:gd name="connsiteY8" fmla="*/ 4224981 h 5144399"/>
                <a:gd name="connsiteX9" fmla="*/ 1476617 w 5132824"/>
                <a:gd name="connsiteY9" fmla="*/ 4403764 h 5144399"/>
                <a:gd name="connsiteX10" fmla="*/ 0 w 5132824"/>
                <a:gd name="connsiteY10" fmla="*/ 2958045 h 5144399"/>
                <a:gd name="connsiteX11" fmla="*/ 4116478 w 5132824"/>
                <a:gd name="connsiteY11" fmla="*/ 2061035 h 5144399"/>
                <a:gd name="connsiteX12" fmla="*/ 5132824 w 5132824"/>
                <a:gd name="connsiteY12" fmla="*/ 2569899 h 5144399"/>
                <a:gd name="connsiteX13" fmla="*/ 4804444 w 5132824"/>
                <a:gd name="connsiteY13" fmla="*/ 2734606 h 5144399"/>
                <a:gd name="connsiteX14" fmla="*/ 0 w 5132824"/>
                <a:gd name="connsiteY14" fmla="*/ 1464763 h 5144399"/>
                <a:gd name="connsiteX15" fmla="*/ 2496999 w 5132824"/>
                <a:gd name="connsiteY15" fmla="*/ 3891965 h 5144399"/>
                <a:gd name="connsiteX16" fmla="*/ 2142183 w 5132824"/>
                <a:gd name="connsiteY16" fmla="*/ 4069932 h 5144399"/>
                <a:gd name="connsiteX17" fmla="*/ 0 w 5132824"/>
                <a:gd name="connsiteY17" fmla="*/ 1972575 h 5144399"/>
                <a:gd name="connsiteX18" fmla="*/ 2056530 w 5132824"/>
                <a:gd name="connsiteY18" fmla="*/ 1029662 h 5144399"/>
                <a:gd name="connsiteX19" fmla="*/ 3119486 w 5132824"/>
                <a:gd name="connsiteY19" fmla="*/ 1561862 h 5144399"/>
                <a:gd name="connsiteX20" fmla="*/ 4488817 w 5132824"/>
                <a:gd name="connsiteY20" fmla="*/ 2892917 h 5144399"/>
                <a:gd name="connsiteX21" fmla="*/ 4138879 w 5132824"/>
                <a:gd name="connsiteY21" fmla="*/ 3068437 h 5144399"/>
                <a:gd name="connsiteX22" fmla="*/ 0 w 5132824"/>
                <a:gd name="connsiteY22" fmla="*/ 486366 h 5144399"/>
                <a:gd name="connsiteX23" fmla="*/ 3160939 w 5132824"/>
                <a:gd name="connsiteY23" fmla="*/ 3558949 h 5144399"/>
                <a:gd name="connsiteX24" fmla="*/ 2807748 w 5132824"/>
                <a:gd name="connsiteY24" fmla="*/ 3736100 h 5144399"/>
                <a:gd name="connsiteX25" fmla="*/ 0 w 5132824"/>
                <a:gd name="connsiteY25" fmla="*/ 987105 h 5144399"/>
                <a:gd name="connsiteX26" fmla="*/ 0 w 5132824"/>
                <a:gd name="connsiteY26" fmla="*/ 0 h 5144399"/>
                <a:gd name="connsiteX27" fmla="*/ 1043834 w 5132824"/>
                <a:gd name="connsiteY27" fmla="*/ 522626 h 5144399"/>
                <a:gd name="connsiteX28" fmla="*/ 3824878 w 5132824"/>
                <a:gd name="connsiteY28" fmla="*/ 3225933 h 5144399"/>
                <a:gd name="connsiteX29" fmla="*/ 3473314 w 5132824"/>
                <a:gd name="connsiteY29" fmla="*/ 3402269 h 5144399"/>
                <a:gd name="connsiteX30" fmla="*/ 0 w 5132824"/>
                <a:gd name="connsiteY30" fmla="*/ 1635 h 51443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5132824" h="5144399">
                  <a:moveTo>
                    <a:pt x="0" y="4399953"/>
                  </a:moveTo>
                  <a:lnTo>
                    <a:pt x="505180" y="4891013"/>
                  </a:lnTo>
                  <a:lnTo>
                    <a:pt x="0" y="5144399"/>
                  </a:lnTo>
                  <a:close/>
                  <a:moveTo>
                    <a:pt x="0" y="3421556"/>
                  </a:moveTo>
                  <a:lnTo>
                    <a:pt x="1169120" y="4557997"/>
                  </a:lnTo>
                  <a:lnTo>
                    <a:pt x="811051" y="4737595"/>
                  </a:lnTo>
                  <a:lnTo>
                    <a:pt x="0" y="3943515"/>
                  </a:lnTo>
                  <a:close/>
                  <a:moveTo>
                    <a:pt x="0" y="2443159"/>
                  </a:moveTo>
                  <a:lnTo>
                    <a:pt x="1833059" y="4224981"/>
                  </a:lnTo>
                  <a:lnTo>
                    <a:pt x="1476617" y="4403764"/>
                  </a:lnTo>
                  <a:lnTo>
                    <a:pt x="0" y="2958045"/>
                  </a:lnTo>
                  <a:close/>
                  <a:moveTo>
                    <a:pt x="4116478" y="2061035"/>
                  </a:moveTo>
                  <a:lnTo>
                    <a:pt x="5132824" y="2569899"/>
                  </a:lnTo>
                  <a:lnTo>
                    <a:pt x="4804444" y="2734606"/>
                  </a:lnTo>
                  <a:close/>
                  <a:moveTo>
                    <a:pt x="0" y="1464763"/>
                  </a:moveTo>
                  <a:lnTo>
                    <a:pt x="2496999" y="3891965"/>
                  </a:lnTo>
                  <a:lnTo>
                    <a:pt x="2142183" y="4069932"/>
                  </a:lnTo>
                  <a:lnTo>
                    <a:pt x="0" y="1972575"/>
                  </a:lnTo>
                  <a:close/>
                  <a:moveTo>
                    <a:pt x="2056530" y="1029662"/>
                  </a:moveTo>
                  <a:lnTo>
                    <a:pt x="3119486" y="1561862"/>
                  </a:lnTo>
                  <a:lnTo>
                    <a:pt x="4488817" y="2892917"/>
                  </a:lnTo>
                  <a:lnTo>
                    <a:pt x="4138879" y="3068437"/>
                  </a:lnTo>
                  <a:close/>
                  <a:moveTo>
                    <a:pt x="0" y="486366"/>
                  </a:moveTo>
                  <a:lnTo>
                    <a:pt x="3160939" y="3558949"/>
                  </a:lnTo>
                  <a:lnTo>
                    <a:pt x="2807748" y="3736100"/>
                  </a:lnTo>
                  <a:lnTo>
                    <a:pt x="0" y="987105"/>
                  </a:lnTo>
                  <a:close/>
                  <a:moveTo>
                    <a:pt x="0" y="0"/>
                  </a:moveTo>
                  <a:lnTo>
                    <a:pt x="1043834" y="522626"/>
                  </a:lnTo>
                  <a:lnTo>
                    <a:pt x="3824878" y="3225933"/>
                  </a:lnTo>
                  <a:lnTo>
                    <a:pt x="3473314" y="3402269"/>
                  </a:lnTo>
                  <a:lnTo>
                    <a:pt x="0" y="1635"/>
                  </a:lnTo>
                  <a:close/>
                </a:path>
              </a:pathLst>
            </a:cu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28016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2520" b="1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56" name="Текст 7"/>
          <p:cNvSpPr>
            <a:spLocks noGrp="1"/>
          </p:cNvSpPr>
          <p:nvPr>
            <p:ph type="body" sz="quarter" idx="15" hasCustomPrompt="1"/>
          </p:nvPr>
        </p:nvSpPr>
        <p:spPr>
          <a:xfrm>
            <a:off x="502286" y="2491588"/>
            <a:ext cx="8213471" cy="906780"/>
          </a:xfrm>
        </p:spPr>
        <p:txBody>
          <a:bodyPr/>
          <a:lstStyle>
            <a:lvl1pPr>
              <a:defRPr baseline="0"/>
            </a:lvl1pPr>
          </a:lstStyle>
          <a:p>
            <a:pPr lvl="0"/>
            <a:r>
              <a:rPr lang="ru-RU" dirty="0" smtClean="0"/>
              <a:t>Подзаголовок (заполняется по необходимости)</a:t>
            </a:r>
          </a:p>
        </p:txBody>
      </p:sp>
      <p:grpSp>
        <p:nvGrpSpPr>
          <p:cNvPr id="39" name="Группа 38"/>
          <p:cNvGrpSpPr/>
          <p:nvPr/>
        </p:nvGrpSpPr>
        <p:grpSpPr>
          <a:xfrm>
            <a:off x="12742652" y="-79539"/>
            <a:ext cx="4006111" cy="9680744"/>
            <a:chOff x="9101894" y="-42611"/>
            <a:chExt cx="2861508" cy="5186113"/>
          </a:xfrm>
        </p:grpSpPr>
        <p:sp>
          <p:nvSpPr>
            <p:cNvPr id="40" name="Прямоугольник 39"/>
            <p:cNvSpPr/>
            <p:nvPr/>
          </p:nvSpPr>
          <p:spPr>
            <a:xfrm>
              <a:off x="9181869" y="3"/>
              <a:ext cx="2781533" cy="514349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wrap="square" lIns="648000">
              <a:noAutofit/>
            </a:bodyPr>
            <a:lstStyle/>
            <a:p>
              <a:r>
                <a:rPr lang="ru-RU" sz="1680" b="0" dirty="0">
                  <a:solidFill>
                    <a:schemeClr val="bg1"/>
                  </a:solidFill>
                </a:rPr>
                <a:t>Рекомендации </a:t>
              </a:r>
              <a:br>
                <a:rPr lang="ru-RU" sz="1680" b="0" dirty="0">
                  <a:solidFill>
                    <a:schemeClr val="bg1"/>
                  </a:solidFill>
                </a:rPr>
              </a:br>
              <a:r>
                <a:rPr lang="ru-RU" sz="168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по оформлению слайдов</a:t>
              </a:r>
            </a:p>
            <a:p>
              <a:pPr marL="0" algn="l" defTabSz="1090821" rtl="0" eaLnBrk="1" latinLnBrk="0" hangingPunct="1"/>
              <a:endParaRPr lang="ru-RU" sz="112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  <a:p>
              <a:pPr marL="255585" indent="-255585" algn="l" defTabSz="1090821" rtl="0" eaLnBrk="1" latinLnBrk="0" hangingPunct="1">
                <a:spcAft>
                  <a:spcPts val="280"/>
                </a:spcAft>
                <a:buFont typeface="+mj-lt"/>
                <a:buAutoNum type="arabicPeriod"/>
              </a:pPr>
              <a:r>
                <a:rPr lang="ru-RU" sz="112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ТЕКСТ</a:t>
              </a: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="0" dirty="0" err="1">
                  <a:solidFill>
                    <a:schemeClr val="bg1"/>
                  </a:solidFill>
                </a:rPr>
                <a:t>Корп.шрифт</a:t>
              </a:r>
              <a:r>
                <a:rPr lang="ru-RU" sz="1120" b="0" dirty="0">
                  <a:solidFill>
                    <a:schemeClr val="bg1"/>
                  </a:solidFill>
                </a:rPr>
                <a:t> для презентаций</a:t>
              </a:r>
              <a:r>
                <a:rPr lang="ru-RU" sz="1120" b="0" baseline="0" dirty="0">
                  <a:solidFill>
                    <a:schemeClr val="bg1"/>
                  </a:solidFill>
                </a:rPr>
                <a:t> </a:t>
              </a:r>
              <a:r>
                <a:rPr lang="ru-RU" sz="1120" baseline="0" dirty="0">
                  <a:solidFill>
                    <a:schemeClr val="bg1"/>
                  </a:solidFill>
                </a:rPr>
                <a:t>–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en-US" sz="1120" b="1" dirty="0">
                  <a:solidFill>
                    <a:schemeClr val="bg1"/>
                  </a:solidFill>
                </a:rPr>
                <a:t>Arial</a:t>
              </a:r>
              <a:r>
                <a:rPr lang="ru-RU" sz="1120" dirty="0">
                  <a:solidFill>
                    <a:schemeClr val="bg1"/>
                  </a:solidFill>
                </a:rPr>
                <a:t> (</a:t>
              </a:r>
              <a:r>
                <a:rPr lang="ru-RU" sz="1120" i="1" dirty="0">
                  <a:solidFill>
                    <a:schemeClr val="bg1"/>
                  </a:solidFill>
                </a:rPr>
                <a:t>д</a:t>
              </a:r>
              <a:r>
                <a:rPr lang="ru-RU" sz="1120" i="1" baseline="0" dirty="0">
                  <a:solidFill>
                    <a:schemeClr val="bg1"/>
                  </a:solidFill>
                </a:rPr>
                <a:t>опустимо:</a:t>
              </a:r>
              <a:r>
                <a:rPr lang="ru-RU" sz="1120" baseline="0" dirty="0">
                  <a:solidFill>
                    <a:schemeClr val="bg1"/>
                  </a:solidFill>
                </a:rPr>
                <a:t> </a:t>
              </a:r>
              <a:r>
                <a:rPr lang="en-US" sz="1120" baseline="0" dirty="0">
                  <a:solidFill>
                    <a:schemeClr val="bg1"/>
                  </a:solidFill>
                </a:rPr>
                <a:t>Arial Narrow</a:t>
              </a:r>
              <a:r>
                <a:rPr lang="ru-RU" sz="1120" baseline="0" dirty="0">
                  <a:solidFill>
                    <a:schemeClr val="bg1"/>
                  </a:solidFill>
                </a:rPr>
                <a:t>)</a:t>
              </a: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Заголовок слайда – 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не ниже 16 </a:t>
              </a:r>
              <a:r>
                <a:rPr lang="ru-RU" sz="1120" b="1" baseline="0" dirty="0" err="1">
                  <a:solidFill>
                    <a:schemeClr val="bg1"/>
                  </a:solidFill>
                </a:rPr>
                <a:t>пт</a:t>
              </a:r>
              <a:endParaRPr lang="ru-RU" sz="1120" b="1" baseline="0" dirty="0">
                <a:solidFill>
                  <a:schemeClr val="bg1"/>
                </a:solidFill>
              </a:endParaRP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Текст на слайде – 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не ниже </a:t>
              </a:r>
              <a:r>
                <a:rPr lang="en-US" sz="1120" b="1" baseline="0" dirty="0">
                  <a:solidFill>
                    <a:schemeClr val="bg1"/>
                  </a:solidFill>
                </a:rPr>
                <a:t>10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 </a:t>
              </a:r>
              <a:r>
                <a:rPr lang="ru-RU" sz="1120" b="1" baseline="0" dirty="0" err="1">
                  <a:solidFill>
                    <a:schemeClr val="bg1"/>
                  </a:solidFill>
                </a:rPr>
                <a:t>пт</a:t>
              </a:r>
              <a:endParaRPr lang="ru-RU" sz="1120" b="1" baseline="0" dirty="0">
                <a:solidFill>
                  <a:schemeClr val="bg1"/>
                </a:solidFill>
              </a:endParaRP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Примечания – 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не ниже </a:t>
              </a:r>
              <a:r>
                <a:rPr lang="en-US" sz="1120" b="1" baseline="0" dirty="0">
                  <a:solidFill>
                    <a:schemeClr val="bg1"/>
                  </a:solidFill>
                </a:rPr>
                <a:t>8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 </a:t>
              </a:r>
              <a:r>
                <a:rPr lang="ru-RU" sz="1120" b="1" baseline="0" dirty="0" err="1">
                  <a:solidFill>
                    <a:schemeClr val="bg1"/>
                  </a:solidFill>
                </a:rPr>
                <a:t>пт</a:t>
              </a:r>
              <a:endParaRPr lang="ru-RU" sz="1120" b="1" baseline="0" dirty="0">
                <a:solidFill>
                  <a:schemeClr val="bg1"/>
                </a:solidFill>
              </a:endParaRPr>
            </a:p>
            <a:p>
              <a:pPr marL="373377" lvl="4" indent="-124459" algn="l">
                <a:spcAft>
                  <a:spcPts val="112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Используйте на слайде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ru-RU" sz="1120" b="1" baseline="0" dirty="0">
                  <a:solidFill>
                    <a:schemeClr val="bg1"/>
                  </a:solidFill>
                </a:rPr>
                <a:t>не более 3 размеров шрифтов</a:t>
              </a:r>
              <a:endParaRPr lang="en-US" sz="1120" b="1" baseline="0" dirty="0">
                <a:solidFill>
                  <a:schemeClr val="bg1"/>
                </a:solidFill>
              </a:endParaRPr>
            </a:p>
            <a:p>
              <a:pPr marL="255585" indent="-255585" algn="l" defTabSz="1090821" rtl="0" eaLnBrk="1" latinLnBrk="0" hangingPunct="1">
                <a:spcBef>
                  <a:spcPts val="420"/>
                </a:spcBef>
                <a:spcAft>
                  <a:spcPts val="280"/>
                </a:spcAft>
                <a:buFont typeface="+mj-lt"/>
                <a:buAutoNum type="arabicPeriod"/>
              </a:pPr>
              <a:r>
                <a:rPr lang="ru-RU" sz="112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ДИАГРАММЫ</a:t>
              </a:r>
            </a:p>
            <a:p>
              <a:pPr marL="373377" lvl="1" indent="-111125" algn="l" defTabSz="1090821" rtl="0" eaLnBrk="1" latinLnBrk="0" hangingPunct="1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единый стиль оформления диаграмм</a:t>
              </a:r>
            </a:p>
            <a:p>
              <a:pPr marL="373377" lvl="1" indent="-111125" algn="l" defTabSz="1090821" rtl="0" eaLnBrk="1" latinLnBrk="0" hangingPunct="1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шрифты одинакового размера в</a:t>
              </a:r>
              <a:r>
                <a:rPr lang="ru-RU" sz="1120" b="0" kern="1200" baseline="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 </a:t>
              </a: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диаграммах, располагающихся на одном слайде</a:t>
              </a:r>
            </a:p>
            <a:p>
              <a:pPr marL="373377" lvl="1" indent="-111125" algn="l" defTabSz="1090821" rtl="0" eaLnBrk="1" latinLnBrk="0" hangingPunct="1">
                <a:spcAft>
                  <a:spcPts val="1120"/>
                </a:spcAft>
                <a:buFont typeface="Arial" panose="020B0604020202020204" pitchFamily="34" charset="0"/>
                <a:buChar char="•"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На одном слайде – не более 4 диаграмм</a:t>
              </a:r>
            </a:p>
            <a:p>
              <a:pPr marL="255585" marR="0" lvl="0" indent="-255585" algn="l" defTabSz="1090821" rtl="0" eaLnBrk="1" fontAlgn="auto" latinLnBrk="0" hangingPunct="1">
                <a:lnSpc>
                  <a:spcPct val="100000"/>
                </a:lnSpc>
                <a:spcBef>
                  <a:spcPts val="420"/>
                </a:spcBef>
                <a:spcAft>
                  <a:spcPts val="28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lang="ru-RU" sz="112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ИКОНКИ</a:t>
              </a:r>
            </a:p>
            <a:p>
              <a:pPr marL="373377" marR="0" lvl="1" indent="-117793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112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dirty="0">
                  <a:solidFill>
                    <a:schemeClr val="bg1"/>
                  </a:solidFill>
                </a:rPr>
                <a:t>Выбирайте оформление</a:t>
              </a:r>
              <a:r>
                <a:rPr lang="ru-RU" sz="1120" baseline="0" dirty="0">
                  <a:solidFill>
                    <a:schemeClr val="bg1"/>
                  </a:solidFill>
                </a:rPr>
                <a:t>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ru-RU" sz="1120" baseline="0" dirty="0">
                  <a:solidFill>
                    <a:schemeClr val="bg1"/>
                  </a:solidFill>
                </a:rPr>
                <a:t>иконок </a:t>
              </a:r>
              <a:r>
                <a:rPr lang="ru-RU" sz="1120" dirty="0">
                  <a:solidFill>
                    <a:schemeClr val="bg1"/>
                  </a:solidFill>
                </a:rPr>
                <a:t>в</a:t>
              </a:r>
              <a:r>
                <a:rPr lang="ru-RU" sz="1120" baseline="0" dirty="0">
                  <a:solidFill>
                    <a:schemeClr val="bg1"/>
                  </a:solidFill>
                </a:rPr>
                <a:t> едином стиле</a:t>
              </a:r>
              <a:endParaRPr lang="ru-RU" sz="112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  <a:p>
              <a:pPr marL="255585" marR="0" lvl="0" indent="-255585" algn="l" defTabSz="1090821" rtl="0" eaLnBrk="1" fontAlgn="auto" latinLnBrk="0" hangingPunct="1">
                <a:lnSpc>
                  <a:spcPct val="100000"/>
                </a:lnSpc>
                <a:spcBef>
                  <a:spcPts val="420"/>
                </a:spcBef>
                <a:spcAft>
                  <a:spcPts val="28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lang="ru-RU" sz="1120" b="1" dirty="0">
                  <a:solidFill>
                    <a:schemeClr val="bg1"/>
                  </a:solidFill>
                </a:rPr>
                <a:t>ИЗОБРАЖЕНИЯ</a:t>
              </a:r>
            </a:p>
            <a:p>
              <a:pPr marL="373377" lvl="1" indent="-117793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dirty="0">
                  <a:solidFill>
                    <a:schemeClr val="bg1"/>
                  </a:solidFill>
                </a:rPr>
                <a:t>Нельзя</a:t>
              </a:r>
              <a:r>
                <a:rPr lang="ru-RU" sz="1120" baseline="0" dirty="0">
                  <a:solidFill>
                    <a:schemeClr val="bg1"/>
                  </a:solidFill>
                </a:rPr>
                <a:t> искажать пропорции</a:t>
              </a:r>
            </a:p>
            <a:p>
              <a:pPr marL="373377" lvl="1" indent="-117793">
                <a:spcAft>
                  <a:spcPts val="1120"/>
                </a:spcAft>
                <a:buFont typeface="Arial" panose="020B0604020202020204" pitchFamily="34" charset="0"/>
                <a:buChar char="•"/>
              </a:pPr>
              <a:r>
                <a:rPr lang="ru-RU" sz="1120" dirty="0">
                  <a:solidFill>
                    <a:schemeClr val="bg1"/>
                  </a:solidFill>
                </a:rPr>
                <a:t>Рекомендуемое разрешение</a:t>
              </a:r>
              <a:r>
                <a:rPr lang="ru-RU" sz="1120" baseline="0" dirty="0">
                  <a:solidFill>
                    <a:schemeClr val="bg1"/>
                  </a:solidFill>
                </a:rPr>
                <a:t> –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ru-RU" sz="1120" baseline="0" dirty="0">
                  <a:solidFill>
                    <a:schemeClr val="bg1"/>
                  </a:solidFill>
                </a:rPr>
                <a:t>не более 150 пикселей на дюйм</a:t>
              </a:r>
              <a:endParaRPr lang="ru-RU" sz="1120" b="1" dirty="0">
                <a:solidFill>
                  <a:schemeClr val="bg1"/>
                </a:solidFill>
              </a:endParaRPr>
            </a:p>
            <a:p>
              <a:pPr marL="255585" marR="0" lvl="0" indent="-255585" algn="l" defTabSz="1090821" rtl="0" eaLnBrk="1" fontAlgn="auto" latinLnBrk="0" hangingPunct="1">
                <a:lnSpc>
                  <a:spcPct val="100000"/>
                </a:lnSpc>
                <a:spcBef>
                  <a:spcPts val="420"/>
                </a:spcBef>
                <a:spcAft>
                  <a:spcPts val="28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kumimoji="0" lang="ru-RU" sz="112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ОБЩИЕ РЕКОМЕНДАЦИИ</a:t>
              </a:r>
            </a:p>
            <a:p>
              <a:pPr marL="373377" marR="0" lvl="1" indent="-12890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8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Скажите «нет» презентациям </a:t>
              </a:r>
              <a:b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</a:b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с большим количеством текста</a:t>
              </a:r>
            </a:p>
            <a:p>
              <a:pPr marL="373377" marR="0" lvl="1" indent="-12890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8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простые схемы </a:t>
              </a:r>
              <a:b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</a:b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 графику</a:t>
              </a:r>
            </a:p>
            <a:p>
              <a:pPr marL="373377" marR="0" lvl="1" indent="-12890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8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Делайте слайды лаконичными</a:t>
              </a:r>
            </a:p>
            <a:p>
              <a:pPr marL="800999" marR="0" lvl="1" indent="-25558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42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endParaRPr lang="ru-RU" sz="112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</p:txBody>
        </p:sp>
        <p:cxnSp>
          <p:nvCxnSpPr>
            <p:cNvPr id="41" name="Прямая соединительная линия 40"/>
            <p:cNvCxnSpPr/>
            <p:nvPr/>
          </p:nvCxnSpPr>
          <p:spPr bwMode="auto">
            <a:xfrm>
              <a:off x="9753602" y="444502"/>
              <a:ext cx="2051050" cy="0"/>
            </a:xfrm>
            <a:prstGeom prst="line">
              <a:avLst/>
            </a:prstGeom>
            <a:solidFill>
              <a:schemeClr val="accent1"/>
            </a:solidFill>
            <a:ln w="317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grpSp>
          <p:nvGrpSpPr>
            <p:cNvPr id="42" name="Группа 41"/>
            <p:cNvGrpSpPr/>
            <p:nvPr/>
          </p:nvGrpSpPr>
          <p:grpSpPr>
            <a:xfrm>
              <a:off x="9101894" y="-42611"/>
              <a:ext cx="618531" cy="5155816"/>
              <a:chOff x="9101894" y="-42611"/>
              <a:chExt cx="618531" cy="5155816"/>
            </a:xfrm>
          </p:grpSpPr>
          <p:sp>
            <p:nvSpPr>
              <p:cNvPr id="43" name="Прямоугольник 42"/>
              <p:cNvSpPr/>
              <p:nvPr/>
            </p:nvSpPr>
            <p:spPr>
              <a:xfrm>
                <a:off x="9249089" y="154103"/>
                <a:ext cx="377590" cy="436959"/>
              </a:xfrm>
              <a:prstGeom prst="rect">
                <a:avLst/>
              </a:prstGeom>
              <a:solidFill>
                <a:srgbClr val="008C95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0</a:t>
                </a:r>
              </a:p>
              <a:p>
                <a:pPr algn="ctr" eaLnBrk="1" hangingPunct="1">
                  <a:defRPr/>
                </a:pPr>
                <a:r>
                  <a:rPr lang="en-US" sz="980" dirty="0">
                    <a:solidFill>
                      <a:srgbClr val="FFFFFF"/>
                    </a:solidFill>
                  </a:rPr>
                  <a:t>140</a:t>
                </a:r>
                <a:endParaRPr lang="ru-RU" sz="98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1</a:t>
                </a:r>
                <a:r>
                  <a:rPr lang="en-US" sz="980" dirty="0">
                    <a:solidFill>
                      <a:srgbClr val="FFFFFF"/>
                    </a:solidFill>
                  </a:rPr>
                  <a:t>49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44" name="Прямоугольник 43"/>
              <p:cNvSpPr/>
              <p:nvPr/>
            </p:nvSpPr>
            <p:spPr>
              <a:xfrm>
                <a:off x="9249089" y="873918"/>
                <a:ext cx="377590" cy="438150"/>
              </a:xfrm>
              <a:prstGeom prst="rect">
                <a:avLst/>
              </a:prstGeom>
              <a:solidFill>
                <a:srgbClr val="D0D0D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208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208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208</a:t>
                </a:r>
              </a:p>
            </p:txBody>
          </p:sp>
          <p:sp>
            <p:nvSpPr>
              <p:cNvPr id="45" name="Прямоугольник 44"/>
              <p:cNvSpPr/>
              <p:nvPr/>
            </p:nvSpPr>
            <p:spPr>
              <a:xfrm>
                <a:off x="9249089" y="3830254"/>
                <a:ext cx="377590" cy="436960"/>
              </a:xfrm>
              <a:prstGeom prst="rect">
                <a:avLst/>
              </a:prstGeom>
              <a:solidFill>
                <a:srgbClr val="E5F2F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229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242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242</a:t>
                </a:r>
              </a:p>
            </p:txBody>
          </p:sp>
          <p:sp>
            <p:nvSpPr>
              <p:cNvPr id="46" name="Прямоугольник 45"/>
              <p:cNvSpPr/>
              <p:nvPr/>
            </p:nvSpPr>
            <p:spPr>
              <a:xfrm>
                <a:off x="9249089" y="2519364"/>
                <a:ext cx="377590" cy="436959"/>
              </a:xfrm>
              <a:prstGeom prst="rect">
                <a:avLst/>
              </a:prstGeom>
              <a:solidFill>
                <a:srgbClr val="B2D2D8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178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210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216</a:t>
                </a:r>
              </a:p>
            </p:txBody>
          </p:sp>
          <p:sp>
            <p:nvSpPr>
              <p:cNvPr id="47" name="Прямоугольник 46"/>
              <p:cNvSpPr/>
              <p:nvPr/>
            </p:nvSpPr>
            <p:spPr>
              <a:xfrm>
                <a:off x="9249089" y="2956327"/>
                <a:ext cx="377590" cy="436960"/>
              </a:xfrm>
              <a:prstGeom prst="rect">
                <a:avLst/>
              </a:prstGeom>
              <a:solidFill>
                <a:srgbClr val="FFC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255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192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0</a:t>
                </a:r>
              </a:p>
            </p:txBody>
          </p:sp>
          <p:sp>
            <p:nvSpPr>
              <p:cNvPr id="48" name="Прямоугольник 47"/>
              <p:cNvSpPr/>
              <p:nvPr/>
            </p:nvSpPr>
            <p:spPr>
              <a:xfrm>
                <a:off x="9249089" y="3393282"/>
                <a:ext cx="377590" cy="436959"/>
              </a:xfrm>
              <a:prstGeom prst="rect">
                <a:avLst/>
              </a:prstGeom>
              <a:solidFill>
                <a:srgbClr val="C00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192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0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0</a:t>
                </a:r>
              </a:p>
            </p:txBody>
          </p:sp>
          <p:sp>
            <p:nvSpPr>
              <p:cNvPr id="49" name="Прямоугольник 48"/>
              <p:cNvSpPr/>
              <p:nvPr/>
            </p:nvSpPr>
            <p:spPr>
              <a:xfrm>
                <a:off x="9249089" y="4267214"/>
                <a:ext cx="377590" cy="169200"/>
              </a:xfrm>
              <a:prstGeom prst="rect">
                <a:avLst/>
              </a:prstGeom>
              <a:solidFill>
                <a:srgbClr val="000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0,0,0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50" name="Прямоугольник 49"/>
              <p:cNvSpPr/>
              <p:nvPr/>
            </p:nvSpPr>
            <p:spPr>
              <a:xfrm>
                <a:off x="9249091" y="588086"/>
                <a:ext cx="377590" cy="438150"/>
              </a:xfrm>
              <a:prstGeom prst="rect">
                <a:avLst/>
              </a:prstGeom>
              <a:solidFill>
                <a:schemeClr val="tx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0</a:t>
                </a:r>
                <a:br>
                  <a:rPr lang="en-US" sz="980" dirty="0" smtClean="0">
                    <a:solidFill>
                      <a:schemeClr val="bg1"/>
                    </a:solidFill>
                  </a:rPr>
                </a:br>
                <a:r>
                  <a:rPr lang="ru-RU" sz="980" dirty="0" smtClean="0">
                    <a:solidFill>
                      <a:schemeClr val="bg1"/>
                    </a:solidFill>
                  </a:rPr>
                  <a:t>49</a:t>
                </a:r>
                <a:br>
                  <a:rPr lang="ru-RU" sz="980" dirty="0" smtClean="0">
                    <a:solidFill>
                      <a:schemeClr val="bg1"/>
                    </a:solidFill>
                  </a:rPr>
                </a:br>
                <a:r>
                  <a:rPr lang="ru-RU" sz="980" dirty="0" smtClean="0">
                    <a:solidFill>
                      <a:schemeClr val="bg1"/>
                    </a:solidFill>
                  </a:rPr>
                  <a:t>60</a:t>
                </a:r>
                <a:endParaRPr lang="ru-RU" sz="98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1" name="Прямоугольник 50"/>
              <p:cNvSpPr/>
              <p:nvPr/>
            </p:nvSpPr>
            <p:spPr>
              <a:xfrm>
                <a:off x="9249091" y="1022665"/>
                <a:ext cx="377590" cy="436960"/>
              </a:xfrm>
              <a:prstGeom prst="rect">
                <a:avLst/>
              </a:prstGeom>
              <a:solidFill>
                <a:schemeClr val="bg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119</a:t>
                </a:r>
                <a:b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</a:b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226</a:t>
                </a:r>
                <a:b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</a:b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195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52" name="Прямоугольник 51"/>
              <p:cNvSpPr/>
              <p:nvPr/>
            </p:nvSpPr>
            <p:spPr>
              <a:xfrm>
                <a:off x="9249091" y="3830257"/>
                <a:ext cx="377590" cy="436960"/>
              </a:xfrm>
              <a:prstGeom prst="rect">
                <a:avLst/>
              </a:prstGeom>
              <a:solidFill>
                <a:srgbClr val="2D3287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45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50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135</a:t>
                </a:r>
                <a:endParaRPr lang="ru-RU" sz="98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3" name="Прямоугольник 52"/>
              <p:cNvSpPr/>
              <p:nvPr/>
            </p:nvSpPr>
            <p:spPr>
              <a:xfrm>
                <a:off x="9249091" y="1466152"/>
                <a:ext cx="377590" cy="438150"/>
              </a:xfrm>
              <a:prstGeom prst="rect">
                <a:avLst/>
              </a:prstGeom>
              <a:solidFill>
                <a:schemeClr val="bg1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000000"/>
                    </a:solidFill>
                  </a:rPr>
                  <a:t>255</a:t>
                </a:r>
                <a:endParaRPr lang="ru-RU" sz="980" dirty="0">
                  <a:solidFill>
                    <a:srgbClr val="000000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000000"/>
                    </a:solidFill>
                  </a:rPr>
                  <a:t>255</a:t>
                </a:r>
                <a:endParaRPr lang="ru-RU" sz="980" dirty="0">
                  <a:solidFill>
                    <a:srgbClr val="000000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000000"/>
                    </a:solidFill>
                  </a:rPr>
                  <a:t>255</a:t>
                </a:r>
                <a:endParaRPr lang="ru-RU" sz="98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4" name="Прямоугольник 53"/>
              <p:cNvSpPr/>
              <p:nvPr/>
            </p:nvSpPr>
            <p:spPr>
              <a:xfrm>
                <a:off x="9249091" y="2519364"/>
                <a:ext cx="377590" cy="436959"/>
              </a:xfrm>
              <a:prstGeom prst="rect">
                <a:avLst/>
              </a:prstGeom>
              <a:solidFill>
                <a:srgbClr val="FABE19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250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190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25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55" name="Прямоугольник 54"/>
              <p:cNvSpPr/>
              <p:nvPr/>
            </p:nvSpPr>
            <p:spPr>
              <a:xfrm>
                <a:off x="9249091" y="2956327"/>
                <a:ext cx="377590" cy="436960"/>
              </a:xfrm>
              <a:prstGeom prst="rect">
                <a:avLst/>
              </a:prstGeom>
              <a:solidFill>
                <a:srgbClr val="008CFA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0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ru-RU" sz="980" dirty="0" smtClean="0">
                    <a:solidFill>
                      <a:schemeClr val="bg1"/>
                    </a:solidFill>
                  </a:rPr>
                  <a:t>1</a:t>
                </a:r>
                <a:r>
                  <a:rPr lang="en-US" sz="980" dirty="0" smtClean="0">
                    <a:solidFill>
                      <a:schemeClr val="bg1"/>
                    </a:solidFill>
                  </a:rPr>
                  <a:t>40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250</a:t>
                </a:r>
                <a:endParaRPr lang="ru-RU" sz="98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8" name="Прямоугольник 57"/>
              <p:cNvSpPr/>
              <p:nvPr/>
            </p:nvSpPr>
            <p:spPr>
              <a:xfrm>
                <a:off x="9249091" y="3393282"/>
                <a:ext cx="377590" cy="436959"/>
              </a:xfrm>
              <a:prstGeom prst="rect">
                <a:avLst/>
              </a:prstGeom>
              <a:solidFill>
                <a:srgbClr val="FA786E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250</a:t>
                </a:r>
                <a:endParaRPr lang="ru-RU" sz="98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120</a:t>
                </a:r>
                <a:endParaRPr lang="ru-RU" sz="98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110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60" name="Прямоугольник 59"/>
              <p:cNvSpPr/>
              <p:nvPr/>
            </p:nvSpPr>
            <p:spPr>
              <a:xfrm>
                <a:off x="9249091" y="1916373"/>
                <a:ext cx="377590" cy="438150"/>
              </a:xfrm>
              <a:prstGeom prst="rect">
                <a:avLst/>
              </a:prstGeom>
              <a:solidFill>
                <a:schemeClr val="accent6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224</a:t>
                </a:r>
                <a:br>
                  <a:rPr lang="en-US" sz="980" dirty="0" smtClean="0">
                    <a:solidFill>
                      <a:srgbClr val="FFFFFF"/>
                    </a:solidFill>
                  </a:rPr>
                </a:br>
                <a:r>
                  <a:rPr lang="en-US" sz="980" dirty="0" smtClean="0">
                    <a:solidFill>
                      <a:srgbClr val="FFFFFF"/>
                    </a:solidFill>
                  </a:rPr>
                  <a:t>78</a:t>
                </a:r>
                <a:br>
                  <a:rPr lang="en-US" sz="980" dirty="0" smtClean="0">
                    <a:solidFill>
                      <a:srgbClr val="FFFFFF"/>
                    </a:solidFill>
                  </a:rPr>
                </a:br>
                <a:r>
                  <a:rPr lang="en-US" sz="980" dirty="0" smtClean="0">
                    <a:solidFill>
                      <a:srgbClr val="FFFFFF"/>
                    </a:solidFill>
                  </a:rPr>
                  <a:t>57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61" name="TextBox 60"/>
              <p:cNvSpPr txBox="1"/>
              <p:nvPr/>
            </p:nvSpPr>
            <p:spPr>
              <a:xfrm>
                <a:off x="9101894" y="-42611"/>
                <a:ext cx="618531" cy="1417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1120" dirty="0" smtClean="0">
                    <a:solidFill>
                      <a:schemeClr val="bg1"/>
                    </a:solidFill>
                  </a:rPr>
                  <a:t>Основные</a:t>
                </a:r>
                <a:endParaRPr lang="ru-RU" sz="112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62" name="TextBox 61"/>
              <p:cNvSpPr txBox="1"/>
              <p:nvPr/>
            </p:nvSpPr>
            <p:spPr>
              <a:xfrm>
                <a:off x="9101894" y="2320575"/>
                <a:ext cx="618531" cy="1417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1120" dirty="0" err="1" smtClean="0">
                    <a:solidFill>
                      <a:schemeClr val="bg1"/>
                    </a:solidFill>
                  </a:rPr>
                  <a:t>Доп.цвета</a:t>
                </a:r>
                <a:endParaRPr lang="ru-RU" sz="112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63" name="Прямоугольник 62"/>
              <p:cNvSpPr/>
              <p:nvPr/>
            </p:nvSpPr>
            <p:spPr>
              <a:xfrm>
                <a:off x="9249088" y="4436414"/>
                <a:ext cx="377591" cy="169200"/>
              </a:xfrm>
              <a:prstGeom prst="rect">
                <a:avLst/>
              </a:prstGeom>
              <a:solidFill>
                <a:srgbClr val="4D4D4D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rgbClr val="FFFFFF"/>
                    </a:solidFill>
                  </a:rPr>
                  <a:t>70%</a:t>
                </a:r>
                <a:endParaRPr lang="ru-RU" sz="84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64" name="Прямоугольник 63"/>
              <p:cNvSpPr/>
              <p:nvPr/>
            </p:nvSpPr>
            <p:spPr>
              <a:xfrm>
                <a:off x="9249087" y="4605611"/>
                <a:ext cx="377593" cy="169200"/>
              </a:xfrm>
              <a:prstGeom prst="rect">
                <a:avLst/>
              </a:prstGeom>
              <a:solidFill>
                <a:srgbClr val="7F7F7F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rgbClr val="FFFFFF"/>
                    </a:solidFill>
                  </a:rPr>
                  <a:t>50%</a:t>
                </a:r>
                <a:endParaRPr lang="ru-RU" sz="84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65" name="Прямоугольник 64"/>
              <p:cNvSpPr/>
              <p:nvPr/>
            </p:nvSpPr>
            <p:spPr>
              <a:xfrm>
                <a:off x="9249088" y="4774808"/>
                <a:ext cx="377591" cy="169200"/>
              </a:xfrm>
              <a:prstGeom prst="rect">
                <a:avLst/>
              </a:prstGeom>
              <a:solidFill>
                <a:srgbClr val="B2B2B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rgbClr val="FFFFFF"/>
                    </a:solidFill>
                  </a:rPr>
                  <a:t>30%</a:t>
                </a:r>
                <a:endParaRPr lang="ru-RU" sz="84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66" name="Прямоугольник 65"/>
              <p:cNvSpPr/>
              <p:nvPr/>
            </p:nvSpPr>
            <p:spPr>
              <a:xfrm>
                <a:off x="9249087" y="4944005"/>
                <a:ext cx="377593" cy="169200"/>
              </a:xfrm>
              <a:prstGeom prst="rect">
                <a:avLst/>
              </a:prstGeom>
              <a:solidFill>
                <a:srgbClr val="E5E5E5"/>
              </a:solidFill>
              <a:ln w="3175">
                <a:solidFill>
                  <a:srgbClr val="B2B2B2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chemeClr val="tx1"/>
                    </a:solidFill>
                  </a:rPr>
                  <a:t>10%</a:t>
                </a:r>
                <a:endParaRPr lang="ru-RU" sz="840" dirty="0">
                  <a:solidFill>
                    <a:schemeClr val="tx1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065053838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/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олько заголовок 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653053643"/>
              </p:ext>
            </p:extLst>
          </p:nvPr>
        </p:nvGraphicFramePr>
        <p:xfrm>
          <a:off x="2069" y="2248"/>
          <a:ext cx="2051" cy="222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1733" name="Слайд think-cell" r:id="rId4" imgW="270" imgH="270" progId="TCLayout.ActiveDocument.1">
                  <p:embed/>
                </p:oleObj>
              </mc:Choice>
              <mc:Fallback>
                <p:oleObj name="Слайд think-cell" r:id="rId4" imgW="270" imgH="270" progId="TCLayout.ActiveDocument.1">
                  <p:embed/>
                  <p:pic>
                    <p:nvPicPr>
                      <p:cNvPr id="4" name="Объект 3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069" y="2248"/>
                        <a:ext cx="2051" cy="222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Прямоугольник 9"/>
          <p:cNvSpPr/>
          <p:nvPr/>
        </p:nvSpPr>
        <p:spPr bwMode="auto">
          <a:xfrm>
            <a:off x="0" y="1"/>
            <a:ext cx="12801600" cy="8495878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28016" tIns="64008" rIns="128016" bIns="64008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128016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52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/>
        <p:txBody>
          <a:bodyPr vert="horz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endParaRPr lang="ru-RU" dirty="0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8778974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олько заголовок 0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411890183"/>
              </p:ext>
            </p:extLst>
          </p:nvPr>
        </p:nvGraphicFramePr>
        <p:xfrm>
          <a:off x="2069" y="2248"/>
          <a:ext cx="2051" cy="222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2757" name="Слайд think-cell" r:id="rId4" imgW="270" imgH="270" progId="TCLayout.ActiveDocument.1">
                  <p:embed/>
                </p:oleObj>
              </mc:Choice>
              <mc:Fallback>
                <p:oleObj name="Слайд think-cell" r:id="rId4" imgW="270" imgH="270" progId="TCLayout.ActiveDocument.1">
                  <p:embed/>
                  <p:pic>
                    <p:nvPicPr>
                      <p:cNvPr id="4" name="Объект 3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069" y="2248"/>
                        <a:ext cx="2051" cy="222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Прямоугольник 9"/>
          <p:cNvSpPr/>
          <p:nvPr/>
        </p:nvSpPr>
        <p:spPr bwMode="auto">
          <a:xfrm>
            <a:off x="0" y="1"/>
            <a:ext cx="12801600" cy="8495878"/>
          </a:xfrm>
          <a:prstGeom prst="rect">
            <a:avLst/>
          </a:prstGeom>
          <a:solidFill>
            <a:schemeClr val="bg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128016" tIns="64008" rIns="128016" bIns="64008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128016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52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/>
        <p:txBody>
          <a:bodyPr vert="horz"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endParaRPr lang="ru-RU" dirty="0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8980249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олько заголовок 0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2069" y="2248"/>
          <a:ext cx="2051" cy="222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3781" name="Слайд think-cell" r:id="rId4" imgW="270" imgH="270" progId="TCLayout.ActiveDocument.1">
                  <p:embed/>
                </p:oleObj>
              </mc:Choice>
              <mc:Fallback>
                <p:oleObj name="Слайд think-cell" r:id="rId4" imgW="270" imgH="270" progId="TCLayout.ActiveDocument.1">
                  <p:embed/>
                  <p:pic>
                    <p:nvPicPr>
                      <p:cNvPr id="4" name="Объект 3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069" y="2248"/>
                        <a:ext cx="2051" cy="222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Прямоугольник 9"/>
          <p:cNvSpPr/>
          <p:nvPr/>
        </p:nvSpPr>
        <p:spPr bwMode="auto">
          <a:xfrm>
            <a:off x="0" y="1"/>
            <a:ext cx="12801600" cy="8495878"/>
          </a:xfrm>
          <a:prstGeom prst="rect">
            <a:avLst/>
          </a:prstGeom>
          <a:solidFill>
            <a:schemeClr val="tx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128016" tIns="64008" rIns="128016" bIns="64008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128016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52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/>
        <p:txBody>
          <a:bodyPr vert="horz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endParaRPr lang="ru-RU" dirty="0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5602701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Две области 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2069" y="2248"/>
          <a:ext cx="2051" cy="222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4805" name="Слайд think-cell" r:id="rId4" imgW="270" imgH="270" progId="TCLayout.ActiveDocument.1">
                  <p:embed/>
                </p:oleObj>
              </mc:Choice>
              <mc:Fallback>
                <p:oleObj name="Слайд think-cell" r:id="rId4" imgW="270" imgH="270" progId="TCLayout.ActiveDocument.1">
                  <p:embed/>
                  <p:pic>
                    <p:nvPicPr>
                      <p:cNvPr id="4" name="Объект 3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069" y="2248"/>
                        <a:ext cx="2051" cy="222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502285" y="649383"/>
            <a:ext cx="7767956" cy="1255570"/>
          </a:xfrm>
        </p:spPr>
        <p:txBody>
          <a:bodyPr vert="horz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endParaRPr lang="ru-RU" dirty="0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" name="Прямоугольник 1"/>
          <p:cNvSpPr/>
          <p:nvPr/>
        </p:nvSpPr>
        <p:spPr bwMode="auto">
          <a:xfrm>
            <a:off x="8534400" y="1"/>
            <a:ext cx="4267200" cy="8495878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28016" tIns="64008" rIns="128016" bIns="64008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128016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52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2881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Две области 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2069" y="2248"/>
          <a:ext cx="2051" cy="222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829" name="Слайд think-cell" r:id="rId4" imgW="270" imgH="270" progId="TCLayout.ActiveDocument.1">
                  <p:embed/>
                </p:oleObj>
              </mc:Choice>
              <mc:Fallback>
                <p:oleObj name="Слайд think-cell" r:id="rId4" imgW="270" imgH="270" progId="TCLayout.ActiveDocument.1">
                  <p:embed/>
                  <p:pic>
                    <p:nvPicPr>
                      <p:cNvPr id="4" name="Объект 3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069" y="2248"/>
                        <a:ext cx="2051" cy="222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502284" y="649383"/>
            <a:ext cx="7788277" cy="1255570"/>
          </a:xfrm>
        </p:spPr>
        <p:txBody>
          <a:bodyPr vert="horz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endParaRPr lang="ru-RU" dirty="0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" name="Прямоугольник 1"/>
          <p:cNvSpPr/>
          <p:nvPr/>
        </p:nvSpPr>
        <p:spPr bwMode="auto">
          <a:xfrm>
            <a:off x="8534400" y="1"/>
            <a:ext cx="4267200" cy="8495878"/>
          </a:xfrm>
          <a:prstGeom prst="rect">
            <a:avLst/>
          </a:prstGeom>
          <a:solidFill>
            <a:schemeClr val="tx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128016" tIns="64008" rIns="128016" bIns="64008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128016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52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5102713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Две области 0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2069" y="2248"/>
          <a:ext cx="2051" cy="222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853" name="Слайд think-cell" r:id="rId4" imgW="270" imgH="270" progId="TCLayout.ActiveDocument.1">
                  <p:embed/>
                </p:oleObj>
              </mc:Choice>
              <mc:Fallback>
                <p:oleObj name="Слайд think-cell" r:id="rId4" imgW="270" imgH="270" progId="TCLayout.ActiveDocument.1">
                  <p:embed/>
                  <p:pic>
                    <p:nvPicPr>
                      <p:cNvPr id="4" name="Объект 3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069" y="2248"/>
                        <a:ext cx="2051" cy="222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502284" y="649383"/>
            <a:ext cx="7808597" cy="1255570"/>
          </a:xfrm>
        </p:spPr>
        <p:txBody>
          <a:bodyPr vert="horz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endParaRPr lang="ru-RU" dirty="0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" name="Прямоугольник 1"/>
          <p:cNvSpPr/>
          <p:nvPr/>
        </p:nvSpPr>
        <p:spPr bwMode="auto">
          <a:xfrm>
            <a:off x="8534400" y="1"/>
            <a:ext cx="4267200" cy="8495878"/>
          </a:xfrm>
          <a:prstGeom prst="rect">
            <a:avLst/>
          </a:prstGeom>
          <a:solidFill>
            <a:schemeClr val="bg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128016" tIns="64008" rIns="128016" bIns="64008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128016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52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2765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Две области 0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2069" y="2248"/>
          <a:ext cx="2051" cy="222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7877" name="Слайд think-cell" r:id="rId4" imgW="270" imgH="270" progId="TCLayout.ActiveDocument.1">
                  <p:embed/>
                </p:oleObj>
              </mc:Choice>
              <mc:Fallback>
                <p:oleObj name="Слайд think-cell" r:id="rId4" imgW="270" imgH="270" progId="TCLayout.ActiveDocument.1">
                  <p:embed/>
                  <p:pic>
                    <p:nvPicPr>
                      <p:cNvPr id="4" name="Объект 3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069" y="2248"/>
                        <a:ext cx="2051" cy="222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Заголовок 8"/>
          <p:cNvSpPr>
            <a:spLocks noGrp="1"/>
          </p:cNvSpPr>
          <p:nvPr>
            <p:ph type="title"/>
          </p:nvPr>
        </p:nvSpPr>
        <p:spPr/>
        <p:txBody>
          <a:bodyPr vert="horz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endParaRPr lang="ru-RU" dirty="0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" name="Прямоугольник 1"/>
          <p:cNvSpPr/>
          <p:nvPr/>
        </p:nvSpPr>
        <p:spPr bwMode="auto">
          <a:xfrm>
            <a:off x="8534400" y="2112859"/>
            <a:ext cx="4267200" cy="6383020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28016" tIns="64008" rIns="128016" bIns="64008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128016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52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755915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Две области 0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2069" y="2248"/>
          <a:ext cx="2051" cy="222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8901" name="Слайд think-cell" r:id="rId4" imgW="270" imgH="270" progId="TCLayout.ActiveDocument.1">
                  <p:embed/>
                </p:oleObj>
              </mc:Choice>
              <mc:Fallback>
                <p:oleObj name="Слайд think-cell" r:id="rId4" imgW="270" imgH="270" progId="TCLayout.ActiveDocument.1">
                  <p:embed/>
                  <p:pic>
                    <p:nvPicPr>
                      <p:cNvPr id="4" name="Объект 3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069" y="2248"/>
                        <a:ext cx="2051" cy="222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Заголовок 8"/>
          <p:cNvSpPr>
            <a:spLocks noGrp="1"/>
          </p:cNvSpPr>
          <p:nvPr>
            <p:ph type="title"/>
          </p:nvPr>
        </p:nvSpPr>
        <p:spPr/>
        <p:txBody>
          <a:bodyPr vert="horz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endParaRPr lang="ru-RU" dirty="0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" name="Прямоугольник 1"/>
          <p:cNvSpPr/>
          <p:nvPr/>
        </p:nvSpPr>
        <p:spPr bwMode="auto">
          <a:xfrm>
            <a:off x="8534400" y="2112859"/>
            <a:ext cx="4267200" cy="6383020"/>
          </a:xfrm>
          <a:prstGeom prst="rect">
            <a:avLst/>
          </a:prstGeom>
          <a:solidFill>
            <a:schemeClr val="tx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128016" tIns="64008" rIns="128016" bIns="64008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128016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52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709914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Две области 0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2069" y="2248"/>
          <a:ext cx="2051" cy="222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9925" name="Слайд think-cell" r:id="rId4" imgW="270" imgH="270" progId="TCLayout.ActiveDocument.1">
                  <p:embed/>
                </p:oleObj>
              </mc:Choice>
              <mc:Fallback>
                <p:oleObj name="Слайд think-cell" r:id="rId4" imgW="270" imgH="270" progId="TCLayout.ActiveDocument.1">
                  <p:embed/>
                  <p:pic>
                    <p:nvPicPr>
                      <p:cNvPr id="4" name="Объект 3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069" y="2248"/>
                        <a:ext cx="2051" cy="222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Заголовок 8"/>
          <p:cNvSpPr>
            <a:spLocks noGrp="1"/>
          </p:cNvSpPr>
          <p:nvPr>
            <p:ph type="title"/>
          </p:nvPr>
        </p:nvSpPr>
        <p:spPr/>
        <p:txBody>
          <a:bodyPr vert="horz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endParaRPr lang="ru-RU" dirty="0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" name="Прямоугольник 1"/>
          <p:cNvSpPr/>
          <p:nvPr/>
        </p:nvSpPr>
        <p:spPr bwMode="auto">
          <a:xfrm>
            <a:off x="8534400" y="2112859"/>
            <a:ext cx="4267200" cy="6383020"/>
          </a:xfrm>
          <a:prstGeom prst="rect">
            <a:avLst/>
          </a:prstGeom>
          <a:solidFill>
            <a:schemeClr val="bg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128016" tIns="64008" rIns="128016" bIns="64008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128016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52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553370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Две области 0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2069" y="2248"/>
          <a:ext cx="2051" cy="222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0949" name="Слайд think-cell" r:id="rId4" imgW="270" imgH="270" progId="TCLayout.ActiveDocument.1">
                  <p:embed/>
                </p:oleObj>
              </mc:Choice>
              <mc:Fallback>
                <p:oleObj name="Слайд think-cell" r:id="rId4" imgW="270" imgH="270" progId="TCLayout.ActiveDocument.1">
                  <p:embed/>
                  <p:pic>
                    <p:nvPicPr>
                      <p:cNvPr id="4" name="Объект 3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069" y="2248"/>
                        <a:ext cx="2051" cy="222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Заголовок 8"/>
          <p:cNvSpPr>
            <a:spLocks noGrp="1"/>
          </p:cNvSpPr>
          <p:nvPr>
            <p:ph type="title"/>
          </p:nvPr>
        </p:nvSpPr>
        <p:spPr/>
        <p:txBody>
          <a:bodyPr vert="horz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endParaRPr lang="ru-RU" dirty="0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" name="Прямоугольник 1"/>
          <p:cNvSpPr/>
          <p:nvPr/>
        </p:nvSpPr>
        <p:spPr bwMode="auto">
          <a:xfrm>
            <a:off x="6400800" y="2112859"/>
            <a:ext cx="6400800" cy="6383020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28016" tIns="64008" rIns="128016" bIns="64008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128016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52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272384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Обложка 08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Объект 9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482097982"/>
              </p:ext>
            </p:extLst>
          </p:nvPr>
        </p:nvGraphicFramePr>
        <p:xfrm>
          <a:off x="2227" y="2967"/>
          <a:ext cx="2222" cy="29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6197" name="Слайд think-cell" r:id="rId4" imgW="270" imgH="270" progId="TCLayout.ActiveDocument.1">
                  <p:embed/>
                </p:oleObj>
              </mc:Choice>
              <mc:Fallback>
                <p:oleObj name="Слайд think-cell" r:id="rId4" imgW="270" imgH="270" progId="TCLayout.ActiveDocument.1">
                  <p:embed/>
                  <p:pic>
                    <p:nvPicPr>
                      <p:cNvPr id="10" name="Объект 9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27" y="2967"/>
                        <a:ext cx="2222" cy="29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7" name="Прямоугольник 56"/>
          <p:cNvSpPr/>
          <p:nvPr/>
        </p:nvSpPr>
        <p:spPr bwMode="auto">
          <a:xfrm>
            <a:off x="9203040" y="4800600"/>
            <a:ext cx="3598560" cy="4800600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128016" tIns="64008" rIns="128016" bIns="64008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128016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52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3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452324" y="541868"/>
            <a:ext cx="8263434" cy="1849323"/>
          </a:xfrm>
          <a:effectLst/>
        </p:spPr>
        <p:txBody>
          <a:bodyPr vert="horz" lIns="0" tIns="0" rIns="0" bIns="72000">
            <a:noAutofit/>
          </a:bodyPr>
          <a:lstStyle>
            <a:lvl1pPr>
              <a:lnSpc>
                <a:spcPct val="85000"/>
              </a:lnSpc>
              <a:defRPr lang="ru-RU" sz="5600" b="0" i="0" u="none" cap="none" spc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Arial"/>
              </a:defRPr>
            </a:lvl1pPr>
          </a:lstStyle>
          <a:p>
            <a:r>
              <a:rPr lang="ru-RU" dirty="0" smtClean="0"/>
              <a:t>Название презентации</a:t>
            </a:r>
            <a:endParaRPr lang="ru-RU" dirty="0"/>
          </a:p>
        </p:txBody>
      </p:sp>
      <p:sp>
        <p:nvSpPr>
          <p:cNvPr id="35" name="Текст 12"/>
          <p:cNvSpPr>
            <a:spLocks noGrp="1"/>
          </p:cNvSpPr>
          <p:nvPr>
            <p:ph type="body" sz="quarter" idx="10" hasCustomPrompt="1"/>
          </p:nvPr>
        </p:nvSpPr>
        <p:spPr>
          <a:xfrm>
            <a:off x="502286" y="3655092"/>
            <a:ext cx="8213471" cy="1047723"/>
          </a:xfrm>
          <a:prstGeom prst="rect">
            <a:avLst/>
          </a:prstGeom>
          <a:effectLst/>
        </p:spPr>
        <p:txBody>
          <a:bodyPr vert="horz" lIns="0" tIns="0" rIns="0" bIns="0" rtlCol="0">
            <a:noAutofit/>
          </a:bodyPr>
          <a:lstStyle>
            <a:lvl1pPr>
              <a:defRPr lang="ru-RU" sz="1680" b="0" baseline="0" dirty="0">
                <a:effectLst/>
              </a:defRPr>
            </a:lvl1pPr>
          </a:lstStyle>
          <a:p>
            <a:pPr lvl="0">
              <a:spcAft>
                <a:spcPts val="0"/>
              </a:spcAft>
            </a:pPr>
            <a:r>
              <a:rPr lang="ru-RU" dirty="0"/>
              <a:t>Имя Фамилия</a:t>
            </a:r>
            <a:br>
              <a:rPr lang="ru-RU" dirty="0"/>
            </a:br>
            <a:r>
              <a:rPr lang="ru-RU" dirty="0"/>
              <a:t>Должность</a:t>
            </a:r>
            <a:br>
              <a:rPr lang="ru-RU" dirty="0"/>
            </a:br>
            <a:r>
              <a:rPr lang="ru-RU" dirty="0"/>
              <a:t>Компания / функция / направление</a:t>
            </a:r>
          </a:p>
        </p:txBody>
      </p:sp>
      <p:sp>
        <p:nvSpPr>
          <p:cNvPr id="36" name="Текст 12"/>
          <p:cNvSpPr>
            <a:spLocks noGrp="1"/>
          </p:cNvSpPr>
          <p:nvPr>
            <p:ph type="body" sz="quarter" idx="11" hasCustomPrompt="1"/>
          </p:nvPr>
        </p:nvSpPr>
        <p:spPr>
          <a:xfrm>
            <a:off x="502286" y="8421269"/>
            <a:ext cx="3731578" cy="645512"/>
          </a:xfrm>
          <a:prstGeom prst="rect">
            <a:avLst/>
          </a:prstGeom>
          <a:effectLst/>
        </p:spPr>
        <p:txBody>
          <a:bodyPr/>
          <a:lstStyle>
            <a:lvl1pPr>
              <a:spcBef>
                <a:spcPts val="0"/>
              </a:spcBef>
              <a:spcAft>
                <a:spcPts val="0"/>
              </a:spcAft>
              <a:defRPr sz="1400">
                <a:solidFill>
                  <a:schemeClr val="bg1"/>
                </a:solidFill>
                <a:effectLst/>
              </a:defRPr>
            </a:lvl1pPr>
          </a:lstStyle>
          <a:p>
            <a:pPr lvl="0"/>
            <a:r>
              <a:rPr lang="ru-RU" dirty="0"/>
              <a:t>Название мероприятия</a:t>
            </a:r>
            <a:br>
              <a:rPr lang="ru-RU" dirty="0"/>
            </a:br>
            <a:r>
              <a:rPr lang="ru-RU" dirty="0"/>
              <a:t>Дата проведения</a:t>
            </a:r>
          </a:p>
          <a:p>
            <a:pPr lvl="0"/>
            <a:endParaRPr lang="ru-RU" dirty="0"/>
          </a:p>
        </p:txBody>
      </p:sp>
      <p:pic>
        <p:nvPicPr>
          <p:cNvPr id="30" name="Picture 29"/>
          <p:cNvPicPr>
            <a:picLocks noChangeAspect="1"/>
          </p:cNvPicPr>
          <p:nvPr/>
        </p:nvPicPr>
        <p:blipFill>
          <a:blip r:embed="rId6">
            <a:lum bright="10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48662" y="8031509"/>
            <a:ext cx="1546551" cy="38976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018159" y="8578443"/>
            <a:ext cx="2072812" cy="3293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540" dirty="0" smtClean="0">
                <a:solidFill>
                  <a:schemeClr val="bg1"/>
                </a:solidFill>
              </a:rPr>
              <a:t>Партнеры</a:t>
            </a:r>
            <a:r>
              <a:rPr lang="ru-RU" sz="1540" baseline="0" dirty="0" smtClean="0">
                <a:solidFill>
                  <a:schemeClr val="bg1"/>
                </a:solidFill>
              </a:rPr>
              <a:t> для роста</a:t>
            </a:r>
            <a:endParaRPr lang="ru-RU" sz="1540" dirty="0">
              <a:solidFill>
                <a:schemeClr val="bg1"/>
              </a:solidFill>
            </a:endParaRPr>
          </a:p>
        </p:txBody>
      </p:sp>
      <p:sp>
        <p:nvSpPr>
          <p:cNvPr id="13" name="Рисунок 12"/>
          <p:cNvSpPr>
            <a:spLocks noGrp="1"/>
          </p:cNvSpPr>
          <p:nvPr>
            <p:ph type="pic" sz="quarter" idx="12"/>
          </p:nvPr>
        </p:nvSpPr>
        <p:spPr>
          <a:xfrm>
            <a:off x="0" y="4803212"/>
            <a:ext cx="9203037" cy="4797989"/>
          </a:xfrm>
        </p:spPr>
        <p:txBody>
          <a:bodyPr/>
          <a:lstStyle/>
          <a:p>
            <a:r>
              <a:rPr lang="ru-RU" smtClean="0"/>
              <a:t>Вставка рисунка</a:t>
            </a:r>
            <a:endParaRPr lang="ru-RU"/>
          </a:p>
        </p:txBody>
      </p:sp>
      <p:grpSp>
        <p:nvGrpSpPr>
          <p:cNvPr id="2" name="Группа 1"/>
          <p:cNvGrpSpPr>
            <a:grpSpLocks noChangeAspect="1"/>
          </p:cNvGrpSpPr>
          <p:nvPr/>
        </p:nvGrpSpPr>
        <p:grpSpPr>
          <a:xfrm>
            <a:off x="9203040" y="0"/>
            <a:ext cx="3598560" cy="4800600"/>
            <a:chOff x="6573600" y="0"/>
            <a:chExt cx="2570400" cy="2571750"/>
          </a:xfrm>
        </p:grpSpPr>
        <p:sp>
          <p:nvSpPr>
            <p:cNvPr id="14" name="Прямоугольник 13"/>
            <p:cNvSpPr/>
            <p:nvPr/>
          </p:nvSpPr>
          <p:spPr bwMode="auto">
            <a:xfrm>
              <a:off x="6573600" y="0"/>
              <a:ext cx="2570400" cy="2571750"/>
            </a:xfrm>
            <a:prstGeom prst="rect">
              <a:avLst/>
            </a:prstGeom>
            <a:solidFill>
              <a:schemeClr val="bg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128016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252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56" name="Прямоугольник 55"/>
            <p:cNvSpPr/>
            <p:nvPr/>
          </p:nvSpPr>
          <p:spPr bwMode="auto">
            <a:xfrm>
              <a:off x="7858800" y="0"/>
              <a:ext cx="1285200" cy="2571750"/>
            </a:xfrm>
            <a:custGeom>
              <a:avLst/>
              <a:gdLst>
                <a:gd name="connsiteX0" fmla="*/ 0 w 2570400"/>
                <a:gd name="connsiteY0" fmla="*/ 0 h 2571750"/>
                <a:gd name="connsiteX1" fmla="*/ 2570400 w 2570400"/>
                <a:gd name="connsiteY1" fmla="*/ 0 h 2571750"/>
                <a:gd name="connsiteX2" fmla="*/ 2570400 w 2570400"/>
                <a:gd name="connsiteY2" fmla="*/ 2571750 h 2571750"/>
                <a:gd name="connsiteX3" fmla="*/ 0 w 2570400"/>
                <a:gd name="connsiteY3" fmla="*/ 2571750 h 2571750"/>
                <a:gd name="connsiteX4" fmla="*/ 0 w 2570400"/>
                <a:gd name="connsiteY4" fmla="*/ 0 h 2571750"/>
                <a:gd name="connsiteX0" fmla="*/ 0 w 2570480"/>
                <a:gd name="connsiteY0" fmla="*/ 0 h 2571750"/>
                <a:gd name="connsiteX1" fmla="*/ 2570400 w 2570480"/>
                <a:gd name="connsiteY1" fmla="*/ 0 h 2571750"/>
                <a:gd name="connsiteX2" fmla="*/ 2570480 w 2570480"/>
                <a:gd name="connsiteY2" fmla="*/ 1285240 h 2571750"/>
                <a:gd name="connsiteX3" fmla="*/ 2570400 w 2570480"/>
                <a:gd name="connsiteY3" fmla="*/ 2571750 h 2571750"/>
                <a:gd name="connsiteX4" fmla="*/ 0 w 2570480"/>
                <a:gd name="connsiteY4" fmla="*/ 2571750 h 2571750"/>
                <a:gd name="connsiteX5" fmla="*/ 0 w 2570480"/>
                <a:gd name="connsiteY5" fmla="*/ 0 h 2571750"/>
                <a:gd name="connsiteX0" fmla="*/ 0 w 2570480"/>
                <a:gd name="connsiteY0" fmla="*/ 0 h 2571750"/>
                <a:gd name="connsiteX1" fmla="*/ 2570480 w 2570480"/>
                <a:gd name="connsiteY1" fmla="*/ 1285240 h 2571750"/>
                <a:gd name="connsiteX2" fmla="*/ 2570400 w 2570480"/>
                <a:gd name="connsiteY2" fmla="*/ 2571750 h 2571750"/>
                <a:gd name="connsiteX3" fmla="*/ 0 w 2570480"/>
                <a:gd name="connsiteY3" fmla="*/ 2571750 h 2571750"/>
                <a:gd name="connsiteX4" fmla="*/ 0 w 2570480"/>
                <a:gd name="connsiteY4" fmla="*/ 0 h 2571750"/>
                <a:gd name="connsiteX0" fmla="*/ 0 w 2570480"/>
                <a:gd name="connsiteY0" fmla="*/ 0 h 2599737"/>
                <a:gd name="connsiteX1" fmla="*/ 2570480 w 2570480"/>
                <a:gd name="connsiteY1" fmla="*/ 1285240 h 2599737"/>
                <a:gd name="connsiteX2" fmla="*/ 0 w 2570480"/>
                <a:gd name="connsiteY2" fmla="*/ 2571750 h 2599737"/>
                <a:gd name="connsiteX3" fmla="*/ 0 w 2570480"/>
                <a:gd name="connsiteY3" fmla="*/ 0 h 2599737"/>
                <a:gd name="connsiteX0" fmla="*/ 0 w 2570480"/>
                <a:gd name="connsiteY0" fmla="*/ 0 h 2605277"/>
                <a:gd name="connsiteX1" fmla="*/ 2570480 w 2570480"/>
                <a:gd name="connsiteY1" fmla="*/ 1285240 h 2605277"/>
                <a:gd name="connsiteX2" fmla="*/ 0 w 2570480"/>
                <a:gd name="connsiteY2" fmla="*/ 2571750 h 2605277"/>
                <a:gd name="connsiteX3" fmla="*/ 0 w 2570480"/>
                <a:gd name="connsiteY3" fmla="*/ 0 h 2605277"/>
                <a:gd name="connsiteX0" fmla="*/ 0 w 2570480"/>
                <a:gd name="connsiteY0" fmla="*/ 0 h 2571750"/>
                <a:gd name="connsiteX1" fmla="*/ 2570480 w 2570480"/>
                <a:gd name="connsiteY1" fmla="*/ 1285240 h 2571750"/>
                <a:gd name="connsiteX2" fmla="*/ 0 w 2570480"/>
                <a:gd name="connsiteY2" fmla="*/ 2571750 h 2571750"/>
                <a:gd name="connsiteX3" fmla="*/ 0 w 2570480"/>
                <a:gd name="connsiteY3" fmla="*/ 0 h 2571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570480" h="2571750">
                  <a:moveTo>
                    <a:pt x="0" y="0"/>
                  </a:moveTo>
                  <a:lnTo>
                    <a:pt x="2570480" y="1285240"/>
                  </a:lnTo>
                  <a:lnTo>
                    <a:pt x="0" y="257175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128016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252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58" name="Прямоугольник 55"/>
            <p:cNvSpPr/>
            <p:nvPr/>
          </p:nvSpPr>
          <p:spPr bwMode="auto">
            <a:xfrm>
              <a:off x="6573600" y="0"/>
              <a:ext cx="1285200" cy="2571750"/>
            </a:xfrm>
            <a:custGeom>
              <a:avLst/>
              <a:gdLst>
                <a:gd name="connsiteX0" fmla="*/ 0 w 2570400"/>
                <a:gd name="connsiteY0" fmla="*/ 0 h 2571750"/>
                <a:gd name="connsiteX1" fmla="*/ 2570400 w 2570400"/>
                <a:gd name="connsiteY1" fmla="*/ 0 h 2571750"/>
                <a:gd name="connsiteX2" fmla="*/ 2570400 w 2570400"/>
                <a:gd name="connsiteY2" fmla="*/ 2571750 h 2571750"/>
                <a:gd name="connsiteX3" fmla="*/ 0 w 2570400"/>
                <a:gd name="connsiteY3" fmla="*/ 2571750 h 2571750"/>
                <a:gd name="connsiteX4" fmla="*/ 0 w 2570400"/>
                <a:gd name="connsiteY4" fmla="*/ 0 h 2571750"/>
                <a:gd name="connsiteX0" fmla="*/ 0 w 2570480"/>
                <a:gd name="connsiteY0" fmla="*/ 0 h 2571750"/>
                <a:gd name="connsiteX1" fmla="*/ 2570400 w 2570480"/>
                <a:gd name="connsiteY1" fmla="*/ 0 h 2571750"/>
                <a:gd name="connsiteX2" fmla="*/ 2570480 w 2570480"/>
                <a:gd name="connsiteY2" fmla="*/ 1285240 h 2571750"/>
                <a:gd name="connsiteX3" fmla="*/ 2570400 w 2570480"/>
                <a:gd name="connsiteY3" fmla="*/ 2571750 h 2571750"/>
                <a:gd name="connsiteX4" fmla="*/ 0 w 2570480"/>
                <a:gd name="connsiteY4" fmla="*/ 2571750 h 2571750"/>
                <a:gd name="connsiteX5" fmla="*/ 0 w 2570480"/>
                <a:gd name="connsiteY5" fmla="*/ 0 h 2571750"/>
                <a:gd name="connsiteX0" fmla="*/ 0 w 2570480"/>
                <a:gd name="connsiteY0" fmla="*/ 0 h 2571750"/>
                <a:gd name="connsiteX1" fmla="*/ 2570480 w 2570480"/>
                <a:gd name="connsiteY1" fmla="*/ 1285240 h 2571750"/>
                <a:gd name="connsiteX2" fmla="*/ 2570400 w 2570480"/>
                <a:gd name="connsiteY2" fmla="*/ 2571750 h 2571750"/>
                <a:gd name="connsiteX3" fmla="*/ 0 w 2570480"/>
                <a:gd name="connsiteY3" fmla="*/ 2571750 h 2571750"/>
                <a:gd name="connsiteX4" fmla="*/ 0 w 2570480"/>
                <a:gd name="connsiteY4" fmla="*/ 0 h 2571750"/>
                <a:gd name="connsiteX0" fmla="*/ 0 w 2570480"/>
                <a:gd name="connsiteY0" fmla="*/ 0 h 2599737"/>
                <a:gd name="connsiteX1" fmla="*/ 2570480 w 2570480"/>
                <a:gd name="connsiteY1" fmla="*/ 1285240 h 2599737"/>
                <a:gd name="connsiteX2" fmla="*/ 0 w 2570480"/>
                <a:gd name="connsiteY2" fmla="*/ 2571750 h 2599737"/>
                <a:gd name="connsiteX3" fmla="*/ 0 w 2570480"/>
                <a:gd name="connsiteY3" fmla="*/ 0 h 2599737"/>
                <a:gd name="connsiteX0" fmla="*/ 0 w 2570480"/>
                <a:gd name="connsiteY0" fmla="*/ 0 h 2605277"/>
                <a:gd name="connsiteX1" fmla="*/ 2570480 w 2570480"/>
                <a:gd name="connsiteY1" fmla="*/ 1285240 h 2605277"/>
                <a:gd name="connsiteX2" fmla="*/ 0 w 2570480"/>
                <a:gd name="connsiteY2" fmla="*/ 2571750 h 2605277"/>
                <a:gd name="connsiteX3" fmla="*/ 0 w 2570480"/>
                <a:gd name="connsiteY3" fmla="*/ 0 h 2605277"/>
                <a:gd name="connsiteX0" fmla="*/ 0 w 2570480"/>
                <a:gd name="connsiteY0" fmla="*/ 0 h 2571750"/>
                <a:gd name="connsiteX1" fmla="*/ 2570480 w 2570480"/>
                <a:gd name="connsiteY1" fmla="*/ 1285240 h 2571750"/>
                <a:gd name="connsiteX2" fmla="*/ 0 w 2570480"/>
                <a:gd name="connsiteY2" fmla="*/ 2571750 h 2571750"/>
                <a:gd name="connsiteX3" fmla="*/ 0 w 2570480"/>
                <a:gd name="connsiteY3" fmla="*/ 0 h 2571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570480" h="2571750">
                  <a:moveTo>
                    <a:pt x="0" y="0"/>
                  </a:moveTo>
                  <a:lnTo>
                    <a:pt x="2570480" y="1285240"/>
                  </a:lnTo>
                  <a:lnTo>
                    <a:pt x="0" y="257175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128016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252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sp>
        <p:nvSpPr>
          <p:cNvPr id="61" name="Текст 7"/>
          <p:cNvSpPr>
            <a:spLocks noGrp="1"/>
          </p:cNvSpPr>
          <p:nvPr>
            <p:ph type="body" sz="quarter" idx="15" hasCustomPrompt="1"/>
          </p:nvPr>
        </p:nvSpPr>
        <p:spPr>
          <a:xfrm>
            <a:off x="502286" y="2491588"/>
            <a:ext cx="8213471" cy="906780"/>
          </a:xfrm>
        </p:spPr>
        <p:txBody>
          <a:bodyPr/>
          <a:lstStyle>
            <a:lvl1pPr>
              <a:defRPr baseline="0"/>
            </a:lvl1pPr>
          </a:lstStyle>
          <a:p>
            <a:pPr lvl="0"/>
            <a:r>
              <a:rPr lang="ru-RU" dirty="0" smtClean="0"/>
              <a:t>Подзаголовок (заполняется по необходимости)</a:t>
            </a:r>
          </a:p>
        </p:txBody>
      </p:sp>
      <p:grpSp>
        <p:nvGrpSpPr>
          <p:cNvPr id="40" name="Группа 39"/>
          <p:cNvGrpSpPr/>
          <p:nvPr/>
        </p:nvGrpSpPr>
        <p:grpSpPr>
          <a:xfrm>
            <a:off x="12742652" y="-79539"/>
            <a:ext cx="4006111" cy="9680744"/>
            <a:chOff x="9101894" y="-42611"/>
            <a:chExt cx="2861508" cy="5186113"/>
          </a:xfrm>
        </p:grpSpPr>
        <p:sp>
          <p:nvSpPr>
            <p:cNvPr id="41" name="Прямоугольник 40"/>
            <p:cNvSpPr/>
            <p:nvPr/>
          </p:nvSpPr>
          <p:spPr>
            <a:xfrm>
              <a:off x="9181869" y="3"/>
              <a:ext cx="2781533" cy="514349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wrap="square" lIns="648000">
              <a:noAutofit/>
            </a:bodyPr>
            <a:lstStyle/>
            <a:p>
              <a:r>
                <a:rPr lang="ru-RU" sz="1680" b="0" dirty="0">
                  <a:solidFill>
                    <a:schemeClr val="bg1"/>
                  </a:solidFill>
                </a:rPr>
                <a:t>Рекомендации </a:t>
              </a:r>
              <a:br>
                <a:rPr lang="ru-RU" sz="1680" b="0" dirty="0">
                  <a:solidFill>
                    <a:schemeClr val="bg1"/>
                  </a:solidFill>
                </a:rPr>
              </a:br>
              <a:r>
                <a:rPr lang="ru-RU" sz="168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по оформлению слайдов</a:t>
              </a:r>
            </a:p>
            <a:p>
              <a:pPr marL="0" algn="l" defTabSz="1090821" rtl="0" eaLnBrk="1" latinLnBrk="0" hangingPunct="1"/>
              <a:endParaRPr lang="ru-RU" sz="112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  <a:p>
              <a:pPr marL="255585" indent="-255585" algn="l" defTabSz="1090821" rtl="0" eaLnBrk="1" latinLnBrk="0" hangingPunct="1">
                <a:spcAft>
                  <a:spcPts val="280"/>
                </a:spcAft>
                <a:buFont typeface="+mj-lt"/>
                <a:buAutoNum type="arabicPeriod"/>
              </a:pPr>
              <a:r>
                <a:rPr lang="ru-RU" sz="112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ТЕКСТ</a:t>
              </a: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="0" dirty="0" err="1">
                  <a:solidFill>
                    <a:schemeClr val="bg1"/>
                  </a:solidFill>
                </a:rPr>
                <a:t>Корп.шрифт</a:t>
              </a:r>
              <a:r>
                <a:rPr lang="ru-RU" sz="1120" b="0" dirty="0">
                  <a:solidFill>
                    <a:schemeClr val="bg1"/>
                  </a:solidFill>
                </a:rPr>
                <a:t> для презентаций</a:t>
              </a:r>
              <a:r>
                <a:rPr lang="ru-RU" sz="1120" b="0" baseline="0" dirty="0">
                  <a:solidFill>
                    <a:schemeClr val="bg1"/>
                  </a:solidFill>
                </a:rPr>
                <a:t> </a:t>
              </a:r>
              <a:r>
                <a:rPr lang="ru-RU" sz="1120" baseline="0" dirty="0">
                  <a:solidFill>
                    <a:schemeClr val="bg1"/>
                  </a:solidFill>
                </a:rPr>
                <a:t>–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en-US" sz="1120" b="1" dirty="0">
                  <a:solidFill>
                    <a:schemeClr val="bg1"/>
                  </a:solidFill>
                </a:rPr>
                <a:t>Arial</a:t>
              </a:r>
              <a:r>
                <a:rPr lang="ru-RU" sz="1120" dirty="0">
                  <a:solidFill>
                    <a:schemeClr val="bg1"/>
                  </a:solidFill>
                </a:rPr>
                <a:t> (</a:t>
              </a:r>
              <a:r>
                <a:rPr lang="ru-RU" sz="1120" i="1" dirty="0">
                  <a:solidFill>
                    <a:schemeClr val="bg1"/>
                  </a:solidFill>
                </a:rPr>
                <a:t>д</a:t>
              </a:r>
              <a:r>
                <a:rPr lang="ru-RU" sz="1120" i="1" baseline="0" dirty="0">
                  <a:solidFill>
                    <a:schemeClr val="bg1"/>
                  </a:solidFill>
                </a:rPr>
                <a:t>опустимо:</a:t>
              </a:r>
              <a:r>
                <a:rPr lang="ru-RU" sz="1120" baseline="0" dirty="0">
                  <a:solidFill>
                    <a:schemeClr val="bg1"/>
                  </a:solidFill>
                </a:rPr>
                <a:t> </a:t>
              </a:r>
              <a:r>
                <a:rPr lang="en-US" sz="1120" baseline="0" dirty="0">
                  <a:solidFill>
                    <a:schemeClr val="bg1"/>
                  </a:solidFill>
                </a:rPr>
                <a:t>Arial Narrow</a:t>
              </a:r>
              <a:r>
                <a:rPr lang="ru-RU" sz="1120" baseline="0" dirty="0">
                  <a:solidFill>
                    <a:schemeClr val="bg1"/>
                  </a:solidFill>
                </a:rPr>
                <a:t>)</a:t>
              </a: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Заголовок слайда – 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не ниже 16 </a:t>
              </a:r>
              <a:r>
                <a:rPr lang="ru-RU" sz="1120" b="1" baseline="0" dirty="0" err="1">
                  <a:solidFill>
                    <a:schemeClr val="bg1"/>
                  </a:solidFill>
                </a:rPr>
                <a:t>пт</a:t>
              </a:r>
              <a:endParaRPr lang="ru-RU" sz="1120" b="1" baseline="0" dirty="0">
                <a:solidFill>
                  <a:schemeClr val="bg1"/>
                </a:solidFill>
              </a:endParaRP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Текст на слайде – 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не ниже </a:t>
              </a:r>
              <a:r>
                <a:rPr lang="en-US" sz="1120" b="1" baseline="0" dirty="0">
                  <a:solidFill>
                    <a:schemeClr val="bg1"/>
                  </a:solidFill>
                </a:rPr>
                <a:t>10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 </a:t>
              </a:r>
              <a:r>
                <a:rPr lang="ru-RU" sz="1120" b="1" baseline="0" dirty="0" err="1">
                  <a:solidFill>
                    <a:schemeClr val="bg1"/>
                  </a:solidFill>
                </a:rPr>
                <a:t>пт</a:t>
              </a:r>
              <a:endParaRPr lang="ru-RU" sz="1120" b="1" baseline="0" dirty="0">
                <a:solidFill>
                  <a:schemeClr val="bg1"/>
                </a:solidFill>
              </a:endParaRP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Примечания – 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не ниже </a:t>
              </a:r>
              <a:r>
                <a:rPr lang="en-US" sz="1120" b="1" baseline="0" dirty="0">
                  <a:solidFill>
                    <a:schemeClr val="bg1"/>
                  </a:solidFill>
                </a:rPr>
                <a:t>8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 </a:t>
              </a:r>
              <a:r>
                <a:rPr lang="ru-RU" sz="1120" b="1" baseline="0" dirty="0" err="1">
                  <a:solidFill>
                    <a:schemeClr val="bg1"/>
                  </a:solidFill>
                </a:rPr>
                <a:t>пт</a:t>
              </a:r>
              <a:endParaRPr lang="ru-RU" sz="1120" b="1" baseline="0" dirty="0">
                <a:solidFill>
                  <a:schemeClr val="bg1"/>
                </a:solidFill>
              </a:endParaRPr>
            </a:p>
            <a:p>
              <a:pPr marL="373377" lvl="4" indent="-124459" algn="l">
                <a:spcAft>
                  <a:spcPts val="112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Используйте на слайде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ru-RU" sz="1120" b="1" baseline="0" dirty="0">
                  <a:solidFill>
                    <a:schemeClr val="bg1"/>
                  </a:solidFill>
                </a:rPr>
                <a:t>не более 3 размеров шрифтов</a:t>
              </a:r>
              <a:endParaRPr lang="en-US" sz="1120" b="1" baseline="0" dirty="0">
                <a:solidFill>
                  <a:schemeClr val="bg1"/>
                </a:solidFill>
              </a:endParaRPr>
            </a:p>
            <a:p>
              <a:pPr marL="255585" indent="-255585" algn="l" defTabSz="1090821" rtl="0" eaLnBrk="1" latinLnBrk="0" hangingPunct="1">
                <a:spcBef>
                  <a:spcPts val="420"/>
                </a:spcBef>
                <a:spcAft>
                  <a:spcPts val="280"/>
                </a:spcAft>
                <a:buFont typeface="+mj-lt"/>
                <a:buAutoNum type="arabicPeriod"/>
              </a:pPr>
              <a:r>
                <a:rPr lang="ru-RU" sz="112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ДИАГРАММЫ</a:t>
              </a:r>
            </a:p>
            <a:p>
              <a:pPr marL="373377" lvl="1" indent="-111125" algn="l" defTabSz="1090821" rtl="0" eaLnBrk="1" latinLnBrk="0" hangingPunct="1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единый стиль оформления диаграмм</a:t>
              </a:r>
            </a:p>
            <a:p>
              <a:pPr marL="373377" lvl="1" indent="-111125" algn="l" defTabSz="1090821" rtl="0" eaLnBrk="1" latinLnBrk="0" hangingPunct="1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шрифты одинакового размера в</a:t>
              </a:r>
              <a:r>
                <a:rPr lang="ru-RU" sz="1120" b="0" kern="1200" baseline="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 </a:t>
              </a: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диаграммах, располагающихся на одном слайде</a:t>
              </a:r>
            </a:p>
            <a:p>
              <a:pPr marL="373377" lvl="1" indent="-111125" algn="l" defTabSz="1090821" rtl="0" eaLnBrk="1" latinLnBrk="0" hangingPunct="1">
                <a:spcAft>
                  <a:spcPts val="1120"/>
                </a:spcAft>
                <a:buFont typeface="Arial" panose="020B0604020202020204" pitchFamily="34" charset="0"/>
                <a:buChar char="•"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На одном слайде – не более 4 диаграмм</a:t>
              </a:r>
            </a:p>
            <a:p>
              <a:pPr marL="255585" marR="0" lvl="0" indent="-255585" algn="l" defTabSz="1090821" rtl="0" eaLnBrk="1" fontAlgn="auto" latinLnBrk="0" hangingPunct="1">
                <a:lnSpc>
                  <a:spcPct val="100000"/>
                </a:lnSpc>
                <a:spcBef>
                  <a:spcPts val="420"/>
                </a:spcBef>
                <a:spcAft>
                  <a:spcPts val="28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lang="ru-RU" sz="112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ИКОНКИ</a:t>
              </a:r>
            </a:p>
            <a:p>
              <a:pPr marL="373377" marR="0" lvl="1" indent="-117793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112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dirty="0">
                  <a:solidFill>
                    <a:schemeClr val="bg1"/>
                  </a:solidFill>
                </a:rPr>
                <a:t>Выбирайте оформление</a:t>
              </a:r>
              <a:r>
                <a:rPr lang="ru-RU" sz="1120" baseline="0" dirty="0">
                  <a:solidFill>
                    <a:schemeClr val="bg1"/>
                  </a:solidFill>
                </a:rPr>
                <a:t>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ru-RU" sz="1120" baseline="0" dirty="0">
                  <a:solidFill>
                    <a:schemeClr val="bg1"/>
                  </a:solidFill>
                </a:rPr>
                <a:t>иконок </a:t>
              </a:r>
              <a:r>
                <a:rPr lang="ru-RU" sz="1120" dirty="0">
                  <a:solidFill>
                    <a:schemeClr val="bg1"/>
                  </a:solidFill>
                </a:rPr>
                <a:t>в</a:t>
              </a:r>
              <a:r>
                <a:rPr lang="ru-RU" sz="1120" baseline="0" dirty="0">
                  <a:solidFill>
                    <a:schemeClr val="bg1"/>
                  </a:solidFill>
                </a:rPr>
                <a:t> едином стиле</a:t>
              </a:r>
              <a:endParaRPr lang="ru-RU" sz="112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  <a:p>
              <a:pPr marL="255585" marR="0" lvl="0" indent="-255585" algn="l" defTabSz="1090821" rtl="0" eaLnBrk="1" fontAlgn="auto" latinLnBrk="0" hangingPunct="1">
                <a:lnSpc>
                  <a:spcPct val="100000"/>
                </a:lnSpc>
                <a:spcBef>
                  <a:spcPts val="420"/>
                </a:spcBef>
                <a:spcAft>
                  <a:spcPts val="28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lang="ru-RU" sz="1120" b="1" dirty="0">
                  <a:solidFill>
                    <a:schemeClr val="bg1"/>
                  </a:solidFill>
                </a:rPr>
                <a:t>ИЗОБРАЖЕНИЯ</a:t>
              </a:r>
            </a:p>
            <a:p>
              <a:pPr marL="373377" lvl="1" indent="-117793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dirty="0">
                  <a:solidFill>
                    <a:schemeClr val="bg1"/>
                  </a:solidFill>
                </a:rPr>
                <a:t>Нельзя</a:t>
              </a:r>
              <a:r>
                <a:rPr lang="ru-RU" sz="1120" baseline="0" dirty="0">
                  <a:solidFill>
                    <a:schemeClr val="bg1"/>
                  </a:solidFill>
                </a:rPr>
                <a:t> искажать пропорции</a:t>
              </a:r>
            </a:p>
            <a:p>
              <a:pPr marL="373377" lvl="1" indent="-117793">
                <a:spcAft>
                  <a:spcPts val="1120"/>
                </a:spcAft>
                <a:buFont typeface="Arial" panose="020B0604020202020204" pitchFamily="34" charset="0"/>
                <a:buChar char="•"/>
              </a:pPr>
              <a:r>
                <a:rPr lang="ru-RU" sz="1120" dirty="0">
                  <a:solidFill>
                    <a:schemeClr val="bg1"/>
                  </a:solidFill>
                </a:rPr>
                <a:t>Рекомендуемое разрешение</a:t>
              </a:r>
              <a:r>
                <a:rPr lang="ru-RU" sz="1120" baseline="0" dirty="0">
                  <a:solidFill>
                    <a:schemeClr val="bg1"/>
                  </a:solidFill>
                </a:rPr>
                <a:t> –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ru-RU" sz="1120" baseline="0" dirty="0">
                  <a:solidFill>
                    <a:schemeClr val="bg1"/>
                  </a:solidFill>
                </a:rPr>
                <a:t>не более 150 пикселей на дюйм</a:t>
              </a:r>
              <a:endParaRPr lang="ru-RU" sz="1120" b="1" dirty="0">
                <a:solidFill>
                  <a:schemeClr val="bg1"/>
                </a:solidFill>
              </a:endParaRPr>
            </a:p>
            <a:p>
              <a:pPr marL="255585" marR="0" lvl="0" indent="-255585" algn="l" defTabSz="1090821" rtl="0" eaLnBrk="1" fontAlgn="auto" latinLnBrk="0" hangingPunct="1">
                <a:lnSpc>
                  <a:spcPct val="100000"/>
                </a:lnSpc>
                <a:spcBef>
                  <a:spcPts val="420"/>
                </a:spcBef>
                <a:spcAft>
                  <a:spcPts val="28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kumimoji="0" lang="ru-RU" sz="112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ОБЩИЕ РЕКОМЕНДАЦИИ</a:t>
              </a:r>
            </a:p>
            <a:p>
              <a:pPr marL="373377" marR="0" lvl="1" indent="-12890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8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Скажите «нет» презентациям </a:t>
              </a:r>
              <a:b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</a:b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с большим количеством текста</a:t>
              </a:r>
            </a:p>
            <a:p>
              <a:pPr marL="373377" marR="0" lvl="1" indent="-12890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8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простые схемы </a:t>
              </a:r>
              <a:b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</a:b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 графику</a:t>
              </a:r>
            </a:p>
            <a:p>
              <a:pPr marL="373377" marR="0" lvl="1" indent="-12890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8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Делайте слайды лаконичными</a:t>
              </a:r>
            </a:p>
            <a:p>
              <a:pPr marL="800999" marR="0" lvl="1" indent="-25558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42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endParaRPr lang="ru-RU" sz="112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</p:txBody>
        </p:sp>
        <p:cxnSp>
          <p:nvCxnSpPr>
            <p:cNvPr id="42" name="Прямая соединительная линия 41"/>
            <p:cNvCxnSpPr/>
            <p:nvPr/>
          </p:nvCxnSpPr>
          <p:spPr bwMode="auto">
            <a:xfrm>
              <a:off x="9753602" y="444502"/>
              <a:ext cx="2051050" cy="0"/>
            </a:xfrm>
            <a:prstGeom prst="line">
              <a:avLst/>
            </a:prstGeom>
            <a:solidFill>
              <a:schemeClr val="accent1"/>
            </a:solidFill>
            <a:ln w="317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grpSp>
          <p:nvGrpSpPr>
            <p:cNvPr id="43" name="Группа 42"/>
            <p:cNvGrpSpPr/>
            <p:nvPr/>
          </p:nvGrpSpPr>
          <p:grpSpPr>
            <a:xfrm>
              <a:off x="9101894" y="-42611"/>
              <a:ext cx="618531" cy="5155816"/>
              <a:chOff x="9101894" y="-42611"/>
              <a:chExt cx="618531" cy="5155816"/>
            </a:xfrm>
          </p:grpSpPr>
          <p:sp>
            <p:nvSpPr>
              <p:cNvPr id="44" name="Прямоугольник 43"/>
              <p:cNvSpPr/>
              <p:nvPr/>
            </p:nvSpPr>
            <p:spPr>
              <a:xfrm>
                <a:off x="9249089" y="154103"/>
                <a:ext cx="377590" cy="436959"/>
              </a:xfrm>
              <a:prstGeom prst="rect">
                <a:avLst/>
              </a:prstGeom>
              <a:solidFill>
                <a:srgbClr val="008C95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0</a:t>
                </a:r>
              </a:p>
              <a:p>
                <a:pPr algn="ctr" eaLnBrk="1" hangingPunct="1">
                  <a:defRPr/>
                </a:pPr>
                <a:r>
                  <a:rPr lang="en-US" sz="980" dirty="0">
                    <a:solidFill>
                      <a:srgbClr val="FFFFFF"/>
                    </a:solidFill>
                  </a:rPr>
                  <a:t>140</a:t>
                </a:r>
                <a:endParaRPr lang="ru-RU" sz="98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1</a:t>
                </a:r>
                <a:r>
                  <a:rPr lang="en-US" sz="980" dirty="0">
                    <a:solidFill>
                      <a:srgbClr val="FFFFFF"/>
                    </a:solidFill>
                  </a:rPr>
                  <a:t>49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45" name="Прямоугольник 44"/>
              <p:cNvSpPr/>
              <p:nvPr/>
            </p:nvSpPr>
            <p:spPr>
              <a:xfrm>
                <a:off x="9249089" y="873918"/>
                <a:ext cx="377590" cy="438150"/>
              </a:xfrm>
              <a:prstGeom prst="rect">
                <a:avLst/>
              </a:prstGeom>
              <a:solidFill>
                <a:srgbClr val="D0D0D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208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208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208</a:t>
                </a:r>
              </a:p>
            </p:txBody>
          </p:sp>
          <p:sp>
            <p:nvSpPr>
              <p:cNvPr id="46" name="Прямоугольник 45"/>
              <p:cNvSpPr/>
              <p:nvPr/>
            </p:nvSpPr>
            <p:spPr>
              <a:xfrm>
                <a:off x="9249089" y="3830254"/>
                <a:ext cx="377590" cy="436960"/>
              </a:xfrm>
              <a:prstGeom prst="rect">
                <a:avLst/>
              </a:prstGeom>
              <a:solidFill>
                <a:srgbClr val="E5F2F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229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242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242</a:t>
                </a:r>
              </a:p>
            </p:txBody>
          </p:sp>
          <p:sp>
            <p:nvSpPr>
              <p:cNvPr id="47" name="Прямоугольник 46"/>
              <p:cNvSpPr/>
              <p:nvPr/>
            </p:nvSpPr>
            <p:spPr>
              <a:xfrm>
                <a:off x="9249089" y="2519364"/>
                <a:ext cx="377590" cy="436959"/>
              </a:xfrm>
              <a:prstGeom prst="rect">
                <a:avLst/>
              </a:prstGeom>
              <a:solidFill>
                <a:srgbClr val="B2D2D8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178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210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216</a:t>
                </a:r>
              </a:p>
            </p:txBody>
          </p:sp>
          <p:sp>
            <p:nvSpPr>
              <p:cNvPr id="48" name="Прямоугольник 47"/>
              <p:cNvSpPr/>
              <p:nvPr/>
            </p:nvSpPr>
            <p:spPr>
              <a:xfrm>
                <a:off x="9249089" y="2956327"/>
                <a:ext cx="377590" cy="436960"/>
              </a:xfrm>
              <a:prstGeom prst="rect">
                <a:avLst/>
              </a:prstGeom>
              <a:solidFill>
                <a:srgbClr val="FFC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255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192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0</a:t>
                </a:r>
              </a:p>
            </p:txBody>
          </p:sp>
          <p:sp>
            <p:nvSpPr>
              <p:cNvPr id="49" name="Прямоугольник 48"/>
              <p:cNvSpPr/>
              <p:nvPr/>
            </p:nvSpPr>
            <p:spPr>
              <a:xfrm>
                <a:off x="9249089" y="3393282"/>
                <a:ext cx="377590" cy="436959"/>
              </a:xfrm>
              <a:prstGeom prst="rect">
                <a:avLst/>
              </a:prstGeom>
              <a:solidFill>
                <a:srgbClr val="C00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192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0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0</a:t>
                </a:r>
              </a:p>
            </p:txBody>
          </p:sp>
          <p:sp>
            <p:nvSpPr>
              <p:cNvPr id="50" name="Прямоугольник 49"/>
              <p:cNvSpPr/>
              <p:nvPr/>
            </p:nvSpPr>
            <p:spPr>
              <a:xfrm>
                <a:off x="9249089" y="4267214"/>
                <a:ext cx="377590" cy="169200"/>
              </a:xfrm>
              <a:prstGeom prst="rect">
                <a:avLst/>
              </a:prstGeom>
              <a:solidFill>
                <a:srgbClr val="000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0,0,0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51" name="Прямоугольник 50"/>
              <p:cNvSpPr/>
              <p:nvPr/>
            </p:nvSpPr>
            <p:spPr>
              <a:xfrm>
                <a:off x="9249091" y="588086"/>
                <a:ext cx="377590" cy="438150"/>
              </a:xfrm>
              <a:prstGeom prst="rect">
                <a:avLst/>
              </a:prstGeom>
              <a:solidFill>
                <a:schemeClr val="tx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0</a:t>
                </a:r>
                <a:br>
                  <a:rPr lang="en-US" sz="980" dirty="0" smtClean="0">
                    <a:solidFill>
                      <a:schemeClr val="bg1"/>
                    </a:solidFill>
                  </a:rPr>
                </a:br>
                <a:r>
                  <a:rPr lang="ru-RU" sz="980" dirty="0" smtClean="0">
                    <a:solidFill>
                      <a:schemeClr val="bg1"/>
                    </a:solidFill>
                  </a:rPr>
                  <a:t>49</a:t>
                </a:r>
                <a:br>
                  <a:rPr lang="ru-RU" sz="980" dirty="0" smtClean="0">
                    <a:solidFill>
                      <a:schemeClr val="bg1"/>
                    </a:solidFill>
                  </a:rPr>
                </a:br>
                <a:r>
                  <a:rPr lang="ru-RU" sz="980" dirty="0" smtClean="0">
                    <a:solidFill>
                      <a:schemeClr val="bg1"/>
                    </a:solidFill>
                  </a:rPr>
                  <a:t>60</a:t>
                </a:r>
                <a:endParaRPr lang="ru-RU" sz="98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2" name="Прямоугольник 51"/>
              <p:cNvSpPr/>
              <p:nvPr/>
            </p:nvSpPr>
            <p:spPr>
              <a:xfrm>
                <a:off x="9249091" y="1022665"/>
                <a:ext cx="377590" cy="436960"/>
              </a:xfrm>
              <a:prstGeom prst="rect">
                <a:avLst/>
              </a:prstGeom>
              <a:solidFill>
                <a:schemeClr val="bg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119</a:t>
                </a:r>
                <a:b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</a:b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226</a:t>
                </a:r>
                <a:b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</a:b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195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53" name="Прямоугольник 52"/>
              <p:cNvSpPr/>
              <p:nvPr/>
            </p:nvSpPr>
            <p:spPr>
              <a:xfrm>
                <a:off x="9249091" y="3830257"/>
                <a:ext cx="377590" cy="436960"/>
              </a:xfrm>
              <a:prstGeom prst="rect">
                <a:avLst/>
              </a:prstGeom>
              <a:solidFill>
                <a:srgbClr val="2D3287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45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50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135</a:t>
                </a:r>
                <a:endParaRPr lang="ru-RU" sz="98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4" name="Прямоугольник 53"/>
              <p:cNvSpPr/>
              <p:nvPr/>
            </p:nvSpPr>
            <p:spPr>
              <a:xfrm>
                <a:off x="9249091" y="1466152"/>
                <a:ext cx="377590" cy="438150"/>
              </a:xfrm>
              <a:prstGeom prst="rect">
                <a:avLst/>
              </a:prstGeom>
              <a:solidFill>
                <a:schemeClr val="bg1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000000"/>
                    </a:solidFill>
                  </a:rPr>
                  <a:t>255</a:t>
                </a:r>
                <a:endParaRPr lang="ru-RU" sz="980" dirty="0">
                  <a:solidFill>
                    <a:srgbClr val="000000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000000"/>
                    </a:solidFill>
                  </a:rPr>
                  <a:t>255</a:t>
                </a:r>
                <a:endParaRPr lang="ru-RU" sz="980" dirty="0">
                  <a:solidFill>
                    <a:srgbClr val="000000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000000"/>
                    </a:solidFill>
                  </a:rPr>
                  <a:t>255</a:t>
                </a:r>
                <a:endParaRPr lang="ru-RU" sz="98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5" name="Прямоугольник 54"/>
              <p:cNvSpPr/>
              <p:nvPr/>
            </p:nvSpPr>
            <p:spPr>
              <a:xfrm>
                <a:off x="9249091" y="2519364"/>
                <a:ext cx="377590" cy="436959"/>
              </a:xfrm>
              <a:prstGeom prst="rect">
                <a:avLst/>
              </a:prstGeom>
              <a:solidFill>
                <a:srgbClr val="FABE19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250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190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25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85" name="Прямоугольник 84"/>
              <p:cNvSpPr/>
              <p:nvPr/>
            </p:nvSpPr>
            <p:spPr>
              <a:xfrm>
                <a:off x="9249091" y="2956327"/>
                <a:ext cx="377590" cy="436960"/>
              </a:xfrm>
              <a:prstGeom prst="rect">
                <a:avLst/>
              </a:prstGeom>
              <a:solidFill>
                <a:srgbClr val="008CFA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0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ru-RU" sz="980" dirty="0" smtClean="0">
                    <a:solidFill>
                      <a:schemeClr val="bg1"/>
                    </a:solidFill>
                  </a:rPr>
                  <a:t>1</a:t>
                </a:r>
                <a:r>
                  <a:rPr lang="en-US" sz="980" dirty="0" smtClean="0">
                    <a:solidFill>
                      <a:schemeClr val="bg1"/>
                    </a:solidFill>
                  </a:rPr>
                  <a:t>40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250</a:t>
                </a:r>
                <a:endParaRPr lang="ru-RU" sz="98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86" name="Прямоугольник 85"/>
              <p:cNvSpPr/>
              <p:nvPr/>
            </p:nvSpPr>
            <p:spPr>
              <a:xfrm>
                <a:off x="9249091" y="3393282"/>
                <a:ext cx="377590" cy="436959"/>
              </a:xfrm>
              <a:prstGeom prst="rect">
                <a:avLst/>
              </a:prstGeom>
              <a:solidFill>
                <a:srgbClr val="FA786E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250</a:t>
                </a:r>
                <a:endParaRPr lang="ru-RU" sz="98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120</a:t>
                </a:r>
                <a:endParaRPr lang="ru-RU" sz="98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110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87" name="Прямоугольник 86"/>
              <p:cNvSpPr/>
              <p:nvPr/>
            </p:nvSpPr>
            <p:spPr>
              <a:xfrm>
                <a:off x="9249091" y="1916373"/>
                <a:ext cx="377590" cy="438150"/>
              </a:xfrm>
              <a:prstGeom prst="rect">
                <a:avLst/>
              </a:prstGeom>
              <a:solidFill>
                <a:schemeClr val="accent6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224</a:t>
                </a:r>
                <a:br>
                  <a:rPr lang="en-US" sz="980" dirty="0" smtClean="0">
                    <a:solidFill>
                      <a:srgbClr val="FFFFFF"/>
                    </a:solidFill>
                  </a:rPr>
                </a:br>
                <a:r>
                  <a:rPr lang="en-US" sz="980" dirty="0" smtClean="0">
                    <a:solidFill>
                      <a:srgbClr val="FFFFFF"/>
                    </a:solidFill>
                  </a:rPr>
                  <a:t>78</a:t>
                </a:r>
                <a:br>
                  <a:rPr lang="en-US" sz="980" dirty="0" smtClean="0">
                    <a:solidFill>
                      <a:srgbClr val="FFFFFF"/>
                    </a:solidFill>
                  </a:rPr>
                </a:br>
                <a:r>
                  <a:rPr lang="en-US" sz="980" dirty="0" smtClean="0">
                    <a:solidFill>
                      <a:srgbClr val="FFFFFF"/>
                    </a:solidFill>
                  </a:rPr>
                  <a:t>57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88" name="TextBox 87"/>
              <p:cNvSpPr txBox="1"/>
              <p:nvPr/>
            </p:nvSpPr>
            <p:spPr>
              <a:xfrm>
                <a:off x="9101894" y="-42611"/>
                <a:ext cx="618531" cy="1417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1120" dirty="0" smtClean="0">
                    <a:solidFill>
                      <a:schemeClr val="bg1"/>
                    </a:solidFill>
                  </a:rPr>
                  <a:t>Основные</a:t>
                </a:r>
                <a:endParaRPr lang="ru-RU" sz="112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89" name="TextBox 88"/>
              <p:cNvSpPr txBox="1"/>
              <p:nvPr/>
            </p:nvSpPr>
            <p:spPr>
              <a:xfrm>
                <a:off x="9101894" y="2320575"/>
                <a:ext cx="618531" cy="1417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1120" dirty="0" err="1" smtClean="0">
                    <a:solidFill>
                      <a:schemeClr val="bg1"/>
                    </a:solidFill>
                  </a:rPr>
                  <a:t>Доп.цвета</a:t>
                </a:r>
                <a:endParaRPr lang="ru-RU" sz="112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90" name="Прямоугольник 89"/>
              <p:cNvSpPr/>
              <p:nvPr/>
            </p:nvSpPr>
            <p:spPr>
              <a:xfrm>
                <a:off x="9249088" y="4436414"/>
                <a:ext cx="377591" cy="169200"/>
              </a:xfrm>
              <a:prstGeom prst="rect">
                <a:avLst/>
              </a:prstGeom>
              <a:solidFill>
                <a:srgbClr val="4D4D4D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rgbClr val="FFFFFF"/>
                    </a:solidFill>
                  </a:rPr>
                  <a:t>70%</a:t>
                </a:r>
                <a:endParaRPr lang="ru-RU" sz="84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91" name="Прямоугольник 90"/>
              <p:cNvSpPr/>
              <p:nvPr/>
            </p:nvSpPr>
            <p:spPr>
              <a:xfrm>
                <a:off x="9249087" y="4605611"/>
                <a:ext cx="377593" cy="169200"/>
              </a:xfrm>
              <a:prstGeom prst="rect">
                <a:avLst/>
              </a:prstGeom>
              <a:solidFill>
                <a:srgbClr val="7F7F7F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rgbClr val="FFFFFF"/>
                    </a:solidFill>
                  </a:rPr>
                  <a:t>50%</a:t>
                </a:r>
                <a:endParaRPr lang="ru-RU" sz="84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92" name="Прямоугольник 91"/>
              <p:cNvSpPr/>
              <p:nvPr/>
            </p:nvSpPr>
            <p:spPr>
              <a:xfrm>
                <a:off x="9249088" y="4774808"/>
                <a:ext cx="377591" cy="169200"/>
              </a:xfrm>
              <a:prstGeom prst="rect">
                <a:avLst/>
              </a:prstGeom>
              <a:solidFill>
                <a:srgbClr val="B2B2B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rgbClr val="FFFFFF"/>
                    </a:solidFill>
                  </a:rPr>
                  <a:t>30%</a:t>
                </a:r>
                <a:endParaRPr lang="ru-RU" sz="84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93" name="Прямоугольник 92"/>
              <p:cNvSpPr/>
              <p:nvPr/>
            </p:nvSpPr>
            <p:spPr>
              <a:xfrm>
                <a:off x="9249087" y="4944005"/>
                <a:ext cx="377593" cy="169200"/>
              </a:xfrm>
              <a:prstGeom prst="rect">
                <a:avLst/>
              </a:prstGeom>
              <a:solidFill>
                <a:srgbClr val="E5E5E5"/>
              </a:solidFill>
              <a:ln w="3175">
                <a:solidFill>
                  <a:srgbClr val="B2B2B2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chemeClr val="tx1"/>
                    </a:solidFill>
                  </a:rPr>
                  <a:t>10%</a:t>
                </a:r>
                <a:endParaRPr lang="ru-RU" sz="840" dirty="0">
                  <a:solidFill>
                    <a:schemeClr val="tx1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414601505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/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Две области 0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2069" y="2248"/>
          <a:ext cx="2051" cy="222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1973" name="Слайд think-cell" r:id="rId4" imgW="270" imgH="270" progId="TCLayout.ActiveDocument.1">
                  <p:embed/>
                </p:oleObj>
              </mc:Choice>
              <mc:Fallback>
                <p:oleObj name="Слайд think-cell" r:id="rId4" imgW="270" imgH="270" progId="TCLayout.ActiveDocument.1">
                  <p:embed/>
                  <p:pic>
                    <p:nvPicPr>
                      <p:cNvPr id="4" name="Объект 3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069" y="2248"/>
                        <a:ext cx="2051" cy="222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Заголовок 8"/>
          <p:cNvSpPr>
            <a:spLocks noGrp="1"/>
          </p:cNvSpPr>
          <p:nvPr>
            <p:ph type="title"/>
          </p:nvPr>
        </p:nvSpPr>
        <p:spPr/>
        <p:txBody>
          <a:bodyPr vert="horz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endParaRPr lang="ru-RU" dirty="0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" name="Прямоугольник 1"/>
          <p:cNvSpPr/>
          <p:nvPr/>
        </p:nvSpPr>
        <p:spPr bwMode="auto">
          <a:xfrm>
            <a:off x="6400800" y="2112859"/>
            <a:ext cx="6400800" cy="6383020"/>
          </a:xfrm>
          <a:prstGeom prst="rect">
            <a:avLst/>
          </a:prstGeom>
          <a:solidFill>
            <a:schemeClr val="tx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128016" tIns="64008" rIns="128016" bIns="64008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128016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52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5140033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Две области 0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2069" y="2248"/>
          <a:ext cx="2051" cy="222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2997" name="Слайд think-cell" r:id="rId4" imgW="270" imgH="270" progId="TCLayout.ActiveDocument.1">
                  <p:embed/>
                </p:oleObj>
              </mc:Choice>
              <mc:Fallback>
                <p:oleObj name="Слайд think-cell" r:id="rId4" imgW="270" imgH="270" progId="TCLayout.ActiveDocument.1">
                  <p:embed/>
                  <p:pic>
                    <p:nvPicPr>
                      <p:cNvPr id="4" name="Объект 3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069" y="2248"/>
                        <a:ext cx="2051" cy="222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Заголовок 8"/>
          <p:cNvSpPr>
            <a:spLocks noGrp="1"/>
          </p:cNvSpPr>
          <p:nvPr>
            <p:ph type="title"/>
          </p:nvPr>
        </p:nvSpPr>
        <p:spPr/>
        <p:txBody>
          <a:bodyPr vert="horz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endParaRPr lang="ru-RU" dirty="0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" name="Прямоугольник 1"/>
          <p:cNvSpPr/>
          <p:nvPr/>
        </p:nvSpPr>
        <p:spPr bwMode="auto">
          <a:xfrm>
            <a:off x="6400800" y="2112859"/>
            <a:ext cx="6400800" cy="6383020"/>
          </a:xfrm>
          <a:prstGeom prst="rect">
            <a:avLst/>
          </a:prstGeom>
          <a:solidFill>
            <a:schemeClr val="bg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128016" tIns="64008" rIns="128016" bIns="64008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128016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52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677414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Две области 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2069" y="2248"/>
          <a:ext cx="2051" cy="222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4021" name="Слайд think-cell" r:id="rId4" imgW="270" imgH="270" progId="TCLayout.ActiveDocument.1">
                  <p:embed/>
                </p:oleObj>
              </mc:Choice>
              <mc:Fallback>
                <p:oleObj name="Слайд think-cell" r:id="rId4" imgW="270" imgH="270" progId="TCLayout.ActiveDocument.1">
                  <p:embed/>
                  <p:pic>
                    <p:nvPicPr>
                      <p:cNvPr id="4" name="Объект 3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069" y="2248"/>
                        <a:ext cx="2051" cy="222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502284" y="649383"/>
            <a:ext cx="5695316" cy="1255570"/>
          </a:xfrm>
        </p:spPr>
        <p:txBody>
          <a:bodyPr vert="horz"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endParaRPr lang="ru-RU" dirty="0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" name="Прямоугольник 1"/>
          <p:cNvSpPr/>
          <p:nvPr/>
        </p:nvSpPr>
        <p:spPr bwMode="auto">
          <a:xfrm>
            <a:off x="6400800" y="1"/>
            <a:ext cx="6400800" cy="8495878"/>
          </a:xfrm>
          <a:prstGeom prst="rect">
            <a:avLst/>
          </a:prstGeom>
          <a:solidFill>
            <a:schemeClr val="bg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128016" tIns="64008" rIns="128016" bIns="64008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128016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52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716092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Две области 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2069" y="2248"/>
          <a:ext cx="2051" cy="222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045" name="Слайд think-cell" r:id="rId4" imgW="270" imgH="270" progId="TCLayout.ActiveDocument.1">
                  <p:embed/>
                </p:oleObj>
              </mc:Choice>
              <mc:Fallback>
                <p:oleObj name="Слайд think-cell" r:id="rId4" imgW="270" imgH="270" progId="TCLayout.ActiveDocument.1">
                  <p:embed/>
                  <p:pic>
                    <p:nvPicPr>
                      <p:cNvPr id="4" name="Объект 3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069" y="2248"/>
                        <a:ext cx="2051" cy="222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502284" y="649383"/>
            <a:ext cx="5654677" cy="1255570"/>
          </a:xfrm>
        </p:spPr>
        <p:txBody>
          <a:bodyPr vert="horz"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endParaRPr lang="ru-RU" dirty="0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" name="Прямоугольник 1"/>
          <p:cNvSpPr/>
          <p:nvPr/>
        </p:nvSpPr>
        <p:spPr bwMode="auto">
          <a:xfrm>
            <a:off x="6400800" y="1"/>
            <a:ext cx="6400800" cy="8495878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28016" tIns="64008" rIns="128016" bIns="64008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128016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52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6261328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Две области 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2069" y="2248"/>
          <a:ext cx="2051" cy="222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6069" name="Слайд think-cell" r:id="rId4" imgW="270" imgH="270" progId="TCLayout.ActiveDocument.1">
                  <p:embed/>
                </p:oleObj>
              </mc:Choice>
              <mc:Fallback>
                <p:oleObj name="Слайд think-cell" r:id="rId4" imgW="270" imgH="270" progId="TCLayout.ActiveDocument.1">
                  <p:embed/>
                  <p:pic>
                    <p:nvPicPr>
                      <p:cNvPr id="4" name="Объект 3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069" y="2248"/>
                        <a:ext cx="2051" cy="222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502285" y="649383"/>
            <a:ext cx="5614036" cy="1255570"/>
          </a:xfrm>
        </p:spPr>
        <p:txBody>
          <a:bodyPr vert="horz"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endParaRPr lang="ru-RU" dirty="0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" name="Прямоугольник 1"/>
          <p:cNvSpPr/>
          <p:nvPr/>
        </p:nvSpPr>
        <p:spPr bwMode="auto">
          <a:xfrm>
            <a:off x="6400800" y="1"/>
            <a:ext cx="6400800" cy="8495878"/>
          </a:xfrm>
          <a:prstGeom prst="rect">
            <a:avLst/>
          </a:prstGeom>
          <a:solidFill>
            <a:schemeClr val="tx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128016" tIns="64008" rIns="128016" bIns="64008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128016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52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824018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Две области 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612100767"/>
              </p:ext>
            </p:extLst>
          </p:nvPr>
        </p:nvGraphicFramePr>
        <p:xfrm>
          <a:off x="2069" y="2248"/>
          <a:ext cx="2051" cy="222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7093" name="Слайд think-cell" r:id="rId4" imgW="270" imgH="270" progId="TCLayout.ActiveDocument.1">
                  <p:embed/>
                </p:oleObj>
              </mc:Choice>
              <mc:Fallback>
                <p:oleObj name="Слайд think-cell" r:id="rId4" imgW="270" imgH="270" progId="TCLayout.ActiveDocument.1">
                  <p:embed/>
                  <p:pic>
                    <p:nvPicPr>
                      <p:cNvPr id="4" name="Объект 3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069" y="2248"/>
                        <a:ext cx="2051" cy="222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37457" y="649383"/>
            <a:ext cx="7761859" cy="1255570"/>
          </a:xfrm>
        </p:spPr>
        <p:txBody>
          <a:bodyPr vert="horz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endParaRPr lang="ru-RU" dirty="0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" name="Прямоугольник 1"/>
          <p:cNvSpPr/>
          <p:nvPr/>
        </p:nvSpPr>
        <p:spPr bwMode="auto">
          <a:xfrm>
            <a:off x="0" y="1"/>
            <a:ext cx="4267200" cy="8495878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28016" tIns="64008" rIns="128016" bIns="64008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128016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52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557195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Две области 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858978775"/>
              </p:ext>
            </p:extLst>
          </p:nvPr>
        </p:nvGraphicFramePr>
        <p:xfrm>
          <a:off x="2069" y="2248"/>
          <a:ext cx="2051" cy="222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8117" name="Слайд think-cell" r:id="rId4" imgW="270" imgH="270" progId="TCLayout.ActiveDocument.1">
                  <p:embed/>
                </p:oleObj>
              </mc:Choice>
              <mc:Fallback>
                <p:oleObj name="Слайд think-cell" r:id="rId4" imgW="270" imgH="270" progId="TCLayout.ActiveDocument.1">
                  <p:embed/>
                  <p:pic>
                    <p:nvPicPr>
                      <p:cNvPr id="4" name="Объект 3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069" y="2248"/>
                        <a:ext cx="2051" cy="222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23233" y="649383"/>
            <a:ext cx="7776083" cy="1255570"/>
          </a:xfrm>
        </p:spPr>
        <p:txBody>
          <a:bodyPr vert="horz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endParaRPr lang="ru-RU" dirty="0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" name="Прямоугольник 1"/>
          <p:cNvSpPr/>
          <p:nvPr/>
        </p:nvSpPr>
        <p:spPr bwMode="auto">
          <a:xfrm>
            <a:off x="0" y="1"/>
            <a:ext cx="4267200" cy="8495878"/>
          </a:xfrm>
          <a:prstGeom prst="rect">
            <a:avLst/>
          </a:prstGeom>
          <a:solidFill>
            <a:schemeClr val="tx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128016" tIns="64008" rIns="128016" bIns="64008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128016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52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979153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Две области 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658020173"/>
              </p:ext>
            </p:extLst>
          </p:nvPr>
        </p:nvGraphicFramePr>
        <p:xfrm>
          <a:off x="2069" y="2248"/>
          <a:ext cx="2051" cy="222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9141" name="Слайд think-cell" r:id="rId4" imgW="270" imgH="270" progId="TCLayout.ActiveDocument.1">
                  <p:embed/>
                </p:oleObj>
              </mc:Choice>
              <mc:Fallback>
                <p:oleObj name="Слайд think-cell" r:id="rId4" imgW="270" imgH="270" progId="TCLayout.ActiveDocument.1">
                  <p:embed/>
                  <p:pic>
                    <p:nvPicPr>
                      <p:cNvPr id="4" name="Объект 3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069" y="2248"/>
                        <a:ext cx="2051" cy="222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37457" y="649383"/>
            <a:ext cx="7761859" cy="1255570"/>
          </a:xfrm>
        </p:spPr>
        <p:txBody>
          <a:bodyPr vert="horz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endParaRPr lang="ru-RU" dirty="0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" name="Прямоугольник 1"/>
          <p:cNvSpPr/>
          <p:nvPr/>
        </p:nvSpPr>
        <p:spPr bwMode="auto">
          <a:xfrm>
            <a:off x="0" y="1"/>
            <a:ext cx="4267200" cy="8495878"/>
          </a:xfrm>
          <a:prstGeom prst="rect">
            <a:avLst/>
          </a:prstGeom>
          <a:solidFill>
            <a:schemeClr val="bg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128016" tIns="64008" rIns="128016" bIns="64008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128016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52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434788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Две области 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232460044"/>
              </p:ext>
            </p:extLst>
          </p:nvPr>
        </p:nvGraphicFramePr>
        <p:xfrm>
          <a:off x="2069" y="2248"/>
          <a:ext cx="2051" cy="222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0165" name="Слайд think-cell" r:id="rId4" imgW="270" imgH="270" progId="TCLayout.ActiveDocument.1">
                  <p:embed/>
                </p:oleObj>
              </mc:Choice>
              <mc:Fallback>
                <p:oleObj name="Слайд think-cell" r:id="rId4" imgW="270" imgH="270" progId="TCLayout.ActiveDocument.1">
                  <p:embed/>
                  <p:pic>
                    <p:nvPicPr>
                      <p:cNvPr id="4" name="Объект 3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069" y="2248"/>
                        <a:ext cx="2051" cy="222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endParaRPr lang="ru-RU" dirty="0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" name="Прямоугольник 1"/>
          <p:cNvSpPr/>
          <p:nvPr/>
        </p:nvSpPr>
        <p:spPr bwMode="auto">
          <a:xfrm>
            <a:off x="0" y="1"/>
            <a:ext cx="6400800" cy="8495878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28016" tIns="64008" rIns="128016" bIns="64008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128016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52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548685" y="649383"/>
            <a:ext cx="5642483" cy="1255570"/>
          </a:xfrm>
        </p:spPr>
        <p:txBody>
          <a:bodyPr vert="horz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767499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Две области 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5414566"/>
              </p:ext>
            </p:extLst>
          </p:nvPr>
        </p:nvGraphicFramePr>
        <p:xfrm>
          <a:off x="2069" y="2248"/>
          <a:ext cx="2051" cy="222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1189" name="Слайд think-cell" r:id="rId4" imgW="270" imgH="270" progId="TCLayout.ActiveDocument.1">
                  <p:embed/>
                </p:oleObj>
              </mc:Choice>
              <mc:Fallback>
                <p:oleObj name="Слайд think-cell" r:id="rId4" imgW="270" imgH="270" progId="TCLayout.ActiveDocument.1">
                  <p:embed/>
                  <p:pic>
                    <p:nvPicPr>
                      <p:cNvPr id="4" name="Объект 3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069" y="2248"/>
                        <a:ext cx="2051" cy="222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endParaRPr lang="ru-RU" dirty="0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" name="Прямоугольник 1"/>
          <p:cNvSpPr/>
          <p:nvPr/>
        </p:nvSpPr>
        <p:spPr bwMode="auto">
          <a:xfrm>
            <a:off x="0" y="1"/>
            <a:ext cx="6400800" cy="8495878"/>
          </a:xfrm>
          <a:prstGeom prst="rect">
            <a:avLst/>
          </a:prstGeom>
          <a:solidFill>
            <a:schemeClr val="tx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128016" tIns="64008" rIns="128016" bIns="64008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128016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52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502286" y="649383"/>
            <a:ext cx="5628259" cy="1255570"/>
          </a:xfrm>
        </p:spPr>
        <p:txBody>
          <a:bodyPr vert="horz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206778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Обложка 09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Объект 9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694705998"/>
              </p:ext>
            </p:extLst>
          </p:nvPr>
        </p:nvGraphicFramePr>
        <p:xfrm>
          <a:off x="2227" y="2967"/>
          <a:ext cx="2222" cy="29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7221" name="Слайд think-cell" r:id="rId4" imgW="270" imgH="270" progId="TCLayout.ActiveDocument.1">
                  <p:embed/>
                </p:oleObj>
              </mc:Choice>
              <mc:Fallback>
                <p:oleObj name="Слайд think-cell" r:id="rId4" imgW="270" imgH="270" progId="TCLayout.ActiveDocument.1">
                  <p:embed/>
                  <p:pic>
                    <p:nvPicPr>
                      <p:cNvPr id="10" name="Объект 9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27" y="2967"/>
                        <a:ext cx="2222" cy="29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7" name="Прямоугольник 56"/>
          <p:cNvSpPr/>
          <p:nvPr/>
        </p:nvSpPr>
        <p:spPr bwMode="auto">
          <a:xfrm>
            <a:off x="9203040" y="4800600"/>
            <a:ext cx="3598560" cy="4800600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128016" tIns="64008" rIns="128016" bIns="64008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128016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52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3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452325" y="541866"/>
            <a:ext cx="8263433" cy="1749151"/>
          </a:xfrm>
          <a:effectLst/>
        </p:spPr>
        <p:txBody>
          <a:bodyPr vert="horz" lIns="0" tIns="0" rIns="0" bIns="72000">
            <a:noAutofit/>
          </a:bodyPr>
          <a:lstStyle>
            <a:lvl1pPr>
              <a:lnSpc>
                <a:spcPct val="85000"/>
              </a:lnSpc>
              <a:defRPr lang="ru-RU" sz="5600" b="0" i="0" u="none" cap="none" spc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Arial"/>
              </a:defRPr>
            </a:lvl1pPr>
          </a:lstStyle>
          <a:p>
            <a:r>
              <a:rPr lang="ru-RU" dirty="0" smtClean="0"/>
              <a:t>Название презентации</a:t>
            </a:r>
            <a:endParaRPr lang="ru-RU" dirty="0"/>
          </a:p>
        </p:txBody>
      </p:sp>
      <p:sp>
        <p:nvSpPr>
          <p:cNvPr id="35" name="Текст 12"/>
          <p:cNvSpPr>
            <a:spLocks noGrp="1"/>
          </p:cNvSpPr>
          <p:nvPr>
            <p:ph type="body" sz="quarter" idx="10" hasCustomPrompt="1"/>
          </p:nvPr>
        </p:nvSpPr>
        <p:spPr>
          <a:xfrm>
            <a:off x="502286" y="3655092"/>
            <a:ext cx="8213471" cy="1047723"/>
          </a:xfrm>
          <a:prstGeom prst="rect">
            <a:avLst/>
          </a:prstGeom>
          <a:effectLst/>
        </p:spPr>
        <p:txBody>
          <a:bodyPr vert="horz" lIns="0" tIns="0" rIns="0" bIns="0" rtlCol="0">
            <a:noAutofit/>
          </a:bodyPr>
          <a:lstStyle>
            <a:lvl1pPr>
              <a:defRPr lang="ru-RU" sz="1680" b="0" baseline="0" dirty="0">
                <a:effectLst/>
              </a:defRPr>
            </a:lvl1pPr>
          </a:lstStyle>
          <a:p>
            <a:pPr lvl="0">
              <a:spcAft>
                <a:spcPts val="0"/>
              </a:spcAft>
            </a:pPr>
            <a:r>
              <a:rPr lang="ru-RU" dirty="0"/>
              <a:t>Имя Фамилия</a:t>
            </a:r>
            <a:br>
              <a:rPr lang="ru-RU" dirty="0"/>
            </a:br>
            <a:r>
              <a:rPr lang="ru-RU" dirty="0"/>
              <a:t>Должность</a:t>
            </a:r>
            <a:br>
              <a:rPr lang="ru-RU" dirty="0"/>
            </a:br>
            <a:r>
              <a:rPr lang="ru-RU" dirty="0"/>
              <a:t>Компания / функция / направление</a:t>
            </a:r>
          </a:p>
        </p:txBody>
      </p:sp>
      <p:pic>
        <p:nvPicPr>
          <p:cNvPr id="30" name="Picture 29"/>
          <p:cNvPicPr>
            <a:picLocks noChangeAspect="1"/>
          </p:cNvPicPr>
          <p:nvPr/>
        </p:nvPicPr>
        <p:blipFill>
          <a:blip r:embed="rId6">
            <a:lum bright="10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48662" y="8031509"/>
            <a:ext cx="1546551" cy="38976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018159" y="8578443"/>
            <a:ext cx="2072812" cy="3293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540" dirty="0" smtClean="0">
                <a:solidFill>
                  <a:schemeClr val="bg1"/>
                </a:solidFill>
              </a:rPr>
              <a:t>Партнеры</a:t>
            </a:r>
            <a:r>
              <a:rPr lang="ru-RU" sz="1540" baseline="0" dirty="0" smtClean="0">
                <a:solidFill>
                  <a:schemeClr val="bg1"/>
                </a:solidFill>
              </a:rPr>
              <a:t> для роста</a:t>
            </a:r>
            <a:endParaRPr lang="ru-RU" sz="1540" dirty="0">
              <a:solidFill>
                <a:schemeClr val="bg1"/>
              </a:solidFill>
            </a:endParaRPr>
          </a:p>
        </p:txBody>
      </p:sp>
      <p:sp>
        <p:nvSpPr>
          <p:cNvPr id="13" name="Рисунок 12"/>
          <p:cNvSpPr>
            <a:spLocks noGrp="1"/>
          </p:cNvSpPr>
          <p:nvPr>
            <p:ph type="pic" sz="quarter" idx="12" hasCustomPrompt="1"/>
          </p:nvPr>
        </p:nvSpPr>
        <p:spPr>
          <a:xfrm>
            <a:off x="0" y="4803212"/>
            <a:ext cx="9203037" cy="4797989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  <p:sp>
        <p:nvSpPr>
          <p:cNvPr id="6" name="Рисунок 5"/>
          <p:cNvSpPr>
            <a:spLocks noGrp="1"/>
          </p:cNvSpPr>
          <p:nvPr>
            <p:ph type="pic" sz="quarter" idx="13" hasCustomPrompt="1"/>
          </p:nvPr>
        </p:nvSpPr>
        <p:spPr>
          <a:xfrm>
            <a:off x="9203040" y="0"/>
            <a:ext cx="3598560" cy="4798080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Пиктограмма</a:t>
            </a:r>
            <a:endParaRPr lang="ru-RU" dirty="0"/>
          </a:p>
        </p:txBody>
      </p:sp>
      <p:sp>
        <p:nvSpPr>
          <p:cNvPr id="36" name="Текст 12"/>
          <p:cNvSpPr>
            <a:spLocks noGrp="1"/>
          </p:cNvSpPr>
          <p:nvPr>
            <p:ph type="body" sz="quarter" idx="11" hasCustomPrompt="1"/>
          </p:nvPr>
        </p:nvSpPr>
        <p:spPr>
          <a:xfrm>
            <a:off x="502286" y="8421269"/>
            <a:ext cx="8213471" cy="645512"/>
          </a:xfrm>
          <a:prstGeom prst="rect">
            <a:avLst/>
          </a:prstGeom>
          <a:effectLst/>
        </p:spPr>
        <p:txBody>
          <a:bodyPr/>
          <a:lstStyle>
            <a:lvl1pPr>
              <a:spcBef>
                <a:spcPts val="0"/>
              </a:spcBef>
              <a:spcAft>
                <a:spcPts val="0"/>
              </a:spcAft>
              <a:defRPr sz="1400">
                <a:solidFill>
                  <a:schemeClr val="bg1"/>
                </a:solidFill>
                <a:effectLst/>
              </a:defRPr>
            </a:lvl1pPr>
          </a:lstStyle>
          <a:p>
            <a:pPr lvl="0"/>
            <a:r>
              <a:rPr lang="ru-RU" dirty="0"/>
              <a:t>Название мероприятия</a:t>
            </a:r>
            <a:br>
              <a:rPr lang="ru-RU" dirty="0"/>
            </a:br>
            <a:r>
              <a:rPr lang="ru-RU" dirty="0"/>
              <a:t>Дата проведения</a:t>
            </a:r>
          </a:p>
          <a:p>
            <a:pPr lvl="0"/>
            <a:endParaRPr lang="ru-RU" dirty="0"/>
          </a:p>
        </p:txBody>
      </p:sp>
      <p:sp>
        <p:nvSpPr>
          <p:cNvPr id="59" name="Текст 7"/>
          <p:cNvSpPr>
            <a:spLocks noGrp="1"/>
          </p:cNvSpPr>
          <p:nvPr>
            <p:ph type="body" sz="quarter" idx="15" hasCustomPrompt="1"/>
          </p:nvPr>
        </p:nvSpPr>
        <p:spPr>
          <a:xfrm>
            <a:off x="502286" y="2491588"/>
            <a:ext cx="8213471" cy="906780"/>
          </a:xfrm>
        </p:spPr>
        <p:txBody>
          <a:bodyPr/>
          <a:lstStyle>
            <a:lvl1pPr>
              <a:defRPr baseline="0"/>
            </a:lvl1pPr>
          </a:lstStyle>
          <a:p>
            <a:pPr lvl="0"/>
            <a:r>
              <a:rPr lang="ru-RU" dirty="0" smtClean="0"/>
              <a:t>Подзаголовок (заполняется по необходимости)</a:t>
            </a:r>
          </a:p>
        </p:txBody>
      </p:sp>
      <p:grpSp>
        <p:nvGrpSpPr>
          <p:cNvPr id="37" name="Группа 36"/>
          <p:cNvGrpSpPr/>
          <p:nvPr/>
        </p:nvGrpSpPr>
        <p:grpSpPr>
          <a:xfrm>
            <a:off x="12742652" y="-79539"/>
            <a:ext cx="4006111" cy="9680744"/>
            <a:chOff x="9101894" y="-42611"/>
            <a:chExt cx="2861508" cy="5186113"/>
          </a:xfrm>
        </p:grpSpPr>
        <p:sp>
          <p:nvSpPr>
            <p:cNvPr id="38" name="Прямоугольник 37"/>
            <p:cNvSpPr/>
            <p:nvPr/>
          </p:nvSpPr>
          <p:spPr>
            <a:xfrm>
              <a:off x="9181869" y="3"/>
              <a:ext cx="2781533" cy="514349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wrap="square" lIns="648000">
              <a:noAutofit/>
            </a:bodyPr>
            <a:lstStyle/>
            <a:p>
              <a:r>
                <a:rPr lang="ru-RU" sz="1680" b="0" dirty="0">
                  <a:solidFill>
                    <a:schemeClr val="bg1"/>
                  </a:solidFill>
                </a:rPr>
                <a:t>Рекомендации </a:t>
              </a:r>
              <a:br>
                <a:rPr lang="ru-RU" sz="1680" b="0" dirty="0">
                  <a:solidFill>
                    <a:schemeClr val="bg1"/>
                  </a:solidFill>
                </a:rPr>
              </a:br>
              <a:r>
                <a:rPr lang="ru-RU" sz="168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по оформлению слайдов</a:t>
              </a:r>
            </a:p>
            <a:p>
              <a:pPr marL="0" algn="l" defTabSz="1090821" rtl="0" eaLnBrk="1" latinLnBrk="0" hangingPunct="1"/>
              <a:endParaRPr lang="ru-RU" sz="112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  <a:p>
              <a:pPr marL="255585" indent="-255585" algn="l" defTabSz="1090821" rtl="0" eaLnBrk="1" latinLnBrk="0" hangingPunct="1">
                <a:spcAft>
                  <a:spcPts val="280"/>
                </a:spcAft>
                <a:buFont typeface="+mj-lt"/>
                <a:buAutoNum type="arabicPeriod"/>
              </a:pPr>
              <a:r>
                <a:rPr lang="ru-RU" sz="112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ТЕКСТ</a:t>
              </a: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="0" dirty="0" err="1">
                  <a:solidFill>
                    <a:schemeClr val="bg1"/>
                  </a:solidFill>
                </a:rPr>
                <a:t>Корп.шрифт</a:t>
              </a:r>
              <a:r>
                <a:rPr lang="ru-RU" sz="1120" b="0" dirty="0">
                  <a:solidFill>
                    <a:schemeClr val="bg1"/>
                  </a:solidFill>
                </a:rPr>
                <a:t> для презентаций</a:t>
              </a:r>
              <a:r>
                <a:rPr lang="ru-RU" sz="1120" b="0" baseline="0" dirty="0">
                  <a:solidFill>
                    <a:schemeClr val="bg1"/>
                  </a:solidFill>
                </a:rPr>
                <a:t> </a:t>
              </a:r>
              <a:r>
                <a:rPr lang="ru-RU" sz="1120" baseline="0" dirty="0">
                  <a:solidFill>
                    <a:schemeClr val="bg1"/>
                  </a:solidFill>
                </a:rPr>
                <a:t>–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en-US" sz="1120" b="1" dirty="0">
                  <a:solidFill>
                    <a:schemeClr val="bg1"/>
                  </a:solidFill>
                </a:rPr>
                <a:t>Arial</a:t>
              </a:r>
              <a:r>
                <a:rPr lang="ru-RU" sz="1120" dirty="0">
                  <a:solidFill>
                    <a:schemeClr val="bg1"/>
                  </a:solidFill>
                </a:rPr>
                <a:t> (</a:t>
              </a:r>
              <a:r>
                <a:rPr lang="ru-RU" sz="1120" i="1" dirty="0">
                  <a:solidFill>
                    <a:schemeClr val="bg1"/>
                  </a:solidFill>
                </a:rPr>
                <a:t>д</a:t>
              </a:r>
              <a:r>
                <a:rPr lang="ru-RU" sz="1120" i="1" baseline="0" dirty="0">
                  <a:solidFill>
                    <a:schemeClr val="bg1"/>
                  </a:solidFill>
                </a:rPr>
                <a:t>опустимо:</a:t>
              </a:r>
              <a:r>
                <a:rPr lang="ru-RU" sz="1120" baseline="0" dirty="0">
                  <a:solidFill>
                    <a:schemeClr val="bg1"/>
                  </a:solidFill>
                </a:rPr>
                <a:t> </a:t>
              </a:r>
              <a:r>
                <a:rPr lang="en-US" sz="1120" baseline="0" dirty="0">
                  <a:solidFill>
                    <a:schemeClr val="bg1"/>
                  </a:solidFill>
                </a:rPr>
                <a:t>Arial Narrow</a:t>
              </a:r>
              <a:r>
                <a:rPr lang="ru-RU" sz="1120" baseline="0" dirty="0">
                  <a:solidFill>
                    <a:schemeClr val="bg1"/>
                  </a:solidFill>
                </a:rPr>
                <a:t>)</a:t>
              </a: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Заголовок слайда – 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не ниже 16 </a:t>
              </a:r>
              <a:r>
                <a:rPr lang="ru-RU" sz="1120" b="1" baseline="0" dirty="0" err="1">
                  <a:solidFill>
                    <a:schemeClr val="bg1"/>
                  </a:solidFill>
                </a:rPr>
                <a:t>пт</a:t>
              </a:r>
              <a:endParaRPr lang="ru-RU" sz="1120" b="1" baseline="0" dirty="0">
                <a:solidFill>
                  <a:schemeClr val="bg1"/>
                </a:solidFill>
              </a:endParaRP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Текст на слайде – 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не ниже </a:t>
              </a:r>
              <a:r>
                <a:rPr lang="en-US" sz="1120" b="1" baseline="0" dirty="0">
                  <a:solidFill>
                    <a:schemeClr val="bg1"/>
                  </a:solidFill>
                </a:rPr>
                <a:t>10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 </a:t>
              </a:r>
              <a:r>
                <a:rPr lang="ru-RU" sz="1120" b="1" baseline="0" dirty="0" err="1">
                  <a:solidFill>
                    <a:schemeClr val="bg1"/>
                  </a:solidFill>
                </a:rPr>
                <a:t>пт</a:t>
              </a:r>
              <a:endParaRPr lang="ru-RU" sz="1120" b="1" baseline="0" dirty="0">
                <a:solidFill>
                  <a:schemeClr val="bg1"/>
                </a:solidFill>
              </a:endParaRP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Примечания – 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не ниже </a:t>
              </a:r>
              <a:r>
                <a:rPr lang="en-US" sz="1120" b="1" baseline="0" dirty="0">
                  <a:solidFill>
                    <a:schemeClr val="bg1"/>
                  </a:solidFill>
                </a:rPr>
                <a:t>8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 </a:t>
              </a:r>
              <a:r>
                <a:rPr lang="ru-RU" sz="1120" b="1" baseline="0" dirty="0" err="1">
                  <a:solidFill>
                    <a:schemeClr val="bg1"/>
                  </a:solidFill>
                </a:rPr>
                <a:t>пт</a:t>
              </a:r>
              <a:endParaRPr lang="ru-RU" sz="1120" b="1" baseline="0" dirty="0">
                <a:solidFill>
                  <a:schemeClr val="bg1"/>
                </a:solidFill>
              </a:endParaRPr>
            </a:p>
            <a:p>
              <a:pPr marL="373377" lvl="4" indent="-124459" algn="l">
                <a:spcAft>
                  <a:spcPts val="112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Используйте на слайде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ru-RU" sz="1120" b="1" baseline="0" dirty="0">
                  <a:solidFill>
                    <a:schemeClr val="bg1"/>
                  </a:solidFill>
                </a:rPr>
                <a:t>не более 3 размеров шрифтов</a:t>
              </a:r>
              <a:endParaRPr lang="en-US" sz="1120" b="1" baseline="0" dirty="0">
                <a:solidFill>
                  <a:schemeClr val="bg1"/>
                </a:solidFill>
              </a:endParaRPr>
            </a:p>
            <a:p>
              <a:pPr marL="255585" indent="-255585" algn="l" defTabSz="1090821" rtl="0" eaLnBrk="1" latinLnBrk="0" hangingPunct="1">
                <a:spcBef>
                  <a:spcPts val="420"/>
                </a:spcBef>
                <a:spcAft>
                  <a:spcPts val="280"/>
                </a:spcAft>
                <a:buFont typeface="+mj-lt"/>
                <a:buAutoNum type="arabicPeriod"/>
              </a:pPr>
              <a:r>
                <a:rPr lang="ru-RU" sz="112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ДИАГРАММЫ</a:t>
              </a:r>
            </a:p>
            <a:p>
              <a:pPr marL="373377" lvl="1" indent="-111125" algn="l" defTabSz="1090821" rtl="0" eaLnBrk="1" latinLnBrk="0" hangingPunct="1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единый стиль оформления диаграмм</a:t>
              </a:r>
            </a:p>
            <a:p>
              <a:pPr marL="373377" lvl="1" indent="-111125" algn="l" defTabSz="1090821" rtl="0" eaLnBrk="1" latinLnBrk="0" hangingPunct="1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шрифты одинакового размера в</a:t>
              </a:r>
              <a:r>
                <a:rPr lang="ru-RU" sz="1120" b="0" kern="1200" baseline="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 </a:t>
              </a: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диаграммах, располагающихся на одном слайде</a:t>
              </a:r>
            </a:p>
            <a:p>
              <a:pPr marL="373377" lvl="1" indent="-111125" algn="l" defTabSz="1090821" rtl="0" eaLnBrk="1" latinLnBrk="0" hangingPunct="1">
                <a:spcAft>
                  <a:spcPts val="1120"/>
                </a:spcAft>
                <a:buFont typeface="Arial" panose="020B0604020202020204" pitchFamily="34" charset="0"/>
                <a:buChar char="•"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На одном слайде – не более 4 диаграмм</a:t>
              </a:r>
            </a:p>
            <a:p>
              <a:pPr marL="255585" marR="0" lvl="0" indent="-255585" algn="l" defTabSz="1090821" rtl="0" eaLnBrk="1" fontAlgn="auto" latinLnBrk="0" hangingPunct="1">
                <a:lnSpc>
                  <a:spcPct val="100000"/>
                </a:lnSpc>
                <a:spcBef>
                  <a:spcPts val="420"/>
                </a:spcBef>
                <a:spcAft>
                  <a:spcPts val="28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lang="ru-RU" sz="112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ИКОНКИ</a:t>
              </a:r>
            </a:p>
            <a:p>
              <a:pPr marL="373377" marR="0" lvl="1" indent="-117793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112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dirty="0">
                  <a:solidFill>
                    <a:schemeClr val="bg1"/>
                  </a:solidFill>
                </a:rPr>
                <a:t>Выбирайте оформление</a:t>
              </a:r>
              <a:r>
                <a:rPr lang="ru-RU" sz="1120" baseline="0" dirty="0">
                  <a:solidFill>
                    <a:schemeClr val="bg1"/>
                  </a:solidFill>
                </a:rPr>
                <a:t>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ru-RU" sz="1120" baseline="0" dirty="0">
                  <a:solidFill>
                    <a:schemeClr val="bg1"/>
                  </a:solidFill>
                </a:rPr>
                <a:t>иконок </a:t>
              </a:r>
              <a:r>
                <a:rPr lang="ru-RU" sz="1120" dirty="0">
                  <a:solidFill>
                    <a:schemeClr val="bg1"/>
                  </a:solidFill>
                </a:rPr>
                <a:t>в</a:t>
              </a:r>
              <a:r>
                <a:rPr lang="ru-RU" sz="1120" baseline="0" dirty="0">
                  <a:solidFill>
                    <a:schemeClr val="bg1"/>
                  </a:solidFill>
                </a:rPr>
                <a:t> едином стиле</a:t>
              </a:r>
              <a:endParaRPr lang="ru-RU" sz="112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  <a:p>
              <a:pPr marL="255585" marR="0" lvl="0" indent="-255585" algn="l" defTabSz="1090821" rtl="0" eaLnBrk="1" fontAlgn="auto" latinLnBrk="0" hangingPunct="1">
                <a:lnSpc>
                  <a:spcPct val="100000"/>
                </a:lnSpc>
                <a:spcBef>
                  <a:spcPts val="420"/>
                </a:spcBef>
                <a:spcAft>
                  <a:spcPts val="28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lang="ru-RU" sz="1120" b="1" dirty="0">
                  <a:solidFill>
                    <a:schemeClr val="bg1"/>
                  </a:solidFill>
                </a:rPr>
                <a:t>ИЗОБРАЖЕНИЯ</a:t>
              </a:r>
            </a:p>
            <a:p>
              <a:pPr marL="373377" lvl="1" indent="-117793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dirty="0">
                  <a:solidFill>
                    <a:schemeClr val="bg1"/>
                  </a:solidFill>
                </a:rPr>
                <a:t>Нельзя</a:t>
              </a:r>
              <a:r>
                <a:rPr lang="ru-RU" sz="1120" baseline="0" dirty="0">
                  <a:solidFill>
                    <a:schemeClr val="bg1"/>
                  </a:solidFill>
                </a:rPr>
                <a:t> искажать пропорции</a:t>
              </a:r>
            </a:p>
            <a:p>
              <a:pPr marL="373377" lvl="1" indent="-117793">
                <a:spcAft>
                  <a:spcPts val="1120"/>
                </a:spcAft>
                <a:buFont typeface="Arial" panose="020B0604020202020204" pitchFamily="34" charset="0"/>
                <a:buChar char="•"/>
              </a:pPr>
              <a:r>
                <a:rPr lang="ru-RU" sz="1120" dirty="0">
                  <a:solidFill>
                    <a:schemeClr val="bg1"/>
                  </a:solidFill>
                </a:rPr>
                <a:t>Рекомендуемое разрешение</a:t>
              </a:r>
              <a:r>
                <a:rPr lang="ru-RU" sz="1120" baseline="0" dirty="0">
                  <a:solidFill>
                    <a:schemeClr val="bg1"/>
                  </a:solidFill>
                </a:rPr>
                <a:t> –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ru-RU" sz="1120" baseline="0" dirty="0">
                  <a:solidFill>
                    <a:schemeClr val="bg1"/>
                  </a:solidFill>
                </a:rPr>
                <a:t>не более 150 пикселей на дюйм</a:t>
              </a:r>
              <a:endParaRPr lang="ru-RU" sz="1120" b="1" dirty="0">
                <a:solidFill>
                  <a:schemeClr val="bg1"/>
                </a:solidFill>
              </a:endParaRPr>
            </a:p>
            <a:p>
              <a:pPr marL="255585" marR="0" lvl="0" indent="-255585" algn="l" defTabSz="1090821" rtl="0" eaLnBrk="1" fontAlgn="auto" latinLnBrk="0" hangingPunct="1">
                <a:lnSpc>
                  <a:spcPct val="100000"/>
                </a:lnSpc>
                <a:spcBef>
                  <a:spcPts val="420"/>
                </a:spcBef>
                <a:spcAft>
                  <a:spcPts val="28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kumimoji="0" lang="ru-RU" sz="112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ОБЩИЕ РЕКОМЕНДАЦИИ</a:t>
              </a:r>
            </a:p>
            <a:p>
              <a:pPr marL="373377" marR="0" lvl="1" indent="-12890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8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Скажите «нет» презентациям </a:t>
              </a:r>
              <a:b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</a:b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с большим количеством текста</a:t>
              </a:r>
            </a:p>
            <a:p>
              <a:pPr marL="373377" marR="0" lvl="1" indent="-12890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8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простые схемы </a:t>
              </a:r>
              <a:b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</a:b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 графику</a:t>
              </a:r>
            </a:p>
            <a:p>
              <a:pPr marL="373377" marR="0" lvl="1" indent="-12890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8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Делайте слайды лаконичными</a:t>
              </a:r>
            </a:p>
            <a:p>
              <a:pPr marL="800999" marR="0" lvl="1" indent="-25558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42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endParaRPr lang="ru-RU" sz="112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</p:txBody>
        </p:sp>
        <p:cxnSp>
          <p:nvCxnSpPr>
            <p:cNvPr id="39" name="Прямая соединительная линия 38"/>
            <p:cNvCxnSpPr/>
            <p:nvPr/>
          </p:nvCxnSpPr>
          <p:spPr bwMode="auto">
            <a:xfrm>
              <a:off x="9753602" y="444502"/>
              <a:ext cx="2051050" cy="0"/>
            </a:xfrm>
            <a:prstGeom prst="line">
              <a:avLst/>
            </a:prstGeom>
            <a:solidFill>
              <a:schemeClr val="accent1"/>
            </a:solidFill>
            <a:ln w="317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grpSp>
          <p:nvGrpSpPr>
            <p:cNvPr id="40" name="Группа 39"/>
            <p:cNvGrpSpPr/>
            <p:nvPr/>
          </p:nvGrpSpPr>
          <p:grpSpPr>
            <a:xfrm>
              <a:off x="9101894" y="-42611"/>
              <a:ext cx="618531" cy="5155816"/>
              <a:chOff x="9101894" y="-42611"/>
              <a:chExt cx="618531" cy="5155816"/>
            </a:xfrm>
          </p:grpSpPr>
          <p:sp>
            <p:nvSpPr>
              <p:cNvPr id="41" name="Прямоугольник 40"/>
              <p:cNvSpPr/>
              <p:nvPr/>
            </p:nvSpPr>
            <p:spPr>
              <a:xfrm>
                <a:off x="9249089" y="154103"/>
                <a:ext cx="377590" cy="436959"/>
              </a:xfrm>
              <a:prstGeom prst="rect">
                <a:avLst/>
              </a:prstGeom>
              <a:solidFill>
                <a:srgbClr val="008C95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0</a:t>
                </a:r>
              </a:p>
              <a:p>
                <a:pPr algn="ctr" eaLnBrk="1" hangingPunct="1">
                  <a:defRPr/>
                </a:pPr>
                <a:r>
                  <a:rPr lang="en-US" sz="980" dirty="0">
                    <a:solidFill>
                      <a:srgbClr val="FFFFFF"/>
                    </a:solidFill>
                  </a:rPr>
                  <a:t>140</a:t>
                </a:r>
                <a:endParaRPr lang="ru-RU" sz="98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1</a:t>
                </a:r>
                <a:r>
                  <a:rPr lang="en-US" sz="980" dirty="0">
                    <a:solidFill>
                      <a:srgbClr val="FFFFFF"/>
                    </a:solidFill>
                  </a:rPr>
                  <a:t>49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42" name="Прямоугольник 41"/>
              <p:cNvSpPr/>
              <p:nvPr/>
            </p:nvSpPr>
            <p:spPr>
              <a:xfrm>
                <a:off x="9249089" y="873918"/>
                <a:ext cx="377590" cy="438150"/>
              </a:xfrm>
              <a:prstGeom prst="rect">
                <a:avLst/>
              </a:prstGeom>
              <a:solidFill>
                <a:srgbClr val="D0D0D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208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208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208</a:t>
                </a:r>
              </a:p>
            </p:txBody>
          </p:sp>
          <p:sp>
            <p:nvSpPr>
              <p:cNvPr id="43" name="Прямоугольник 42"/>
              <p:cNvSpPr/>
              <p:nvPr/>
            </p:nvSpPr>
            <p:spPr>
              <a:xfrm>
                <a:off x="9249089" y="3830254"/>
                <a:ext cx="377590" cy="436960"/>
              </a:xfrm>
              <a:prstGeom prst="rect">
                <a:avLst/>
              </a:prstGeom>
              <a:solidFill>
                <a:srgbClr val="E5F2F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229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242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242</a:t>
                </a:r>
              </a:p>
            </p:txBody>
          </p:sp>
          <p:sp>
            <p:nvSpPr>
              <p:cNvPr id="44" name="Прямоугольник 43"/>
              <p:cNvSpPr/>
              <p:nvPr/>
            </p:nvSpPr>
            <p:spPr>
              <a:xfrm>
                <a:off x="9249089" y="2519364"/>
                <a:ext cx="377590" cy="436959"/>
              </a:xfrm>
              <a:prstGeom prst="rect">
                <a:avLst/>
              </a:prstGeom>
              <a:solidFill>
                <a:srgbClr val="B2D2D8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178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210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216</a:t>
                </a:r>
              </a:p>
            </p:txBody>
          </p:sp>
          <p:sp>
            <p:nvSpPr>
              <p:cNvPr id="45" name="Прямоугольник 44"/>
              <p:cNvSpPr/>
              <p:nvPr/>
            </p:nvSpPr>
            <p:spPr>
              <a:xfrm>
                <a:off x="9249089" y="2956327"/>
                <a:ext cx="377590" cy="436960"/>
              </a:xfrm>
              <a:prstGeom prst="rect">
                <a:avLst/>
              </a:prstGeom>
              <a:solidFill>
                <a:srgbClr val="FFC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255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192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0</a:t>
                </a:r>
              </a:p>
            </p:txBody>
          </p:sp>
          <p:sp>
            <p:nvSpPr>
              <p:cNvPr id="46" name="Прямоугольник 45"/>
              <p:cNvSpPr/>
              <p:nvPr/>
            </p:nvSpPr>
            <p:spPr>
              <a:xfrm>
                <a:off x="9249089" y="3393282"/>
                <a:ext cx="377590" cy="436959"/>
              </a:xfrm>
              <a:prstGeom prst="rect">
                <a:avLst/>
              </a:prstGeom>
              <a:solidFill>
                <a:srgbClr val="C00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192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0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0</a:t>
                </a:r>
              </a:p>
            </p:txBody>
          </p:sp>
          <p:sp>
            <p:nvSpPr>
              <p:cNvPr id="47" name="Прямоугольник 46"/>
              <p:cNvSpPr/>
              <p:nvPr/>
            </p:nvSpPr>
            <p:spPr>
              <a:xfrm>
                <a:off x="9249089" y="4267214"/>
                <a:ext cx="377590" cy="169200"/>
              </a:xfrm>
              <a:prstGeom prst="rect">
                <a:avLst/>
              </a:prstGeom>
              <a:solidFill>
                <a:srgbClr val="000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0,0,0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48" name="Прямоугольник 47"/>
              <p:cNvSpPr/>
              <p:nvPr/>
            </p:nvSpPr>
            <p:spPr>
              <a:xfrm>
                <a:off x="9249091" y="588086"/>
                <a:ext cx="377590" cy="438150"/>
              </a:xfrm>
              <a:prstGeom prst="rect">
                <a:avLst/>
              </a:prstGeom>
              <a:solidFill>
                <a:schemeClr val="tx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0</a:t>
                </a:r>
                <a:br>
                  <a:rPr lang="en-US" sz="980" dirty="0" smtClean="0">
                    <a:solidFill>
                      <a:schemeClr val="bg1"/>
                    </a:solidFill>
                  </a:rPr>
                </a:br>
                <a:r>
                  <a:rPr lang="ru-RU" sz="980" dirty="0" smtClean="0">
                    <a:solidFill>
                      <a:schemeClr val="bg1"/>
                    </a:solidFill>
                  </a:rPr>
                  <a:t>49</a:t>
                </a:r>
                <a:br>
                  <a:rPr lang="ru-RU" sz="980" dirty="0" smtClean="0">
                    <a:solidFill>
                      <a:schemeClr val="bg1"/>
                    </a:solidFill>
                  </a:rPr>
                </a:br>
                <a:r>
                  <a:rPr lang="ru-RU" sz="980" dirty="0" smtClean="0">
                    <a:solidFill>
                      <a:schemeClr val="bg1"/>
                    </a:solidFill>
                  </a:rPr>
                  <a:t>60</a:t>
                </a:r>
                <a:endParaRPr lang="ru-RU" sz="98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49" name="Прямоугольник 48"/>
              <p:cNvSpPr/>
              <p:nvPr/>
            </p:nvSpPr>
            <p:spPr>
              <a:xfrm>
                <a:off x="9249091" y="1022665"/>
                <a:ext cx="377590" cy="436960"/>
              </a:xfrm>
              <a:prstGeom prst="rect">
                <a:avLst/>
              </a:prstGeom>
              <a:solidFill>
                <a:schemeClr val="bg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119</a:t>
                </a:r>
                <a:b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</a:b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226</a:t>
                </a:r>
                <a:b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</a:b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195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50" name="Прямоугольник 49"/>
              <p:cNvSpPr/>
              <p:nvPr/>
            </p:nvSpPr>
            <p:spPr>
              <a:xfrm>
                <a:off x="9249091" y="3830257"/>
                <a:ext cx="377590" cy="436960"/>
              </a:xfrm>
              <a:prstGeom prst="rect">
                <a:avLst/>
              </a:prstGeom>
              <a:solidFill>
                <a:srgbClr val="2D3287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45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50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135</a:t>
                </a:r>
                <a:endParaRPr lang="ru-RU" sz="98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1" name="Прямоугольник 50"/>
              <p:cNvSpPr/>
              <p:nvPr/>
            </p:nvSpPr>
            <p:spPr>
              <a:xfrm>
                <a:off x="9249091" y="1466152"/>
                <a:ext cx="377590" cy="438150"/>
              </a:xfrm>
              <a:prstGeom prst="rect">
                <a:avLst/>
              </a:prstGeom>
              <a:solidFill>
                <a:schemeClr val="bg1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000000"/>
                    </a:solidFill>
                  </a:rPr>
                  <a:t>255</a:t>
                </a:r>
                <a:endParaRPr lang="ru-RU" sz="980" dirty="0">
                  <a:solidFill>
                    <a:srgbClr val="000000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000000"/>
                    </a:solidFill>
                  </a:rPr>
                  <a:t>255</a:t>
                </a:r>
                <a:endParaRPr lang="ru-RU" sz="980" dirty="0">
                  <a:solidFill>
                    <a:srgbClr val="000000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000000"/>
                    </a:solidFill>
                  </a:rPr>
                  <a:t>255</a:t>
                </a:r>
                <a:endParaRPr lang="ru-RU" sz="98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2" name="Прямоугольник 51"/>
              <p:cNvSpPr/>
              <p:nvPr/>
            </p:nvSpPr>
            <p:spPr>
              <a:xfrm>
                <a:off x="9249091" y="2519364"/>
                <a:ext cx="377590" cy="436959"/>
              </a:xfrm>
              <a:prstGeom prst="rect">
                <a:avLst/>
              </a:prstGeom>
              <a:solidFill>
                <a:srgbClr val="FABE19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250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190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25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53" name="Прямоугольник 52"/>
              <p:cNvSpPr/>
              <p:nvPr/>
            </p:nvSpPr>
            <p:spPr>
              <a:xfrm>
                <a:off x="9249091" y="2956327"/>
                <a:ext cx="377590" cy="436960"/>
              </a:xfrm>
              <a:prstGeom prst="rect">
                <a:avLst/>
              </a:prstGeom>
              <a:solidFill>
                <a:srgbClr val="008CFA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0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ru-RU" sz="980" dirty="0" smtClean="0">
                    <a:solidFill>
                      <a:schemeClr val="bg1"/>
                    </a:solidFill>
                  </a:rPr>
                  <a:t>1</a:t>
                </a:r>
                <a:r>
                  <a:rPr lang="en-US" sz="980" dirty="0" smtClean="0">
                    <a:solidFill>
                      <a:schemeClr val="bg1"/>
                    </a:solidFill>
                  </a:rPr>
                  <a:t>40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250</a:t>
                </a:r>
                <a:endParaRPr lang="ru-RU" sz="98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4" name="Прямоугольник 53"/>
              <p:cNvSpPr/>
              <p:nvPr/>
            </p:nvSpPr>
            <p:spPr>
              <a:xfrm>
                <a:off x="9249091" y="3393282"/>
                <a:ext cx="377590" cy="436959"/>
              </a:xfrm>
              <a:prstGeom prst="rect">
                <a:avLst/>
              </a:prstGeom>
              <a:solidFill>
                <a:srgbClr val="FA786E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250</a:t>
                </a:r>
                <a:endParaRPr lang="ru-RU" sz="98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120</a:t>
                </a:r>
                <a:endParaRPr lang="ru-RU" sz="98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110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55" name="Прямоугольник 54"/>
              <p:cNvSpPr/>
              <p:nvPr/>
            </p:nvSpPr>
            <p:spPr>
              <a:xfrm>
                <a:off x="9249091" y="1916373"/>
                <a:ext cx="377590" cy="438150"/>
              </a:xfrm>
              <a:prstGeom prst="rect">
                <a:avLst/>
              </a:prstGeom>
              <a:solidFill>
                <a:schemeClr val="accent6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224</a:t>
                </a:r>
                <a:br>
                  <a:rPr lang="en-US" sz="980" dirty="0" smtClean="0">
                    <a:solidFill>
                      <a:srgbClr val="FFFFFF"/>
                    </a:solidFill>
                  </a:rPr>
                </a:br>
                <a:r>
                  <a:rPr lang="en-US" sz="980" dirty="0" smtClean="0">
                    <a:solidFill>
                      <a:srgbClr val="FFFFFF"/>
                    </a:solidFill>
                  </a:rPr>
                  <a:t>78</a:t>
                </a:r>
                <a:br>
                  <a:rPr lang="en-US" sz="980" dirty="0" smtClean="0">
                    <a:solidFill>
                      <a:srgbClr val="FFFFFF"/>
                    </a:solidFill>
                  </a:rPr>
                </a:br>
                <a:r>
                  <a:rPr lang="en-US" sz="980" dirty="0" smtClean="0">
                    <a:solidFill>
                      <a:srgbClr val="FFFFFF"/>
                    </a:solidFill>
                  </a:rPr>
                  <a:t>57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56" name="TextBox 55"/>
              <p:cNvSpPr txBox="1"/>
              <p:nvPr/>
            </p:nvSpPr>
            <p:spPr>
              <a:xfrm>
                <a:off x="9101894" y="-42611"/>
                <a:ext cx="618531" cy="1417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1120" dirty="0" smtClean="0">
                    <a:solidFill>
                      <a:schemeClr val="bg1"/>
                    </a:solidFill>
                  </a:rPr>
                  <a:t>Основные</a:t>
                </a:r>
                <a:endParaRPr lang="ru-RU" sz="112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8" name="TextBox 57"/>
              <p:cNvSpPr txBox="1"/>
              <p:nvPr/>
            </p:nvSpPr>
            <p:spPr>
              <a:xfrm>
                <a:off x="9101894" y="2320575"/>
                <a:ext cx="618531" cy="1417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1120" dirty="0" err="1" smtClean="0">
                    <a:solidFill>
                      <a:schemeClr val="bg1"/>
                    </a:solidFill>
                  </a:rPr>
                  <a:t>Доп.цвета</a:t>
                </a:r>
                <a:endParaRPr lang="ru-RU" sz="112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60" name="Прямоугольник 59"/>
              <p:cNvSpPr/>
              <p:nvPr/>
            </p:nvSpPr>
            <p:spPr>
              <a:xfrm>
                <a:off x="9249088" y="4436414"/>
                <a:ext cx="377591" cy="169200"/>
              </a:xfrm>
              <a:prstGeom prst="rect">
                <a:avLst/>
              </a:prstGeom>
              <a:solidFill>
                <a:srgbClr val="4D4D4D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rgbClr val="FFFFFF"/>
                    </a:solidFill>
                  </a:rPr>
                  <a:t>70%</a:t>
                </a:r>
                <a:endParaRPr lang="ru-RU" sz="84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61" name="Прямоугольник 60"/>
              <p:cNvSpPr/>
              <p:nvPr/>
            </p:nvSpPr>
            <p:spPr>
              <a:xfrm>
                <a:off x="9249087" y="4605611"/>
                <a:ext cx="377593" cy="169200"/>
              </a:xfrm>
              <a:prstGeom prst="rect">
                <a:avLst/>
              </a:prstGeom>
              <a:solidFill>
                <a:srgbClr val="7F7F7F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rgbClr val="FFFFFF"/>
                    </a:solidFill>
                  </a:rPr>
                  <a:t>50%</a:t>
                </a:r>
                <a:endParaRPr lang="ru-RU" sz="84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62" name="Прямоугольник 61"/>
              <p:cNvSpPr/>
              <p:nvPr/>
            </p:nvSpPr>
            <p:spPr>
              <a:xfrm>
                <a:off x="9249088" y="4774808"/>
                <a:ext cx="377591" cy="169200"/>
              </a:xfrm>
              <a:prstGeom prst="rect">
                <a:avLst/>
              </a:prstGeom>
              <a:solidFill>
                <a:srgbClr val="B2B2B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rgbClr val="FFFFFF"/>
                    </a:solidFill>
                  </a:rPr>
                  <a:t>30%</a:t>
                </a:r>
                <a:endParaRPr lang="ru-RU" sz="84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63" name="Прямоугольник 62"/>
              <p:cNvSpPr/>
              <p:nvPr/>
            </p:nvSpPr>
            <p:spPr>
              <a:xfrm>
                <a:off x="9249087" y="4944005"/>
                <a:ext cx="377593" cy="169200"/>
              </a:xfrm>
              <a:prstGeom prst="rect">
                <a:avLst/>
              </a:prstGeom>
              <a:solidFill>
                <a:srgbClr val="E5E5E5"/>
              </a:solidFill>
              <a:ln w="3175">
                <a:solidFill>
                  <a:srgbClr val="B2B2B2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chemeClr val="tx1"/>
                    </a:solidFill>
                  </a:rPr>
                  <a:t>10%</a:t>
                </a:r>
                <a:endParaRPr lang="ru-RU" sz="840" dirty="0">
                  <a:solidFill>
                    <a:schemeClr val="tx1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83209254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/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Две области 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051192482"/>
              </p:ext>
            </p:extLst>
          </p:nvPr>
        </p:nvGraphicFramePr>
        <p:xfrm>
          <a:off x="2069" y="2248"/>
          <a:ext cx="2051" cy="222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2213" name="Слайд think-cell" r:id="rId4" imgW="270" imgH="270" progId="TCLayout.ActiveDocument.1">
                  <p:embed/>
                </p:oleObj>
              </mc:Choice>
              <mc:Fallback>
                <p:oleObj name="Слайд think-cell" r:id="rId4" imgW="270" imgH="270" progId="TCLayout.ActiveDocument.1">
                  <p:embed/>
                  <p:pic>
                    <p:nvPicPr>
                      <p:cNvPr id="4" name="Объект 3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069" y="2248"/>
                        <a:ext cx="2051" cy="222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endParaRPr lang="ru-RU" dirty="0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" name="Прямоугольник 1"/>
          <p:cNvSpPr/>
          <p:nvPr/>
        </p:nvSpPr>
        <p:spPr bwMode="auto">
          <a:xfrm>
            <a:off x="0" y="1"/>
            <a:ext cx="6400800" cy="8495878"/>
          </a:xfrm>
          <a:prstGeom prst="rect">
            <a:avLst/>
          </a:prstGeom>
          <a:solidFill>
            <a:schemeClr val="bg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128016" tIns="64008" rIns="128016" bIns="64008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128016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52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13"/>
          </p:nvPr>
        </p:nvSpPr>
        <p:spPr>
          <a:xfrm>
            <a:off x="502286" y="649382"/>
            <a:ext cx="5649595" cy="1256453"/>
          </a:xfrm>
        </p:spPr>
        <p:txBody>
          <a:bodyPr/>
          <a:lstStyle>
            <a:lvl1pPr>
              <a:defRPr sz="2800"/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240720624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Обложка 30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Объект 9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2227" y="2967"/>
          <a:ext cx="2222" cy="29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3240" name="Слайд think-cell" r:id="rId5" imgW="270" imgH="270" progId="TCLayout.ActiveDocument.1">
                  <p:embed/>
                </p:oleObj>
              </mc:Choice>
              <mc:Fallback>
                <p:oleObj name="Слайд think-cell" r:id="rId5" imgW="270" imgH="270" progId="TCLayout.ActiveDocument.1">
                  <p:embed/>
                  <p:pic>
                    <p:nvPicPr>
                      <p:cNvPr id="10" name="Объект 9" hidden="1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2227" y="2967"/>
                        <a:ext cx="2222" cy="29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Рисунок 12"/>
          <p:cNvSpPr>
            <a:spLocks noGrp="1"/>
          </p:cNvSpPr>
          <p:nvPr>
            <p:ph type="pic" sz="quarter" idx="12" hasCustomPrompt="1"/>
          </p:nvPr>
        </p:nvSpPr>
        <p:spPr>
          <a:xfrm>
            <a:off x="0" y="2"/>
            <a:ext cx="9203037" cy="9601200"/>
          </a:xfrm>
          <a:solidFill>
            <a:schemeClr val="tx2"/>
          </a:solidFill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  <p:sp>
        <p:nvSpPr>
          <p:cNvPr id="57" name="Прямоугольник 56"/>
          <p:cNvSpPr/>
          <p:nvPr/>
        </p:nvSpPr>
        <p:spPr bwMode="auto">
          <a:xfrm>
            <a:off x="9203040" y="4800600"/>
            <a:ext cx="3598560" cy="4800600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128016" tIns="64008" rIns="128016" bIns="64008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128016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52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30" name="Picture 29"/>
          <p:cNvPicPr>
            <a:picLocks noChangeAspect="1"/>
          </p:cNvPicPr>
          <p:nvPr/>
        </p:nvPicPr>
        <p:blipFill>
          <a:blip r:embed="rId7">
            <a:lum bright="10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48662" y="8031509"/>
            <a:ext cx="1546551" cy="38976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018159" y="8578443"/>
            <a:ext cx="2072812" cy="3293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540" dirty="0" smtClean="0">
                <a:solidFill>
                  <a:schemeClr val="bg1"/>
                </a:solidFill>
              </a:rPr>
              <a:t>Партнеры</a:t>
            </a:r>
            <a:r>
              <a:rPr lang="ru-RU" sz="1540" baseline="0" dirty="0" smtClean="0">
                <a:solidFill>
                  <a:schemeClr val="bg1"/>
                </a:solidFill>
              </a:rPr>
              <a:t> для роста</a:t>
            </a:r>
            <a:endParaRPr lang="ru-RU" sz="1540" dirty="0">
              <a:solidFill>
                <a:schemeClr val="bg1"/>
              </a:solidFill>
            </a:endParaRPr>
          </a:p>
        </p:txBody>
      </p:sp>
      <p:sp>
        <p:nvSpPr>
          <p:cNvPr id="6" name="Рисунок 5"/>
          <p:cNvSpPr>
            <a:spLocks noGrp="1"/>
          </p:cNvSpPr>
          <p:nvPr>
            <p:ph type="pic" sz="quarter" idx="13" hasCustomPrompt="1"/>
          </p:nvPr>
        </p:nvSpPr>
        <p:spPr>
          <a:xfrm>
            <a:off x="9203040" y="0"/>
            <a:ext cx="3598560" cy="4798080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Пиктограмма</a:t>
            </a:r>
            <a:endParaRPr lang="ru-RU" dirty="0"/>
          </a:p>
        </p:txBody>
      </p:sp>
      <p:sp>
        <p:nvSpPr>
          <p:cNvPr id="33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469802" y="3141466"/>
            <a:ext cx="8263433" cy="3184873"/>
          </a:xfrm>
          <a:effectLst/>
        </p:spPr>
        <p:txBody>
          <a:bodyPr vert="horz" lIns="0" tIns="0" rIns="0" bIns="0" rtlCol="0" anchor="t">
            <a:normAutofit/>
          </a:bodyPr>
          <a:lstStyle>
            <a:lvl1pPr>
              <a:lnSpc>
                <a:spcPct val="85000"/>
              </a:lnSpc>
              <a:defRPr lang="ru-RU" sz="7560" b="0" i="0" u="none" cap="none" spc="0" baseline="0" dirty="0">
                <a:ln>
                  <a:noFill/>
                </a:ln>
                <a:solidFill>
                  <a:srgbClr val="FFFFFF"/>
                </a:solidFill>
                <a:effectLst/>
                <a:ea typeface="+mn-ea"/>
                <a:cs typeface="Arial"/>
              </a:defRPr>
            </a:lvl1pPr>
          </a:lstStyle>
          <a:p>
            <a:pPr lvl="0">
              <a:lnSpc>
                <a:spcPct val="85000"/>
              </a:lnSpc>
            </a:pPr>
            <a:r>
              <a:rPr lang="ru-RU" dirty="0" smtClean="0"/>
              <a:t>Название презентации</a:t>
            </a:r>
            <a:endParaRPr lang="ru-RU" dirty="0"/>
          </a:p>
        </p:txBody>
      </p:sp>
      <p:sp>
        <p:nvSpPr>
          <p:cNvPr id="35" name="Текст 12"/>
          <p:cNvSpPr>
            <a:spLocks noGrp="1"/>
          </p:cNvSpPr>
          <p:nvPr>
            <p:ph type="body" sz="quarter" idx="10" hasCustomPrompt="1"/>
          </p:nvPr>
        </p:nvSpPr>
        <p:spPr>
          <a:xfrm>
            <a:off x="502286" y="7455069"/>
            <a:ext cx="8213471" cy="1047723"/>
          </a:xfrm>
          <a:prstGeom prst="rect">
            <a:avLst/>
          </a:prstGeom>
          <a:effectLst/>
        </p:spPr>
        <p:txBody>
          <a:bodyPr vert="horz" lIns="0" tIns="0" rIns="0" bIns="0" rtlCol="0">
            <a:noAutofit/>
          </a:bodyPr>
          <a:lstStyle>
            <a:lvl1pPr>
              <a:spcAft>
                <a:spcPts val="0"/>
              </a:spcAft>
              <a:defRPr lang="ru-RU" sz="1680" b="0" baseline="0" dirty="0">
                <a:solidFill>
                  <a:srgbClr val="FFFFFF"/>
                </a:solidFill>
                <a:effectLst/>
              </a:defRPr>
            </a:lvl1pPr>
          </a:lstStyle>
          <a:p>
            <a:pPr lvl="0">
              <a:spcAft>
                <a:spcPts val="0"/>
              </a:spcAft>
            </a:pPr>
            <a:r>
              <a:rPr lang="ru-RU" dirty="0" smtClean="0"/>
              <a:t>Имя Фамилия</a:t>
            </a:r>
            <a:br>
              <a:rPr lang="ru-RU" dirty="0" smtClean="0"/>
            </a:br>
            <a:r>
              <a:rPr lang="ru-RU" dirty="0" smtClean="0"/>
              <a:t>Должность</a:t>
            </a:r>
            <a:br>
              <a:rPr lang="ru-RU" dirty="0" smtClean="0"/>
            </a:br>
            <a:r>
              <a:rPr lang="ru-RU" dirty="0" smtClean="0"/>
              <a:t>Компания / функция / направление</a:t>
            </a:r>
            <a:endParaRPr lang="ru-RU" dirty="0"/>
          </a:p>
        </p:txBody>
      </p:sp>
      <p:sp>
        <p:nvSpPr>
          <p:cNvPr id="36" name="Текст 12"/>
          <p:cNvSpPr>
            <a:spLocks noGrp="1"/>
          </p:cNvSpPr>
          <p:nvPr>
            <p:ph type="body" sz="quarter" idx="11" hasCustomPrompt="1"/>
          </p:nvPr>
        </p:nvSpPr>
        <p:spPr>
          <a:xfrm>
            <a:off x="502286" y="8683130"/>
            <a:ext cx="8213471" cy="645512"/>
          </a:xfrm>
          <a:prstGeom prst="rect">
            <a:avLst/>
          </a:prstGeom>
          <a:effectLst/>
        </p:spPr>
        <p:txBody>
          <a:bodyPr/>
          <a:lstStyle>
            <a:lvl1pPr>
              <a:spcBef>
                <a:spcPts val="0"/>
              </a:spcBef>
              <a:spcAft>
                <a:spcPts val="0"/>
              </a:spcAft>
              <a:defRPr sz="1400" baseline="0">
                <a:solidFill>
                  <a:srgbClr val="FFFFFF"/>
                </a:solidFill>
                <a:effectLst/>
              </a:defRPr>
            </a:lvl1pPr>
          </a:lstStyle>
          <a:p>
            <a:pPr lvl="0"/>
            <a:r>
              <a:rPr lang="ru-RU" dirty="0" smtClean="0"/>
              <a:t>Название мероприятия</a:t>
            </a:r>
            <a:br>
              <a:rPr lang="ru-RU" dirty="0" smtClean="0"/>
            </a:br>
            <a:r>
              <a:rPr lang="ru-RU" dirty="0" smtClean="0"/>
              <a:t>Дата проведения</a:t>
            </a:r>
          </a:p>
          <a:p>
            <a:pPr lvl="0"/>
            <a:endParaRPr lang="ru-RU" dirty="0"/>
          </a:p>
        </p:txBody>
      </p:sp>
      <p:sp>
        <p:nvSpPr>
          <p:cNvPr id="56" name="Текст 7"/>
          <p:cNvSpPr>
            <a:spLocks noGrp="1"/>
          </p:cNvSpPr>
          <p:nvPr>
            <p:ph type="body" sz="quarter" idx="15" hasCustomPrompt="1"/>
          </p:nvPr>
        </p:nvSpPr>
        <p:spPr>
          <a:xfrm>
            <a:off x="502286" y="6367951"/>
            <a:ext cx="8230950" cy="906780"/>
          </a:xfrm>
        </p:spPr>
        <p:txBody>
          <a:bodyPr/>
          <a:lstStyle>
            <a:lvl1pPr>
              <a:defRPr baseline="0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dirty="0" smtClean="0"/>
              <a:t>Подзаголовок (заполняется по необходимости)</a:t>
            </a:r>
          </a:p>
        </p:txBody>
      </p:sp>
      <p:grpSp>
        <p:nvGrpSpPr>
          <p:cNvPr id="37" name="Группа 36"/>
          <p:cNvGrpSpPr/>
          <p:nvPr/>
        </p:nvGrpSpPr>
        <p:grpSpPr>
          <a:xfrm>
            <a:off x="12742652" y="-79539"/>
            <a:ext cx="4006111" cy="9680744"/>
            <a:chOff x="9101894" y="-42611"/>
            <a:chExt cx="2861508" cy="5186113"/>
          </a:xfrm>
        </p:grpSpPr>
        <p:sp>
          <p:nvSpPr>
            <p:cNvPr id="38" name="Прямоугольник 37"/>
            <p:cNvSpPr/>
            <p:nvPr/>
          </p:nvSpPr>
          <p:spPr>
            <a:xfrm>
              <a:off x="9181869" y="3"/>
              <a:ext cx="2781533" cy="514349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wrap="square" lIns="648000">
              <a:noAutofit/>
            </a:bodyPr>
            <a:lstStyle/>
            <a:p>
              <a:r>
                <a:rPr lang="ru-RU" sz="1680" b="0" dirty="0">
                  <a:solidFill>
                    <a:schemeClr val="bg1"/>
                  </a:solidFill>
                </a:rPr>
                <a:t>Рекомендации </a:t>
              </a:r>
              <a:br>
                <a:rPr lang="ru-RU" sz="1680" b="0" dirty="0">
                  <a:solidFill>
                    <a:schemeClr val="bg1"/>
                  </a:solidFill>
                </a:rPr>
              </a:br>
              <a:r>
                <a:rPr lang="ru-RU" sz="168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по оформлению слайдов</a:t>
              </a:r>
            </a:p>
            <a:p>
              <a:pPr marL="0" algn="l" defTabSz="1090821" rtl="0" eaLnBrk="1" latinLnBrk="0" hangingPunct="1"/>
              <a:endParaRPr lang="ru-RU" sz="112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  <a:p>
              <a:pPr marL="255585" indent="-255585" algn="l" defTabSz="1090821" rtl="0" eaLnBrk="1" latinLnBrk="0" hangingPunct="1">
                <a:spcAft>
                  <a:spcPts val="280"/>
                </a:spcAft>
                <a:buFont typeface="+mj-lt"/>
                <a:buAutoNum type="arabicPeriod"/>
              </a:pPr>
              <a:r>
                <a:rPr lang="ru-RU" sz="112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ТЕКСТ</a:t>
              </a: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="0" dirty="0" err="1">
                  <a:solidFill>
                    <a:schemeClr val="bg1"/>
                  </a:solidFill>
                </a:rPr>
                <a:t>Корп.шрифт</a:t>
              </a:r>
              <a:r>
                <a:rPr lang="ru-RU" sz="1120" b="0" dirty="0">
                  <a:solidFill>
                    <a:schemeClr val="bg1"/>
                  </a:solidFill>
                </a:rPr>
                <a:t> для презентаций</a:t>
              </a:r>
              <a:r>
                <a:rPr lang="ru-RU" sz="1120" b="0" baseline="0" dirty="0">
                  <a:solidFill>
                    <a:schemeClr val="bg1"/>
                  </a:solidFill>
                </a:rPr>
                <a:t> </a:t>
              </a:r>
              <a:r>
                <a:rPr lang="ru-RU" sz="1120" baseline="0" dirty="0">
                  <a:solidFill>
                    <a:schemeClr val="bg1"/>
                  </a:solidFill>
                </a:rPr>
                <a:t>–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en-US" sz="1120" b="1" dirty="0">
                  <a:solidFill>
                    <a:schemeClr val="bg1"/>
                  </a:solidFill>
                </a:rPr>
                <a:t>Arial</a:t>
              </a:r>
              <a:r>
                <a:rPr lang="ru-RU" sz="1120" dirty="0">
                  <a:solidFill>
                    <a:schemeClr val="bg1"/>
                  </a:solidFill>
                </a:rPr>
                <a:t> (</a:t>
              </a:r>
              <a:r>
                <a:rPr lang="ru-RU" sz="1120" i="1" dirty="0">
                  <a:solidFill>
                    <a:schemeClr val="bg1"/>
                  </a:solidFill>
                </a:rPr>
                <a:t>д</a:t>
              </a:r>
              <a:r>
                <a:rPr lang="ru-RU" sz="1120" i="1" baseline="0" dirty="0">
                  <a:solidFill>
                    <a:schemeClr val="bg1"/>
                  </a:solidFill>
                </a:rPr>
                <a:t>опустимо:</a:t>
              </a:r>
              <a:r>
                <a:rPr lang="ru-RU" sz="1120" baseline="0" dirty="0">
                  <a:solidFill>
                    <a:schemeClr val="bg1"/>
                  </a:solidFill>
                </a:rPr>
                <a:t> </a:t>
              </a:r>
              <a:r>
                <a:rPr lang="en-US" sz="1120" baseline="0" dirty="0">
                  <a:solidFill>
                    <a:schemeClr val="bg1"/>
                  </a:solidFill>
                </a:rPr>
                <a:t>Arial Narrow</a:t>
              </a:r>
              <a:r>
                <a:rPr lang="ru-RU" sz="1120" baseline="0" dirty="0">
                  <a:solidFill>
                    <a:schemeClr val="bg1"/>
                  </a:solidFill>
                </a:rPr>
                <a:t>)</a:t>
              </a: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Заголовок слайда – 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не ниже 16 </a:t>
              </a:r>
              <a:r>
                <a:rPr lang="ru-RU" sz="1120" b="1" baseline="0" dirty="0" err="1">
                  <a:solidFill>
                    <a:schemeClr val="bg1"/>
                  </a:solidFill>
                </a:rPr>
                <a:t>пт</a:t>
              </a:r>
              <a:endParaRPr lang="ru-RU" sz="1120" b="1" baseline="0" dirty="0">
                <a:solidFill>
                  <a:schemeClr val="bg1"/>
                </a:solidFill>
              </a:endParaRP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Текст на слайде – 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не ниже </a:t>
              </a:r>
              <a:r>
                <a:rPr lang="en-US" sz="1120" b="1" baseline="0" dirty="0">
                  <a:solidFill>
                    <a:schemeClr val="bg1"/>
                  </a:solidFill>
                </a:rPr>
                <a:t>10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 </a:t>
              </a:r>
              <a:r>
                <a:rPr lang="ru-RU" sz="1120" b="1" baseline="0" dirty="0" err="1">
                  <a:solidFill>
                    <a:schemeClr val="bg1"/>
                  </a:solidFill>
                </a:rPr>
                <a:t>пт</a:t>
              </a:r>
              <a:endParaRPr lang="ru-RU" sz="1120" b="1" baseline="0" dirty="0">
                <a:solidFill>
                  <a:schemeClr val="bg1"/>
                </a:solidFill>
              </a:endParaRP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Примечания – 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не ниже </a:t>
              </a:r>
              <a:r>
                <a:rPr lang="en-US" sz="1120" b="1" baseline="0" dirty="0">
                  <a:solidFill>
                    <a:schemeClr val="bg1"/>
                  </a:solidFill>
                </a:rPr>
                <a:t>8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 </a:t>
              </a:r>
              <a:r>
                <a:rPr lang="ru-RU" sz="1120" b="1" baseline="0" dirty="0" err="1">
                  <a:solidFill>
                    <a:schemeClr val="bg1"/>
                  </a:solidFill>
                </a:rPr>
                <a:t>пт</a:t>
              </a:r>
              <a:endParaRPr lang="ru-RU" sz="1120" b="1" baseline="0" dirty="0">
                <a:solidFill>
                  <a:schemeClr val="bg1"/>
                </a:solidFill>
              </a:endParaRPr>
            </a:p>
            <a:p>
              <a:pPr marL="373377" lvl="4" indent="-124459" algn="l">
                <a:spcAft>
                  <a:spcPts val="112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Используйте на слайде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ru-RU" sz="1120" b="1" baseline="0" dirty="0">
                  <a:solidFill>
                    <a:schemeClr val="bg1"/>
                  </a:solidFill>
                </a:rPr>
                <a:t>не более 3 размеров шрифтов</a:t>
              </a:r>
              <a:endParaRPr lang="en-US" sz="1120" b="1" baseline="0" dirty="0">
                <a:solidFill>
                  <a:schemeClr val="bg1"/>
                </a:solidFill>
              </a:endParaRPr>
            </a:p>
            <a:p>
              <a:pPr marL="255585" indent="-255585" algn="l" defTabSz="1090821" rtl="0" eaLnBrk="1" latinLnBrk="0" hangingPunct="1">
                <a:spcBef>
                  <a:spcPts val="420"/>
                </a:spcBef>
                <a:spcAft>
                  <a:spcPts val="280"/>
                </a:spcAft>
                <a:buFont typeface="+mj-lt"/>
                <a:buAutoNum type="arabicPeriod"/>
              </a:pPr>
              <a:r>
                <a:rPr lang="ru-RU" sz="112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ДИАГРАММЫ</a:t>
              </a:r>
            </a:p>
            <a:p>
              <a:pPr marL="373377" lvl="1" indent="-111125" algn="l" defTabSz="1090821" rtl="0" eaLnBrk="1" latinLnBrk="0" hangingPunct="1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единый стиль оформления диаграмм</a:t>
              </a:r>
            </a:p>
            <a:p>
              <a:pPr marL="373377" lvl="1" indent="-111125" algn="l" defTabSz="1090821" rtl="0" eaLnBrk="1" latinLnBrk="0" hangingPunct="1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шрифты одинакового размера в</a:t>
              </a:r>
              <a:r>
                <a:rPr lang="ru-RU" sz="1120" b="0" kern="1200" baseline="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 </a:t>
              </a: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диаграммах, располагающихся на одном слайде</a:t>
              </a:r>
            </a:p>
            <a:p>
              <a:pPr marL="373377" lvl="1" indent="-111125" algn="l" defTabSz="1090821" rtl="0" eaLnBrk="1" latinLnBrk="0" hangingPunct="1">
                <a:spcAft>
                  <a:spcPts val="1120"/>
                </a:spcAft>
                <a:buFont typeface="Arial" panose="020B0604020202020204" pitchFamily="34" charset="0"/>
                <a:buChar char="•"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На одном слайде – не более 4 диаграмм</a:t>
              </a:r>
            </a:p>
            <a:p>
              <a:pPr marL="255585" marR="0" lvl="0" indent="-255585" algn="l" defTabSz="1090821" rtl="0" eaLnBrk="1" fontAlgn="auto" latinLnBrk="0" hangingPunct="1">
                <a:lnSpc>
                  <a:spcPct val="100000"/>
                </a:lnSpc>
                <a:spcBef>
                  <a:spcPts val="420"/>
                </a:spcBef>
                <a:spcAft>
                  <a:spcPts val="28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lang="ru-RU" sz="112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ИКОНКИ</a:t>
              </a:r>
            </a:p>
            <a:p>
              <a:pPr marL="373377" marR="0" lvl="1" indent="-117793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112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dirty="0">
                  <a:solidFill>
                    <a:schemeClr val="bg1"/>
                  </a:solidFill>
                </a:rPr>
                <a:t>Выбирайте оформление</a:t>
              </a:r>
              <a:r>
                <a:rPr lang="ru-RU" sz="1120" baseline="0" dirty="0">
                  <a:solidFill>
                    <a:schemeClr val="bg1"/>
                  </a:solidFill>
                </a:rPr>
                <a:t>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ru-RU" sz="1120" baseline="0" dirty="0">
                  <a:solidFill>
                    <a:schemeClr val="bg1"/>
                  </a:solidFill>
                </a:rPr>
                <a:t>иконок </a:t>
              </a:r>
              <a:r>
                <a:rPr lang="ru-RU" sz="1120" dirty="0">
                  <a:solidFill>
                    <a:schemeClr val="bg1"/>
                  </a:solidFill>
                </a:rPr>
                <a:t>в</a:t>
              </a:r>
              <a:r>
                <a:rPr lang="ru-RU" sz="1120" baseline="0" dirty="0">
                  <a:solidFill>
                    <a:schemeClr val="bg1"/>
                  </a:solidFill>
                </a:rPr>
                <a:t> едином стиле</a:t>
              </a:r>
              <a:endParaRPr lang="ru-RU" sz="112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  <a:p>
              <a:pPr marL="255585" marR="0" lvl="0" indent="-255585" algn="l" defTabSz="1090821" rtl="0" eaLnBrk="1" fontAlgn="auto" latinLnBrk="0" hangingPunct="1">
                <a:lnSpc>
                  <a:spcPct val="100000"/>
                </a:lnSpc>
                <a:spcBef>
                  <a:spcPts val="420"/>
                </a:spcBef>
                <a:spcAft>
                  <a:spcPts val="28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lang="ru-RU" sz="1120" b="1" dirty="0">
                  <a:solidFill>
                    <a:schemeClr val="bg1"/>
                  </a:solidFill>
                </a:rPr>
                <a:t>ИЗОБРАЖЕНИЯ</a:t>
              </a:r>
            </a:p>
            <a:p>
              <a:pPr marL="373377" lvl="1" indent="-117793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dirty="0">
                  <a:solidFill>
                    <a:schemeClr val="bg1"/>
                  </a:solidFill>
                </a:rPr>
                <a:t>Нельзя</a:t>
              </a:r>
              <a:r>
                <a:rPr lang="ru-RU" sz="1120" baseline="0" dirty="0">
                  <a:solidFill>
                    <a:schemeClr val="bg1"/>
                  </a:solidFill>
                </a:rPr>
                <a:t> искажать пропорции</a:t>
              </a:r>
            </a:p>
            <a:p>
              <a:pPr marL="373377" lvl="1" indent="-117793">
                <a:spcAft>
                  <a:spcPts val="1120"/>
                </a:spcAft>
                <a:buFont typeface="Arial" panose="020B0604020202020204" pitchFamily="34" charset="0"/>
                <a:buChar char="•"/>
              </a:pPr>
              <a:r>
                <a:rPr lang="ru-RU" sz="1120" dirty="0">
                  <a:solidFill>
                    <a:schemeClr val="bg1"/>
                  </a:solidFill>
                </a:rPr>
                <a:t>Рекомендуемое разрешение</a:t>
              </a:r>
              <a:r>
                <a:rPr lang="ru-RU" sz="1120" baseline="0" dirty="0">
                  <a:solidFill>
                    <a:schemeClr val="bg1"/>
                  </a:solidFill>
                </a:rPr>
                <a:t> –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ru-RU" sz="1120" baseline="0" dirty="0">
                  <a:solidFill>
                    <a:schemeClr val="bg1"/>
                  </a:solidFill>
                </a:rPr>
                <a:t>не более 150 пикселей на дюйм</a:t>
              </a:r>
              <a:endParaRPr lang="ru-RU" sz="1120" b="1" dirty="0">
                <a:solidFill>
                  <a:schemeClr val="bg1"/>
                </a:solidFill>
              </a:endParaRPr>
            </a:p>
            <a:p>
              <a:pPr marL="255585" marR="0" lvl="0" indent="-255585" algn="l" defTabSz="1090821" rtl="0" eaLnBrk="1" fontAlgn="auto" latinLnBrk="0" hangingPunct="1">
                <a:lnSpc>
                  <a:spcPct val="100000"/>
                </a:lnSpc>
                <a:spcBef>
                  <a:spcPts val="420"/>
                </a:spcBef>
                <a:spcAft>
                  <a:spcPts val="28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kumimoji="0" lang="ru-RU" sz="112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ОБЩИЕ РЕКОМЕНДАЦИИ</a:t>
              </a:r>
            </a:p>
            <a:p>
              <a:pPr marL="373377" marR="0" lvl="1" indent="-12890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8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Скажите «нет» презентациям </a:t>
              </a:r>
              <a:b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</a:b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с большим количеством текста</a:t>
              </a:r>
            </a:p>
            <a:p>
              <a:pPr marL="373377" marR="0" lvl="1" indent="-12890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8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простые схемы </a:t>
              </a:r>
              <a:b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</a:b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 графику</a:t>
              </a:r>
            </a:p>
            <a:p>
              <a:pPr marL="373377" marR="0" lvl="1" indent="-12890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8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Делайте слайды лаконичными</a:t>
              </a:r>
            </a:p>
            <a:p>
              <a:pPr marL="800999" marR="0" lvl="1" indent="-25558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42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endParaRPr lang="ru-RU" sz="112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</p:txBody>
        </p:sp>
        <p:cxnSp>
          <p:nvCxnSpPr>
            <p:cNvPr id="39" name="Прямая соединительная линия 38"/>
            <p:cNvCxnSpPr/>
            <p:nvPr/>
          </p:nvCxnSpPr>
          <p:spPr bwMode="auto">
            <a:xfrm>
              <a:off x="9753602" y="444502"/>
              <a:ext cx="2051050" cy="0"/>
            </a:xfrm>
            <a:prstGeom prst="line">
              <a:avLst/>
            </a:prstGeom>
            <a:solidFill>
              <a:schemeClr val="accent1"/>
            </a:solidFill>
            <a:ln w="317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grpSp>
          <p:nvGrpSpPr>
            <p:cNvPr id="40" name="Группа 39"/>
            <p:cNvGrpSpPr/>
            <p:nvPr/>
          </p:nvGrpSpPr>
          <p:grpSpPr>
            <a:xfrm>
              <a:off x="9101894" y="-42611"/>
              <a:ext cx="618531" cy="5155816"/>
              <a:chOff x="9101894" y="-42611"/>
              <a:chExt cx="618531" cy="5155816"/>
            </a:xfrm>
          </p:grpSpPr>
          <p:sp>
            <p:nvSpPr>
              <p:cNvPr id="41" name="Прямоугольник 40"/>
              <p:cNvSpPr/>
              <p:nvPr/>
            </p:nvSpPr>
            <p:spPr>
              <a:xfrm>
                <a:off x="9249089" y="154103"/>
                <a:ext cx="377590" cy="436959"/>
              </a:xfrm>
              <a:prstGeom prst="rect">
                <a:avLst/>
              </a:prstGeom>
              <a:solidFill>
                <a:srgbClr val="008C95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0</a:t>
                </a:r>
              </a:p>
              <a:p>
                <a:pPr algn="ctr" eaLnBrk="1" hangingPunct="1">
                  <a:defRPr/>
                </a:pPr>
                <a:r>
                  <a:rPr lang="en-US" sz="980" dirty="0">
                    <a:solidFill>
                      <a:srgbClr val="FFFFFF"/>
                    </a:solidFill>
                  </a:rPr>
                  <a:t>140</a:t>
                </a:r>
                <a:endParaRPr lang="ru-RU" sz="98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1</a:t>
                </a:r>
                <a:r>
                  <a:rPr lang="en-US" sz="980" dirty="0">
                    <a:solidFill>
                      <a:srgbClr val="FFFFFF"/>
                    </a:solidFill>
                  </a:rPr>
                  <a:t>49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42" name="Прямоугольник 41"/>
              <p:cNvSpPr/>
              <p:nvPr/>
            </p:nvSpPr>
            <p:spPr>
              <a:xfrm>
                <a:off x="9249089" y="873918"/>
                <a:ext cx="377590" cy="438150"/>
              </a:xfrm>
              <a:prstGeom prst="rect">
                <a:avLst/>
              </a:prstGeom>
              <a:solidFill>
                <a:srgbClr val="D0D0D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208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208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208</a:t>
                </a:r>
              </a:p>
            </p:txBody>
          </p:sp>
          <p:sp>
            <p:nvSpPr>
              <p:cNvPr id="43" name="Прямоугольник 42"/>
              <p:cNvSpPr/>
              <p:nvPr/>
            </p:nvSpPr>
            <p:spPr>
              <a:xfrm>
                <a:off x="9249089" y="3830254"/>
                <a:ext cx="377590" cy="436960"/>
              </a:xfrm>
              <a:prstGeom prst="rect">
                <a:avLst/>
              </a:prstGeom>
              <a:solidFill>
                <a:srgbClr val="E5F2F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229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242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242</a:t>
                </a:r>
              </a:p>
            </p:txBody>
          </p:sp>
          <p:sp>
            <p:nvSpPr>
              <p:cNvPr id="44" name="Прямоугольник 43"/>
              <p:cNvSpPr/>
              <p:nvPr/>
            </p:nvSpPr>
            <p:spPr>
              <a:xfrm>
                <a:off x="9249089" y="2519364"/>
                <a:ext cx="377590" cy="436959"/>
              </a:xfrm>
              <a:prstGeom prst="rect">
                <a:avLst/>
              </a:prstGeom>
              <a:solidFill>
                <a:srgbClr val="B2D2D8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178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210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216</a:t>
                </a:r>
              </a:p>
            </p:txBody>
          </p:sp>
          <p:sp>
            <p:nvSpPr>
              <p:cNvPr id="45" name="Прямоугольник 44"/>
              <p:cNvSpPr/>
              <p:nvPr/>
            </p:nvSpPr>
            <p:spPr>
              <a:xfrm>
                <a:off x="9249089" y="2956327"/>
                <a:ext cx="377590" cy="436960"/>
              </a:xfrm>
              <a:prstGeom prst="rect">
                <a:avLst/>
              </a:prstGeom>
              <a:solidFill>
                <a:srgbClr val="FFC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255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192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0</a:t>
                </a:r>
              </a:p>
            </p:txBody>
          </p:sp>
          <p:sp>
            <p:nvSpPr>
              <p:cNvPr id="46" name="Прямоугольник 45"/>
              <p:cNvSpPr/>
              <p:nvPr/>
            </p:nvSpPr>
            <p:spPr>
              <a:xfrm>
                <a:off x="9249089" y="3393282"/>
                <a:ext cx="377590" cy="436959"/>
              </a:xfrm>
              <a:prstGeom prst="rect">
                <a:avLst/>
              </a:prstGeom>
              <a:solidFill>
                <a:srgbClr val="C00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192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0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0</a:t>
                </a:r>
              </a:p>
            </p:txBody>
          </p:sp>
          <p:sp>
            <p:nvSpPr>
              <p:cNvPr id="47" name="Прямоугольник 46"/>
              <p:cNvSpPr/>
              <p:nvPr/>
            </p:nvSpPr>
            <p:spPr>
              <a:xfrm>
                <a:off x="9249089" y="4267214"/>
                <a:ext cx="377590" cy="169200"/>
              </a:xfrm>
              <a:prstGeom prst="rect">
                <a:avLst/>
              </a:prstGeom>
              <a:solidFill>
                <a:srgbClr val="000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0,0,0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48" name="Прямоугольник 47"/>
              <p:cNvSpPr/>
              <p:nvPr/>
            </p:nvSpPr>
            <p:spPr>
              <a:xfrm>
                <a:off x="9249091" y="588086"/>
                <a:ext cx="377590" cy="438150"/>
              </a:xfrm>
              <a:prstGeom prst="rect">
                <a:avLst/>
              </a:prstGeom>
              <a:solidFill>
                <a:schemeClr val="tx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0</a:t>
                </a:r>
                <a:br>
                  <a:rPr lang="en-US" sz="980" dirty="0" smtClean="0">
                    <a:solidFill>
                      <a:schemeClr val="bg1"/>
                    </a:solidFill>
                  </a:rPr>
                </a:br>
                <a:r>
                  <a:rPr lang="ru-RU" sz="980" dirty="0" smtClean="0">
                    <a:solidFill>
                      <a:schemeClr val="bg1"/>
                    </a:solidFill>
                  </a:rPr>
                  <a:t>49</a:t>
                </a:r>
                <a:br>
                  <a:rPr lang="ru-RU" sz="980" dirty="0" smtClean="0">
                    <a:solidFill>
                      <a:schemeClr val="bg1"/>
                    </a:solidFill>
                  </a:rPr>
                </a:br>
                <a:r>
                  <a:rPr lang="ru-RU" sz="980" dirty="0" smtClean="0">
                    <a:solidFill>
                      <a:schemeClr val="bg1"/>
                    </a:solidFill>
                  </a:rPr>
                  <a:t>60</a:t>
                </a:r>
                <a:endParaRPr lang="ru-RU" sz="98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49" name="Прямоугольник 48"/>
              <p:cNvSpPr/>
              <p:nvPr/>
            </p:nvSpPr>
            <p:spPr>
              <a:xfrm>
                <a:off x="9249091" y="1022665"/>
                <a:ext cx="377590" cy="436960"/>
              </a:xfrm>
              <a:prstGeom prst="rect">
                <a:avLst/>
              </a:prstGeom>
              <a:solidFill>
                <a:schemeClr val="bg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119</a:t>
                </a:r>
                <a:b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</a:b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226</a:t>
                </a:r>
                <a:b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</a:b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195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50" name="Прямоугольник 49"/>
              <p:cNvSpPr/>
              <p:nvPr/>
            </p:nvSpPr>
            <p:spPr>
              <a:xfrm>
                <a:off x="9249091" y="3830257"/>
                <a:ext cx="377590" cy="436960"/>
              </a:xfrm>
              <a:prstGeom prst="rect">
                <a:avLst/>
              </a:prstGeom>
              <a:solidFill>
                <a:srgbClr val="2D3287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45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50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135</a:t>
                </a:r>
                <a:endParaRPr lang="ru-RU" sz="98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1" name="Прямоугольник 50"/>
              <p:cNvSpPr/>
              <p:nvPr/>
            </p:nvSpPr>
            <p:spPr>
              <a:xfrm>
                <a:off x="9249091" y="1466152"/>
                <a:ext cx="377590" cy="438150"/>
              </a:xfrm>
              <a:prstGeom prst="rect">
                <a:avLst/>
              </a:prstGeom>
              <a:solidFill>
                <a:schemeClr val="bg1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000000"/>
                    </a:solidFill>
                  </a:rPr>
                  <a:t>255</a:t>
                </a:r>
                <a:endParaRPr lang="ru-RU" sz="980" dirty="0">
                  <a:solidFill>
                    <a:srgbClr val="000000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000000"/>
                    </a:solidFill>
                  </a:rPr>
                  <a:t>255</a:t>
                </a:r>
                <a:endParaRPr lang="ru-RU" sz="980" dirty="0">
                  <a:solidFill>
                    <a:srgbClr val="000000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000000"/>
                    </a:solidFill>
                  </a:rPr>
                  <a:t>255</a:t>
                </a:r>
                <a:endParaRPr lang="ru-RU" sz="98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2" name="Прямоугольник 51"/>
              <p:cNvSpPr/>
              <p:nvPr/>
            </p:nvSpPr>
            <p:spPr>
              <a:xfrm>
                <a:off x="9249091" y="2519364"/>
                <a:ext cx="377590" cy="436959"/>
              </a:xfrm>
              <a:prstGeom prst="rect">
                <a:avLst/>
              </a:prstGeom>
              <a:solidFill>
                <a:srgbClr val="FABE19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250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190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25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53" name="Прямоугольник 52"/>
              <p:cNvSpPr/>
              <p:nvPr/>
            </p:nvSpPr>
            <p:spPr>
              <a:xfrm>
                <a:off x="9249091" y="2956327"/>
                <a:ext cx="377590" cy="436960"/>
              </a:xfrm>
              <a:prstGeom prst="rect">
                <a:avLst/>
              </a:prstGeom>
              <a:solidFill>
                <a:srgbClr val="008CFA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0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ru-RU" sz="980" dirty="0" smtClean="0">
                    <a:solidFill>
                      <a:schemeClr val="bg1"/>
                    </a:solidFill>
                  </a:rPr>
                  <a:t>1</a:t>
                </a:r>
                <a:r>
                  <a:rPr lang="en-US" sz="980" dirty="0" smtClean="0">
                    <a:solidFill>
                      <a:schemeClr val="bg1"/>
                    </a:solidFill>
                  </a:rPr>
                  <a:t>40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250</a:t>
                </a:r>
                <a:endParaRPr lang="ru-RU" sz="98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4" name="Прямоугольник 53"/>
              <p:cNvSpPr/>
              <p:nvPr/>
            </p:nvSpPr>
            <p:spPr>
              <a:xfrm>
                <a:off x="9249091" y="3393282"/>
                <a:ext cx="377590" cy="436959"/>
              </a:xfrm>
              <a:prstGeom prst="rect">
                <a:avLst/>
              </a:prstGeom>
              <a:solidFill>
                <a:srgbClr val="FA786E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250</a:t>
                </a:r>
                <a:endParaRPr lang="ru-RU" sz="98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120</a:t>
                </a:r>
                <a:endParaRPr lang="ru-RU" sz="98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110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55" name="Прямоугольник 54"/>
              <p:cNvSpPr/>
              <p:nvPr/>
            </p:nvSpPr>
            <p:spPr>
              <a:xfrm>
                <a:off x="9249091" y="1916373"/>
                <a:ext cx="377590" cy="438150"/>
              </a:xfrm>
              <a:prstGeom prst="rect">
                <a:avLst/>
              </a:prstGeom>
              <a:solidFill>
                <a:schemeClr val="accent6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224</a:t>
                </a:r>
                <a:br>
                  <a:rPr lang="en-US" sz="980" dirty="0" smtClean="0">
                    <a:solidFill>
                      <a:srgbClr val="FFFFFF"/>
                    </a:solidFill>
                  </a:rPr>
                </a:br>
                <a:r>
                  <a:rPr lang="en-US" sz="980" dirty="0" smtClean="0">
                    <a:solidFill>
                      <a:srgbClr val="FFFFFF"/>
                    </a:solidFill>
                  </a:rPr>
                  <a:t>78</a:t>
                </a:r>
                <a:br>
                  <a:rPr lang="en-US" sz="980" dirty="0" smtClean="0">
                    <a:solidFill>
                      <a:srgbClr val="FFFFFF"/>
                    </a:solidFill>
                  </a:rPr>
                </a:br>
                <a:r>
                  <a:rPr lang="en-US" sz="980" dirty="0" smtClean="0">
                    <a:solidFill>
                      <a:srgbClr val="FFFFFF"/>
                    </a:solidFill>
                  </a:rPr>
                  <a:t>57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58" name="TextBox 57"/>
              <p:cNvSpPr txBox="1"/>
              <p:nvPr/>
            </p:nvSpPr>
            <p:spPr>
              <a:xfrm>
                <a:off x="9101894" y="-42611"/>
                <a:ext cx="618531" cy="1417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1120" dirty="0" smtClean="0">
                    <a:solidFill>
                      <a:schemeClr val="bg1"/>
                    </a:solidFill>
                  </a:rPr>
                  <a:t>Основные</a:t>
                </a:r>
                <a:endParaRPr lang="ru-RU" sz="112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9" name="TextBox 58"/>
              <p:cNvSpPr txBox="1"/>
              <p:nvPr/>
            </p:nvSpPr>
            <p:spPr>
              <a:xfrm>
                <a:off x="9101894" y="2320575"/>
                <a:ext cx="618531" cy="1417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1120" dirty="0" err="1" smtClean="0">
                    <a:solidFill>
                      <a:schemeClr val="bg1"/>
                    </a:solidFill>
                  </a:rPr>
                  <a:t>Доп.цвета</a:t>
                </a:r>
                <a:endParaRPr lang="ru-RU" sz="112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60" name="Прямоугольник 59"/>
              <p:cNvSpPr/>
              <p:nvPr/>
            </p:nvSpPr>
            <p:spPr>
              <a:xfrm>
                <a:off x="9249088" y="4436414"/>
                <a:ext cx="377591" cy="169200"/>
              </a:xfrm>
              <a:prstGeom prst="rect">
                <a:avLst/>
              </a:prstGeom>
              <a:solidFill>
                <a:srgbClr val="4D4D4D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rgbClr val="FFFFFF"/>
                    </a:solidFill>
                  </a:rPr>
                  <a:t>70%</a:t>
                </a:r>
                <a:endParaRPr lang="ru-RU" sz="84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61" name="Прямоугольник 60"/>
              <p:cNvSpPr/>
              <p:nvPr/>
            </p:nvSpPr>
            <p:spPr>
              <a:xfrm>
                <a:off x="9249087" y="4605611"/>
                <a:ext cx="377593" cy="169200"/>
              </a:xfrm>
              <a:prstGeom prst="rect">
                <a:avLst/>
              </a:prstGeom>
              <a:solidFill>
                <a:srgbClr val="7F7F7F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rgbClr val="FFFFFF"/>
                    </a:solidFill>
                  </a:rPr>
                  <a:t>50%</a:t>
                </a:r>
                <a:endParaRPr lang="ru-RU" sz="84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62" name="Прямоугольник 61"/>
              <p:cNvSpPr/>
              <p:nvPr/>
            </p:nvSpPr>
            <p:spPr>
              <a:xfrm>
                <a:off x="9249088" y="4774808"/>
                <a:ext cx="377591" cy="169200"/>
              </a:xfrm>
              <a:prstGeom prst="rect">
                <a:avLst/>
              </a:prstGeom>
              <a:solidFill>
                <a:srgbClr val="B2B2B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rgbClr val="FFFFFF"/>
                    </a:solidFill>
                  </a:rPr>
                  <a:t>30%</a:t>
                </a:r>
                <a:endParaRPr lang="ru-RU" sz="84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63" name="Прямоугольник 62"/>
              <p:cNvSpPr/>
              <p:nvPr/>
            </p:nvSpPr>
            <p:spPr>
              <a:xfrm>
                <a:off x="9249087" y="4944005"/>
                <a:ext cx="377593" cy="169200"/>
              </a:xfrm>
              <a:prstGeom prst="rect">
                <a:avLst/>
              </a:prstGeom>
              <a:solidFill>
                <a:srgbClr val="E5E5E5"/>
              </a:solidFill>
              <a:ln w="3175">
                <a:solidFill>
                  <a:srgbClr val="B2B2B2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chemeClr val="tx1"/>
                    </a:solidFill>
                  </a:rPr>
                  <a:t>10%</a:t>
                </a:r>
                <a:endParaRPr lang="ru-RU" sz="840" dirty="0">
                  <a:solidFill>
                    <a:schemeClr val="tx1"/>
                  </a:solidFill>
                </a:endParaRPr>
              </a:p>
            </p:txBody>
          </p:sp>
        </p:grpSp>
      </p:grpSp>
      <p:graphicFrame>
        <p:nvGraphicFramePr>
          <p:cNvPr id="64" name="Объект 63" hidden="1"/>
          <p:cNvGraphicFramePr>
            <a:graphicFrameLocks noChangeAspect="1"/>
          </p:cNvGraphicFramePr>
          <p:nvPr>
            <p:custDataLst>
              <p:tags r:id="rId3"/>
            </p:custDataLst>
            <p:extLst/>
          </p:nvPr>
        </p:nvGraphicFramePr>
        <p:xfrm>
          <a:off x="2227" y="2967"/>
          <a:ext cx="2222" cy="29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3241" name="Слайд think-cell" r:id="rId8" imgW="270" imgH="270" progId="TCLayout.ActiveDocument.1">
                  <p:embed/>
                </p:oleObj>
              </mc:Choice>
              <mc:Fallback>
                <p:oleObj name="Слайд think-cell" r:id="rId8" imgW="270" imgH="270" progId="TCLayout.ActiveDocument.1">
                  <p:embed/>
                  <p:pic>
                    <p:nvPicPr>
                      <p:cNvPr id="64" name="Объект 63" hidden="1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2227" y="2967"/>
                        <a:ext cx="2222" cy="29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5" name="Прямоугольник 64"/>
          <p:cNvSpPr/>
          <p:nvPr/>
        </p:nvSpPr>
        <p:spPr bwMode="auto">
          <a:xfrm>
            <a:off x="9203040" y="4800600"/>
            <a:ext cx="3598560" cy="4800600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128016" tIns="64008" rIns="128016" bIns="64008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128016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52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66" name="Picture 29"/>
          <p:cNvPicPr>
            <a:picLocks noChangeAspect="1"/>
          </p:cNvPicPr>
          <p:nvPr/>
        </p:nvPicPr>
        <p:blipFill>
          <a:blip r:embed="rId7">
            <a:lum bright="10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48662" y="8031509"/>
            <a:ext cx="1546551" cy="389760"/>
          </a:xfrm>
          <a:prstGeom prst="rect">
            <a:avLst/>
          </a:prstGeom>
        </p:spPr>
      </p:pic>
      <p:sp>
        <p:nvSpPr>
          <p:cNvPr id="67" name="TextBox 66"/>
          <p:cNvSpPr txBox="1"/>
          <p:nvPr/>
        </p:nvSpPr>
        <p:spPr>
          <a:xfrm>
            <a:off x="10018159" y="8578443"/>
            <a:ext cx="2072812" cy="3293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540" dirty="0" smtClean="0">
                <a:solidFill>
                  <a:schemeClr val="bg1"/>
                </a:solidFill>
              </a:rPr>
              <a:t>Партнеры</a:t>
            </a:r>
            <a:r>
              <a:rPr lang="ru-RU" sz="1540" baseline="0" dirty="0" smtClean="0">
                <a:solidFill>
                  <a:schemeClr val="bg1"/>
                </a:solidFill>
              </a:rPr>
              <a:t> для роста</a:t>
            </a:r>
            <a:endParaRPr lang="ru-RU" sz="154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59181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оманда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Объект 5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4265631730"/>
              </p:ext>
            </p:extLst>
          </p:nvPr>
        </p:nvGraphicFramePr>
        <p:xfrm>
          <a:off x="2223" y="2964"/>
          <a:ext cx="2223" cy="29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5285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6" name="Объект 5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23" y="2964"/>
                        <a:ext cx="2223" cy="296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/>
        <p:txBody>
          <a:bodyPr vert="horz"/>
          <a:lstStyle>
            <a:lvl1pPr>
              <a:defRPr/>
            </a:lvl1pPr>
          </a:lstStyle>
          <a:p>
            <a:r>
              <a:rPr lang="ru-RU" dirty="0" smtClean="0"/>
              <a:t>Контакты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endParaRPr lang="en-US"/>
          </a:p>
        </p:txBody>
      </p:sp>
      <p:sp>
        <p:nvSpPr>
          <p:cNvPr id="7" name="Рисунок 6"/>
          <p:cNvSpPr>
            <a:spLocks noGrp="1" noChangeAspect="1"/>
          </p:cNvSpPr>
          <p:nvPr>
            <p:ph type="pic" sz="quarter" idx="13" hasCustomPrompt="1"/>
          </p:nvPr>
        </p:nvSpPr>
        <p:spPr>
          <a:xfrm>
            <a:off x="520059" y="2112859"/>
            <a:ext cx="4787265" cy="6383020"/>
          </a:xfrm>
          <a:prstGeom prst="ellipse">
            <a:avLst/>
          </a:prstGeom>
        </p:spPr>
        <p:txBody>
          <a:bodyPr/>
          <a:lstStyle>
            <a:lvl1pPr>
              <a:defRPr sz="1680"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  <p:sp>
        <p:nvSpPr>
          <p:cNvPr id="24" name="Текст 23"/>
          <p:cNvSpPr>
            <a:spLocks noGrp="1"/>
          </p:cNvSpPr>
          <p:nvPr>
            <p:ph type="body" sz="quarter" idx="43" hasCustomPrompt="1"/>
          </p:nvPr>
        </p:nvSpPr>
        <p:spPr>
          <a:xfrm>
            <a:off x="5685639" y="3853815"/>
            <a:ext cx="2848762" cy="2901104"/>
          </a:xfrm>
        </p:spPr>
        <p:txBody>
          <a:bodyPr/>
          <a:lstStyle>
            <a:lvl1pPr>
              <a:defRPr/>
            </a:lvl1pPr>
            <a:lvl3pPr>
              <a:defRPr/>
            </a:lvl3pPr>
            <a:lvl4pPr>
              <a:defRPr/>
            </a:lvl4pPr>
            <a:lvl5pPr>
              <a:defRPr baseline="0"/>
            </a:lvl5pPr>
          </a:lstStyle>
          <a:p>
            <a:pPr lvl="0"/>
            <a:r>
              <a:rPr lang="ru-RU" dirty="0" smtClean="0"/>
              <a:t>Имя</a:t>
            </a:r>
            <a:br>
              <a:rPr lang="ru-RU" dirty="0" smtClean="0"/>
            </a:br>
            <a:r>
              <a:rPr lang="ru-RU" dirty="0" smtClean="0"/>
              <a:t>Фамилия</a:t>
            </a:r>
          </a:p>
          <a:p>
            <a:pPr lvl="2"/>
            <a:r>
              <a:rPr lang="ru-RU" dirty="0" smtClean="0"/>
              <a:t>Должность</a:t>
            </a:r>
          </a:p>
          <a:p>
            <a:pPr lvl="3"/>
            <a:r>
              <a:rPr lang="ru-RU" dirty="0" smtClean="0"/>
              <a:t>Наименование направления</a:t>
            </a:r>
          </a:p>
          <a:p>
            <a:pPr lvl="4"/>
            <a:r>
              <a:rPr lang="en-US" dirty="0" smtClean="0"/>
              <a:t>email@sibur.ru</a:t>
            </a:r>
            <a:br>
              <a:rPr lang="en-US" dirty="0" smtClean="0"/>
            </a:br>
            <a:r>
              <a:rPr lang="ru-RU" dirty="0" smtClean="0"/>
              <a:t>+7 (495) 777 55 00</a:t>
            </a:r>
            <a:br>
              <a:rPr lang="ru-RU" dirty="0" smtClean="0"/>
            </a:br>
            <a:r>
              <a:rPr lang="ru-RU" dirty="0" smtClean="0"/>
              <a:t>доб. 00 00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3246024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оманда 2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dirty="0" smtClean="0"/>
              <a:t>Наша команда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endParaRPr lang="en-US"/>
          </a:p>
        </p:txBody>
      </p:sp>
      <p:sp>
        <p:nvSpPr>
          <p:cNvPr id="7" name="Рисунок 6"/>
          <p:cNvSpPr>
            <a:spLocks noGrp="1" noChangeAspect="1"/>
          </p:cNvSpPr>
          <p:nvPr>
            <p:ph type="pic" sz="quarter" idx="13" hasCustomPrompt="1"/>
          </p:nvPr>
        </p:nvSpPr>
        <p:spPr>
          <a:xfrm>
            <a:off x="520059" y="2381984"/>
            <a:ext cx="2469600" cy="3292800"/>
          </a:xfrm>
          <a:prstGeom prst="ellipse">
            <a:avLst/>
          </a:prstGeom>
        </p:spPr>
        <p:txBody>
          <a:bodyPr/>
          <a:lstStyle>
            <a:lvl1pPr>
              <a:defRPr sz="1680"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  <p:sp>
        <p:nvSpPr>
          <p:cNvPr id="9" name="Рисунок 8"/>
          <p:cNvSpPr>
            <a:spLocks noGrp="1" noChangeAspect="1"/>
          </p:cNvSpPr>
          <p:nvPr>
            <p:ph type="pic" sz="quarter" idx="38" hasCustomPrompt="1"/>
          </p:nvPr>
        </p:nvSpPr>
        <p:spPr>
          <a:xfrm>
            <a:off x="6596375" y="2381984"/>
            <a:ext cx="2469601" cy="3292800"/>
          </a:xfrm>
          <a:prstGeom prst="ellipse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  <p:sp>
        <p:nvSpPr>
          <p:cNvPr id="24" name="Текст 23"/>
          <p:cNvSpPr>
            <a:spLocks noGrp="1"/>
          </p:cNvSpPr>
          <p:nvPr>
            <p:ph type="body" sz="quarter" idx="43" hasCustomPrompt="1"/>
          </p:nvPr>
        </p:nvSpPr>
        <p:spPr>
          <a:xfrm>
            <a:off x="3169280" y="2748186"/>
            <a:ext cx="3053721" cy="2901104"/>
          </a:xfrm>
        </p:spPr>
        <p:txBody>
          <a:bodyPr/>
          <a:lstStyle>
            <a:lvl1pPr>
              <a:defRPr/>
            </a:lvl1pPr>
            <a:lvl3pPr>
              <a:defRPr/>
            </a:lvl3pPr>
            <a:lvl4pPr>
              <a:defRPr/>
            </a:lvl4pPr>
            <a:lvl5pPr>
              <a:defRPr baseline="0"/>
            </a:lvl5pPr>
          </a:lstStyle>
          <a:p>
            <a:pPr lvl="0"/>
            <a:r>
              <a:rPr lang="ru-RU" dirty="0" smtClean="0"/>
              <a:t>Имя</a:t>
            </a:r>
            <a:br>
              <a:rPr lang="ru-RU" dirty="0" smtClean="0"/>
            </a:br>
            <a:r>
              <a:rPr lang="ru-RU" dirty="0" smtClean="0"/>
              <a:t>Фамилия</a:t>
            </a:r>
          </a:p>
          <a:p>
            <a:pPr lvl="2"/>
            <a:r>
              <a:rPr lang="ru-RU" dirty="0" smtClean="0"/>
              <a:t>Должность</a:t>
            </a:r>
          </a:p>
          <a:p>
            <a:pPr lvl="3"/>
            <a:r>
              <a:rPr lang="ru-RU" dirty="0" smtClean="0"/>
              <a:t>Наименование направления</a:t>
            </a:r>
          </a:p>
          <a:p>
            <a:pPr lvl="4"/>
            <a:r>
              <a:rPr lang="en-US" dirty="0" smtClean="0"/>
              <a:t>email@sibur.ru</a:t>
            </a:r>
            <a:br>
              <a:rPr lang="en-US" dirty="0" smtClean="0"/>
            </a:br>
            <a:r>
              <a:rPr lang="ru-RU" dirty="0" smtClean="0"/>
              <a:t>+7 (495) 777 55 00</a:t>
            </a:r>
            <a:br>
              <a:rPr lang="ru-RU" dirty="0" smtClean="0"/>
            </a:br>
            <a:r>
              <a:rPr lang="ru-RU" dirty="0" smtClean="0"/>
              <a:t>доб. 00 00</a:t>
            </a:r>
            <a:endParaRPr lang="ru-RU" dirty="0"/>
          </a:p>
        </p:txBody>
      </p:sp>
      <p:sp>
        <p:nvSpPr>
          <p:cNvPr id="60" name="Текст 23"/>
          <p:cNvSpPr>
            <a:spLocks noGrp="1"/>
          </p:cNvSpPr>
          <p:nvPr>
            <p:ph type="body" sz="quarter" idx="44" hasCustomPrompt="1"/>
          </p:nvPr>
        </p:nvSpPr>
        <p:spPr>
          <a:xfrm>
            <a:off x="9245595" y="2748186"/>
            <a:ext cx="3053721" cy="2901104"/>
          </a:xfrm>
        </p:spPr>
        <p:txBody>
          <a:bodyPr/>
          <a:lstStyle>
            <a:lvl1pPr>
              <a:defRPr/>
            </a:lvl1pPr>
            <a:lvl3pPr>
              <a:defRPr/>
            </a:lvl3pPr>
            <a:lvl4pPr>
              <a:defRPr/>
            </a:lvl4pPr>
            <a:lvl5pPr>
              <a:defRPr baseline="0"/>
            </a:lvl5pPr>
          </a:lstStyle>
          <a:p>
            <a:pPr lvl="0"/>
            <a:r>
              <a:rPr lang="ru-RU" dirty="0" smtClean="0"/>
              <a:t>Имя</a:t>
            </a:r>
            <a:br>
              <a:rPr lang="ru-RU" dirty="0" smtClean="0"/>
            </a:br>
            <a:r>
              <a:rPr lang="ru-RU" dirty="0" smtClean="0"/>
              <a:t>Фамилия</a:t>
            </a:r>
          </a:p>
          <a:p>
            <a:pPr lvl="2"/>
            <a:r>
              <a:rPr lang="ru-RU" dirty="0" smtClean="0"/>
              <a:t>Должность</a:t>
            </a:r>
          </a:p>
          <a:p>
            <a:pPr lvl="3"/>
            <a:r>
              <a:rPr lang="ru-RU" dirty="0" smtClean="0"/>
              <a:t>Наименование направления</a:t>
            </a:r>
          </a:p>
          <a:p>
            <a:pPr lvl="4"/>
            <a:r>
              <a:rPr lang="en-US" dirty="0" smtClean="0"/>
              <a:t>email@sibur.ru</a:t>
            </a:r>
            <a:br>
              <a:rPr lang="en-US" dirty="0" smtClean="0"/>
            </a:br>
            <a:r>
              <a:rPr lang="ru-RU" dirty="0" smtClean="0"/>
              <a:t>+7 (495) 777 55 00</a:t>
            </a:r>
            <a:br>
              <a:rPr lang="ru-RU" dirty="0" smtClean="0"/>
            </a:br>
            <a:r>
              <a:rPr lang="ru-RU" dirty="0" smtClean="0"/>
              <a:t>доб. 00 00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205246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оманда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dirty="0" smtClean="0"/>
              <a:t>Наша команда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endParaRPr lang="en-US"/>
          </a:p>
        </p:txBody>
      </p:sp>
      <p:sp>
        <p:nvSpPr>
          <p:cNvPr id="7" name="Рисунок 6"/>
          <p:cNvSpPr>
            <a:spLocks noGrp="1" noChangeAspect="1"/>
          </p:cNvSpPr>
          <p:nvPr>
            <p:ph type="pic" sz="quarter" idx="13" hasCustomPrompt="1"/>
          </p:nvPr>
        </p:nvSpPr>
        <p:spPr>
          <a:xfrm>
            <a:off x="520059" y="2112858"/>
            <a:ext cx="2469600" cy="3292800"/>
          </a:xfrm>
          <a:prstGeom prst="ellipse">
            <a:avLst/>
          </a:prstGeom>
        </p:spPr>
        <p:txBody>
          <a:bodyPr/>
          <a:lstStyle>
            <a:lvl1pPr>
              <a:defRPr sz="1680"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  <p:sp>
        <p:nvSpPr>
          <p:cNvPr id="9" name="Рисунок 8"/>
          <p:cNvSpPr>
            <a:spLocks noGrp="1" noChangeAspect="1"/>
          </p:cNvSpPr>
          <p:nvPr>
            <p:ph type="pic" sz="quarter" idx="38" hasCustomPrompt="1"/>
          </p:nvPr>
        </p:nvSpPr>
        <p:spPr>
          <a:xfrm>
            <a:off x="4719822" y="2112858"/>
            <a:ext cx="2469601" cy="3292800"/>
          </a:xfrm>
          <a:prstGeom prst="ellipse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  <p:sp>
        <p:nvSpPr>
          <p:cNvPr id="13" name="Рисунок 12"/>
          <p:cNvSpPr>
            <a:spLocks noGrp="1" noChangeAspect="1"/>
          </p:cNvSpPr>
          <p:nvPr>
            <p:ph type="pic" sz="quarter" idx="39" hasCustomPrompt="1"/>
          </p:nvPr>
        </p:nvSpPr>
        <p:spPr>
          <a:xfrm>
            <a:off x="8821716" y="2112858"/>
            <a:ext cx="2469601" cy="3292800"/>
          </a:xfrm>
          <a:prstGeom prst="ellipse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  <p:sp>
        <p:nvSpPr>
          <p:cNvPr id="24" name="Текст 23"/>
          <p:cNvSpPr>
            <a:spLocks noGrp="1"/>
          </p:cNvSpPr>
          <p:nvPr>
            <p:ph type="body" sz="quarter" idx="43" hasCustomPrompt="1"/>
          </p:nvPr>
        </p:nvSpPr>
        <p:spPr>
          <a:xfrm>
            <a:off x="520059" y="5594773"/>
            <a:ext cx="3477600" cy="2901104"/>
          </a:xfrm>
        </p:spPr>
        <p:txBody>
          <a:bodyPr/>
          <a:lstStyle>
            <a:lvl1pPr>
              <a:defRPr/>
            </a:lvl1pPr>
            <a:lvl3pPr>
              <a:defRPr/>
            </a:lvl3pPr>
            <a:lvl4pPr>
              <a:defRPr/>
            </a:lvl4pPr>
            <a:lvl5pPr>
              <a:defRPr baseline="0"/>
            </a:lvl5pPr>
          </a:lstStyle>
          <a:p>
            <a:pPr lvl="0"/>
            <a:r>
              <a:rPr lang="ru-RU" dirty="0" smtClean="0"/>
              <a:t>Имя</a:t>
            </a:r>
            <a:br>
              <a:rPr lang="ru-RU" dirty="0" smtClean="0"/>
            </a:br>
            <a:r>
              <a:rPr lang="ru-RU" dirty="0" smtClean="0"/>
              <a:t>Фамилия</a:t>
            </a:r>
          </a:p>
          <a:p>
            <a:pPr lvl="2"/>
            <a:r>
              <a:rPr lang="ru-RU" dirty="0" smtClean="0"/>
              <a:t>Должность</a:t>
            </a:r>
          </a:p>
          <a:p>
            <a:pPr lvl="3"/>
            <a:r>
              <a:rPr lang="ru-RU" dirty="0" smtClean="0"/>
              <a:t>Наименование направления</a:t>
            </a:r>
          </a:p>
          <a:p>
            <a:pPr lvl="4"/>
            <a:r>
              <a:rPr lang="en-US" dirty="0" smtClean="0"/>
              <a:t>email@sibur.ru</a:t>
            </a:r>
            <a:br>
              <a:rPr lang="en-US" dirty="0" smtClean="0"/>
            </a:br>
            <a:r>
              <a:rPr lang="ru-RU" dirty="0" smtClean="0"/>
              <a:t>+7 (495) 777 55 00</a:t>
            </a:r>
            <a:br>
              <a:rPr lang="ru-RU" dirty="0" smtClean="0"/>
            </a:br>
            <a:r>
              <a:rPr lang="ru-RU" dirty="0" smtClean="0"/>
              <a:t>доб. 00 00</a:t>
            </a:r>
            <a:endParaRPr lang="ru-RU" dirty="0"/>
          </a:p>
        </p:txBody>
      </p:sp>
      <p:sp>
        <p:nvSpPr>
          <p:cNvPr id="60" name="Текст 23"/>
          <p:cNvSpPr>
            <a:spLocks noGrp="1"/>
          </p:cNvSpPr>
          <p:nvPr>
            <p:ph type="body" sz="quarter" idx="44" hasCustomPrompt="1"/>
          </p:nvPr>
        </p:nvSpPr>
        <p:spPr>
          <a:xfrm>
            <a:off x="4719821" y="5594773"/>
            <a:ext cx="3477600" cy="2901104"/>
          </a:xfrm>
        </p:spPr>
        <p:txBody>
          <a:bodyPr/>
          <a:lstStyle>
            <a:lvl1pPr>
              <a:defRPr/>
            </a:lvl1pPr>
            <a:lvl3pPr>
              <a:defRPr/>
            </a:lvl3pPr>
            <a:lvl4pPr>
              <a:defRPr/>
            </a:lvl4pPr>
            <a:lvl5pPr>
              <a:defRPr baseline="0"/>
            </a:lvl5pPr>
          </a:lstStyle>
          <a:p>
            <a:pPr lvl="0"/>
            <a:r>
              <a:rPr lang="ru-RU" dirty="0" smtClean="0"/>
              <a:t>Имя</a:t>
            </a:r>
            <a:br>
              <a:rPr lang="ru-RU" dirty="0" smtClean="0"/>
            </a:br>
            <a:r>
              <a:rPr lang="ru-RU" dirty="0" smtClean="0"/>
              <a:t>Фамилия</a:t>
            </a:r>
          </a:p>
          <a:p>
            <a:pPr lvl="2"/>
            <a:r>
              <a:rPr lang="ru-RU" dirty="0" smtClean="0"/>
              <a:t>Должность</a:t>
            </a:r>
          </a:p>
          <a:p>
            <a:pPr lvl="3"/>
            <a:r>
              <a:rPr lang="ru-RU" dirty="0" smtClean="0"/>
              <a:t>Наименование направления</a:t>
            </a:r>
          </a:p>
          <a:p>
            <a:pPr lvl="4"/>
            <a:r>
              <a:rPr lang="en-US" dirty="0" smtClean="0"/>
              <a:t>email@sibur.ru</a:t>
            </a:r>
            <a:br>
              <a:rPr lang="en-US" dirty="0" smtClean="0"/>
            </a:br>
            <a:r>
              <a:rPr lang="ru-RU" dirty="0" smtClean="0"/>
              <a:t>+7 (495) 777 55 00</a:t>
            </a:r>
            <a:br>
              <a:rPr lang="ru-RU" dirty="0" smtClean="0"/>
            </a:br>
            <a:r>
              <a:rPr lang="ru-RU" dirty="0" smtClean="0"/>
              <a:t>доб. 00 00</a:t>
            </a:r>
            <a:endParaRPr lang="ru-RU" dirty="0"/>
          </a:p>
        </p:txBody>
      </p:sp>
      <p:sp>
        <p:nvSpPr>
          <p:cNvPr id="61" name="Текст 23"/>
          <p:cNvSpPr>
            <a:spLocks noGrp="1"/>
          </p:cNvSpPr>
          <p:nvPr>
            <p:ph type="body" sz="quarter" idx="45" hasCustomPrompt="1"/>
          </p:nvPr>
        </p:nvSpPr>
        <p:spPr>
          <a:xfrm>
            <a:off x="8821715" y="5594773"/>
            <a:ext cx="3477600" cy="2901104"/>
          </a:xfrm>
        </p:spPr>
        <p:txBody>
          <a:bodyPr/>
          <a:lstStyle>
            <a:lvl1pPr>
              <a:defRPr/>
            </a:lvl1pPr>
            <a:lvl3pPr>
              <a:defRPr/>
            </a:lvl3pPr>
            <a:lvl4pPr>
              <a:defRPr/>
            </a:lvl4pPr>
            <a:lvl5pPr>
              <a:defRPr baseline="0"/>
            </a:lvl5pPr>
          </a:lstStyle>
          <a:p>
            <a:pPr lvl="0"/>
            <a:r>
              <a:rPr lang="ru-RU" dirty="0" smtClean="0"/>
              <a:t>Имя</a:t>
            </a:r>
            <a:br>
              <a:rPr lang="ru-RU" dirty="0" smtClean="0"/>
            </a:br>
            <a:r>
              <a:rPr lang="ru-RU" dirty="0" smtClean="0"/>
              <a:t>Фамилия</a:t>
            </a:r>
          </a:p>
          <a:p>
            <a:pPr lvl="2"/>
            <a:r>
              <a:rPr lang="ru-RU" dirty="0" smtClean="0"/>
              <a:t>Должность</a:t>
            </a:r>
          </a:p>
          <a:p>
            <a:pPr lvl="3"/>
            <a:r>
              <a:rPr lang="ru-RU" dirty="0" smtClean="0"/>
              <a:t>Наименование направления</a:t>
            </a:r>
          </a:p>
          <a:p>
            <a:pPr lvl="4"/>
            <a:r>
              <a:rPr lang="en-US" dirty="0" smtClean="0"/>
              <a:t>email@sibur.ru</a:t>
            </a:r>
            <a:br>
              <a:rPr lang="en-US" dirty="0" smtClean="0"/>
            </a:br>
            <a:r>
              <a:rPr lang="ru-RU" dirty="0" smtClean="0"/>
              <a:t>+7 (495) 777 55 00</a:t>
            </a:r>
            <a:br>
              <a:rPr lang="ru-RU" dirty="0" smtClean="0"/>
            </a:br>
            <a:r>
              <a:rPr lang="ru-RU" dirty="0" smtClean="0"/>
              <a:t>доб. 00 00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534024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оманда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dirty="0" smtClean="0"/>
              <a:t>Наша команда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endParaRPr lang="en-US"/>
          </a:p>
        </p:txBody>
      </p:sp>
      <p:sp>
        <p:nvSpPr>
          <p:cNvPr id="7" name="Рисунок 6"/>
          <p:cNvSpPr>
            <a:spLocks noGrp="1" noChangeAspect="1"/>
          </p:cNvSpPr>
          <p:nvPr>
            <p:ph type="pic" sz="quarter" idx="13" hasCustomPrompt="1"/>
          </p:nvPr>
        </p:nvSpPr>
        <p:spPr>
          <a:xfrm>
            <a:off x="484499" y="2112858"/>
            <a:ext cx="2167200" cy="2889600"/>
          </a:xfrm>
          <a:prstGeom prst="ellipse">
            <a:avLst/>
          </a:prstGeom>
        </p:spPr>
        <p:txBody>
          <a:bodyPr/>
          <a:lstStyle>
            <a:lvl1pPr>
              <a:defRPr sz="1680"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  <p:sp>
        <p:nvSpPr>
          <p:cNvPr id="9" name="Рисунок 8"/>
          <p:cNvSpPr>
            <a:spLocks noGrp="1" noChangeAspect="1"/>
          </p:cNvSpPr>
          <p:nvPr>
            <p:ph type="pic" sz="quarter" idx="38" hasCustomPrompt="1"/>
          </p:nvPr>
        </p:nvSpPr>
        <p:spPr>
          <a:xfrm>
            <a:off x="3506850" y="2112858"/>
            <a:ext cx="2167201" cy="2889600"/>
          </a:xfrm>
          <a:prstGeom prst="ellipse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  <p:sp>
        <p:nvSpPr>
          <p:cNvPr id="13" name="Рисунок 12"/>
          <p:cNvSpPr>
            <a:spLocks noGrp="1" noChangeAspect="1"/>
          </p:cNvSpPr>
          <p:nvPr>
            <p:ph type="pic" sz="quarter" idx="39" hasCustomPrompt="1"/>
          </p:nvPr>
        </p:nvSpPr>
        <p:spPr>
          <a:xfrm>
            <a:off x="6529201" y="2112858"/>
            <a:ext cx="2167201" cy="2889600"/>
          </a:xfrm>
          <a:prstGeom prst="ellipse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  <p:sp>
        <p:nvSpPr>
          <p:cNvPr id="15" name="Рисунок 14"/>
          <p:cNvSpPr>
            <a:spLocks noGrp="1" noChangeAspect="1"/>
          </p:cNvSpPr>
          <p:nvPr>
            <p:ph type="pic" sz="quarter" idx="40" hasCustomPrompt="1"/>
          </p:nvPr>
        </p:nvSpPr>
        <p:spPr>
          <a:xfrm>
            <a:off x="9551549" y="2112858"/>
            <a:ext cx="2167200" cy="2889600"/>
          </a:xfrm>
          <a:prstGeom prst="ellipse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  <p:sp>
        <p:nvSpPr>
          <p:cNvPr id="24" name="Текст 23"/>
          <p:cNvSpPr>
            <a:spLocks noGrp="1"/>
          </p:cNvSpPr>
          <p:nvPr>
            <p:ph type="body" sz="quarter" idx="43" hasCustomPrompt="1"/>
          </p:nvPr>
        </p:nvSpPr>
        <p:spPr>
          <a:xfrm>
            <a:off x="502284" y="5191760"/>
            <a:ext cx="2721600" cy="2967209"/>
          </a:xfrm>
        </p:spPr>
        <p:txBody>
          <a:bodyPr/>
          <a:lstStyle>
            <a:lvl1pPr>
              <a:defRPr/>
            </a:lvl1pPr>
            <a:lvl3pPr>
              <a:defRPr/>
            </a:lvl3pPr>
            <a:lvl4pPr>
              <a:defRPr/>
            </a:lvl4pPr>
            <a:lvl5pPr>
              <a:defRPr baseline="0"/>
            </a:lvl5pPr>
          </a:lstStyle>
          <a:p>
            <a:pPr lvl="0"/>
            <a:r>
              <a:rPr lang="ru-RU" dirty="0" smtClean="0"/>
              <a:t>Имя</a:t>
            </a:r>
            <a:br>
              <a:rPr lang="ru-RU" dirty="0" smtClean="0"/>
            </a:br>
            <a:r>
              <a:rPr lang="ru-RU" dirty="0" smtClean="0"/>
              <a:t>Фамилия</a:t>
            </a:r>
          </a:p>
          <a:p>
            <a:pPr lvl="2"/>
            <a:r>
              <a:rPr lang="ru-RU" dirty="0" smtClean="0"/>
              <a:t>Должность</a:t>
            </a:r>
          </a:p>
          <a:p>
            <a:pPr lvl="3"/>
            <a:r>
              <a:rPr lang="ru-RU" dirty="0" smtClean="0"/>
              <a:t>Наименование направления</a:t>
            </a:r>
          </a:p>
          <a:p>
            <a:pPr lvl="4"/>
            <a:r>
              <a:rPr lang="en-US" dirty="0" smtClean="0"/>
              <a:t>email@sibur.ru</a:t>
            </a:r>
            <a:br>
              <a:rPr lang="en-US" dirty="0" smtClean="0"/>
            </a:br>
            <a:r>
              <a:rPr lang="ru-RU" dirty="0" smtClean="0"/>
              <a:t>+7 (495) 777 55 00</a:t>
            </a:r>
            <a:br>
              <a:rPr lang="ru-RU" dirty="0" smtClean="0"/>
            </a:br>
            <a:r>
              <a:rPr lang="ru-RU" dirty="0" smtClean="0"/>
              <a:t>доб. 00 00</a:t>
            </a:r>
            <a:endParaRPr lang="ru-RU" dirty="0"/>
          </a:p>
        </p:txBody>
      </p:sp>
      <p:sp>
        <p:nvSpPr>
          <p:cNvPr id="60" name="Текст 23"/>
          <p:cNvSpPr>
            <a:spLocks noGrp="1"/>
          </p:cNvSpPr>
          <p:nvPr>
            <p:ph type="body" sz="quarter" idx="44" hasCustomPrompt="1"/>
          </p:nvPr>
        </p:nvSpPr>
        <p:spPr>
          <a:xfrm>
            <a:off x="3524627" y="5191760"/>
            <a:ext cx="2721600" cy="2967209"/>
          </a:xfrm>
        </p:spPr>
        <p:txBody>
          <a:bodyPr/>
          <a:lstStyle>
            <a:lvl1pPr>
              <a:defRPr/>
            </a:lvl1pPr>
            <a:lvl3pPr>
              <a:defRPr/>
            </a:lvl3pPr>
            <a:lvl4pPr>
              <a:defRPr/>
            </a:lvl4pPr>
            <a:lvl5pPr>
              <a:defRPr baseline="0"/>
            </a:lvl5pPr>
          </a:lstStyle>
          <a:p>
            <a:pPr lvl="0"/>
            <a:r>
              <a:rPr lang="ru-RU" dirty="0" smtClean="0"/>
              <a:t>Имя</a:t>
            </a:r>
            <a:br>
              <a:rPr lang="ru-RU" dirty="0" smtClean="0"/>
            </a:br>
            <a:r>
              <a:rPr lang="ru-RU" dirty="0" smtClean="0"/>
              <a:t>Фамилия</a:t>
            </a:r>
          </a:p>
          <a:p>
            <a:pPr lvl="2"/>
            <a:r>
              <a:rPr lang="ru-RU" dirty="0" smtClean="0"/>
              <a:t>Должность</a:t>
            </a:r>
          </a:p>
          <a:p>
            <a:pPr lvl="3"/>
            <a:r>
              <a:rPr lang="ru-RU" dirty="0" smtClean="0"/>
              <a:t>Наименование направления</a:t>
            </a:r>
          </a:p>
          <a:p>
            <a:pPr lvl="4"/>
            <a:r>
              <a:rPr lang="en-US" dirty="0" smtClean="0"/>
              <a:t>email@sibur.ru</a:t>
            </a:r>
            <a:br>
              <a:rPr lang="en-US" dirty="0" smtClean="0"/>
            </a:br>
            <a:r>
              <a:rPr lang="ru-RU" dirty="0" smtClean="0"/>
              <a:t>+7 (495) 777 55 00</a:t>
            </a:r>
            <a:br>
              <a:rPr lang="ru-RU" dirty="0" smtClean="0"/>
            </a:br>
            <a:r>
              <a:rPr lang="ru-RU" dirty="0" smtClean="0"/>
              <a:t>доб. 00 00</a:t>
            </a:r>
            <a:endParaRPr lang="ru-RU" dirty="0"/>
          </a:p>
        </p:txBody>
      </p:sp>
      <p:sp>
        <p:nvSpPr>
          <p:cNvPr id="61" name="Текст 23"/>
          <p:cNvSpPr>
            <a:spLocks noGrp="1"/>
          </p:cNvSpPr>
          <p:nvPr>
            <p:ph type="body" sz="quarter" idx="45" hasCustomPrompt="1"/>
          </p:nvPr>
        </p:nvSpPr>
        <p:spPr>
          <a:xfrm>
            <a:off x="6546971" y="5191760"/>
            <a:ext cx="2721600" cy="2967209"/>
          </a:xfrm>
        </p:spPr>
        <p:txBody>
          <a:bodyPr/>
          <a:lstStyle>
            <a:lvl1pPr>
              <a:defRPr/>
            </a:lvl1pPr>
            <a:lvl3pPr>
              <a:defRPr/>
            </a:lvl3pPr>
            <a:lvl4pPr>
              <a:defRPr/>
            </a:lvl4pPr>
            <a:lvl5pPr>
              <a:defRPr baseline="0"/>
            </a:lvl5pPr>
          </a:lstStyle>
          <a:p>
            <a:pPr lvl="0"/>
            <a:r>
              <a:rPr lang="ru-RU" dirty="0" smtClean="0"/>
              <a:t>Имя</a:t>
            </a:r>
            <a:br>
              <a:rPr lang="ru-RU" dirty="0" smtClean="0"/>
            </a:br>
            <a:r>
              <a:rPr lang="ru-RU" dirty="0" smtClean="0"/>
              <a:t>Фамилия</a:t>
            </a:r>
          </a:p>
          <a:p>
            <a:pPr lvl="2"/>
            <a:r>
              <a:rPr lang="ru-RU" dirty="0" smtClean="0"/>
              <a:t>Должность</a:t>
            </a:r>
          </a:p>
          <a:p>
            <a:pPr lvl="3"/>
            <a:r>
              <a:rPr lang="ru-RU" dirty="0" smtClean="0"/>
              <a:t>Наименование направления</a:t>
            </a:r>
          </a:p>
          <a:p>
            <a:pPr lvl="4"/>
            <a:r>
              <a:rPr lang="en-US" dirty="0" smtClean="0"/>
              <a:t>email@sibur.ru</a:t>
            </a:r>
            <a:br>
              <a:rPr lang="en-US" dirty="0" smtClean="0"/>
            </a:br>
            <a:r>
              <a:rPr lang="ru-RU" dirty="0" smtClean="0"/>
              <a:t>+7 (495) 777 55 00</a:t>
            </a:r>
            <a:br>
              <a:rPr lang="ru-RU" dirty="0" smtClean="0"/>
            </a:br>
            <a:r>
              <a:rPr lang="ru-RU" dirty="0" smtClean="0"/>
              <a:t>доб. 00 00</a:t>
            </a:r>
            <a:endParaRPr lang="ru-RU" dirty="0"/>
          </a:p>
        </p:txBody>
      </p:sp>
      <p:sp>
        <p:nvSpPr>
          <p:cNvPr id="62" name="Текст 23"/>
          <p:cNvSpPr>
            <a:spLocks noGrp="1"/>
          </p:cNvSpPr>
          <p:nvPr>
            <p:ph type="body" sz="quarter" idx="46" hasCustomPrompt="1"/>
          </p:nvPr>
        </p:nvSpPr>
        <p:spPr>
          <a:xfrm>
            <a:off x="9569314" y="5191760"/>
            <a:ext cx="2721600" cy="2967209"/>
          </a:xfrm>
        </p:spPr>
        <p:txBody>
          <a:bodyPr/>
          <a:lstStyle>
            <a:lvl1pPr>
              <a:defRPr/>
            </a:lvl1pPr>
            <a:lvl3pPr>
              <a:defRPr/>
            </a:lvl3pPr>
            <a:lvl4pPr>
              <a:defRPr/>
            </a:lvl4pPr>
            <a:lvl5pPr>
              <a:defRPr baseline="0"/>
            </a:lvl5pPr>
          </a:lstStyle>
          <a:p>
            <a:pPr lvl="0"/>
            <a:r>
              <a:rPr lang="ru-RU" dirty="0" smtClean="0"/>
              <a:t>Имя</a:t>
            </a:r>
            <a:br>
              <a:rPr lang="ru-RU" dirty="0" smtClean="0"/>
            </a:br>
            <a:r>
              <a:rPr lang="ru-RU" dirty="0" smtClean="0"/>
              <a:t>Фамилия</a:t>
            </a:r>
          </a:p>
          <a:p>
            <a:pPr lvl="2"/>
            <a:r>
              <a:rPr lang="ru-RU" dirty="0" smtClean="0"/>
              <a:t>Должность</a:t>
            </a:r>
          </a:p>
          <a:p>
            <a:pPr lvl="3"/>
            <a:r>
              <a:rPr lang="ru-RU" dirty="0" smtClean="0"/>
              <a:t>Наименование направления</a:t>
            </a:r>
          </a:p>
          <a:p>
            <a:pPr lvl="4"/>
            <a:r>
              <a:rPr lang="en-US" dirty="0" smtClean="0"/>
              <a:t>email@sibur.ru</a:t>
            </a:r>
            <a:br>
              <a:rPr lang="en-US" dirty="0" smtClean="0"/>
            </a:br>
            <a:r>
              <a:rPr lang="ru-RU" dirty="0" smtClean="0"/>
              <a:t>+7 (495) 777 55 00</a:t>
            </a:r>
            <a:br>
              <a:rPr lang="ru-RU" dirty="0" smtClean="0"/>
            </a:br>
            <a:r>
              <a:rPr lang="ru-RU" dirty="0" smtClean="0"/>
              <a:t>доб. 00 00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5164088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оманда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dirty="0" smtClean="0"/>
              <a:t>Наша команда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endParaRPr lang="en-US"/>
          </a:p>
        </p:txBody>
      </p:sp>
      <p:sp>
        <p:nvSpPr>
          <p:cNvPr id="7" name="Рисунок 6"/>
          <p:cNvSpPr>
            <a:spLocks noGrp="1" noChangeAspect="1"/>
          </p:cNvSpPr>
          <p:nvPr>
            <p:ph type="pic" sz="quarter" idx="13" hasCustomPrompt="1"/>
          </p:nvPr>
        </p:nvSpPr>
        <p:spPr>
          <a:xfrm>
            <a:off x="484499" y="2112858"/>
            <a:ext cx="1915200" cy="2553600"/>
          </a:xfrm>
          <a:prstGeom prst="ellipse">
            <a:avLst/>
          </a:prstGeom>
        </p:spPr>
        <p:txBody>
          <a:bodyPr/>
          <a:lstStyle>
            <a:lvl1pPr>
              <a:defRPr sz="1680"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  <p:sp>
        <p:nvSpPr>
          <p:cNvPr id="9" name="Рисунок 8"/>
          <p:cNvSpPr>
            <a:spLocks noGrp="1" noChangeAspect="1"/>
          </p:cNvSpPr>
          <p:nvPr>
            <p:ph type="pic" sz="quarter" idx="38" hasCustomPrompt="1"/>
          </p:nvPr>
        </p:nvSpPr>
        <p:spPr>
          <a:xfrm>
            <a:off x="2822475" y="2112858"/>
            <a:ext cx="1915201" cy="2553600"/>
          </a:xfrm>
          <a:prstGeom prst="ellipse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  <p:sp>
        <p:nvSpPr>
          <p:cNvPr id="13" name="Рисунок 12"/>
          <p:cNvSpPr>
            <a:spLocks noGrp="1" noChangeAspect="1"/>
          </p:cNvSpPr>
          <p:nvPr>
            <p:ph type="pic" sz="quarter" idx="39" hasCustomPrompt="1"/>
          </p:nvPr>
        </p:nvSpPr>
        <p:spPr>
          <a:xfrm>
            <a:off x="5160451" y="2112858"/>
            <a:ext cx="1915201" cy="2553600"/>
          </a:xfrm>
          <a:prstGeom prst="ellipse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  <p:sp>
        <p:nvSpPr>
          <p:cNvPr id="15" name="Рисунок 14"/>
          <p:cNvSpPr>
            <a:spLocks noGrp="1" noChangeAspect="1"/>
          </p:cNvSpPr>
          <p:nvPr>
            <p:ph type="pic" sz="quarter" idx="40" hasCustomPrompt="1"/>
          </p:nvPr>
        </p:nvSpPr>
        <p:spPr>
          <a:xfrm>
            <a:off x="7498427" y="2112858"/>
            <a:ext cx="1915200" cy="2553600"/>
          </a:xfrm>
          <a:prstGeom prst="ellipse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  <p:sp>
        <p:nvSpPr>
          <p:cNvPr id="19" name="Рисунок 18"/>
          <p:cNvSpPr>
            <a:spLocks noGrp="1" noChangeAspect="1"/>
          </p:cNvSpPr>
          <p:nvPr>
            <p:ph type="pic" sz="quarter" idx="41" hasCustomPrompt="1"/>
          </p:nvPr>
        </p:nvSpPr>
        <p:spPr>
          <a:xfrm>
            <a:off x="9836400" y="2112858"/>
            <a:ext cx="1915200" cy="2553600"/>
          </a:xfrm>
          <a:prstGeom prst="ellipse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  <p:sp>
        <p:nvSpPr>
          <p:cNvPr id="24" name="Текст 23"/>
          <p:cNvSpPr>
            <a:spLocks noGrp="1"/>
          </p:cNvSpPr>
          <p:nvPr>
            <p:ph type="body" sz="quarter" idx="43" hasCustomPrompt="1"/>
          </p:nvPr>
        </p:nvSpPr>
        <p:spPr>
          <a:xfrm>
            <a:off x="502284" y="4923009"/>
            <a:ext cx="1915200" cy="3235960"/>
          </a:xfrm>
        </p:spPr>
        <p:txBody>
          <a:bodyPr/>
          <a:lstStyle>
            <a:lvl1pPr>
              <a:defRPr/>
            </a:lvl1pPr>
            <a:lvl3pPr>
              <a:defRPr/>
            </a:lvl3pPr>
            <a:lvl4pPr>
              <a:defRPr/>
            </a:lvl4pPr>
            <a:lvl5pPr>
              <a:defRPr baseline="0"/>
            </a:lvl5pPr>
          </a:lstStyle>
          <a:p>
            <a:pPr lvl="0"/>
            <a:r>
              <a:rPr lang="ru-RU" dirty="0" smtClean="0"/>
              <a:t>Имя</a:t>
            </a:r>
            <a:br>
              <a:rPr lang="ru-RU" dirty="0" smtClean="0"/>
            </a:br>
            <a:r>
              <a:rPr lang="ru-RU" dirty="0" smtClean="0"/>
              <a:t>Фамилия</a:t>
            </a:r>
          </a:p>
          <a:p>
            <a:pPr lvl="2"/>
            <a:r>
              <a:rPr lang="ru-RU" dirty="0" smtClean="0"/>
              <a:t>Должность</a:t>
            </a:r>
          </a:p>
          <a:p>
            <a:pPr lvl="3"/>
            <a:r>
              <a:rPr lang="ru-RU" dirty="0" smtClean="0"/>
              <a:t>Наименование направления</a:t>
            </a:r>
          </a:p>
          <a:p>
            <a:pPr lvl="4"/>
            <a:r>
              <a:rPr lang="en-US" dirty="0" smtClean="0"/>
              <a:t>email@sibur.ru</a:t>
            </a:r>
            <a:br>
              <a:rPr lang="en-US" dirty="0" smtClean="0"/>
            </a:br>
            <a:r>
              <a:rPr lang="ru-RU" dirty="0" smtClean="0"/>
              <a:t>+7 (495) 777 55 00</a:t>
            </a:r>
            <a:br>
              <a:rPr lang="ru-RU" dirty="0" smtClean="0"/>
            </a:br>
            <a:r>
              <a:rPr lang="ru-RU" dirty="0" smtClean="0"/>
              <a:t>доб. 00 00</a:t>
            </a:r>
            <a:endParaRPr lang="ru-RU" dirty="0"/>
          </a:p>
        </p:txBody>
      </p:sp>
      <p:sp>
        <p:nvSpPr>
          <p:cNvPr id="60" name="Текст 23"/>
          <p:cNvSpPr>
            <a:spLocks noGrp="1"/>
          </p:cNvSpPr>
          <p:nvPr>
            <p:ph type="body" sz="quarter" idx="44" hasCustomPrompt="1"/>
          </p:nvPr>
        </p:nvSpPr>
        <p:spPr>
          <a:xfrm>
            <a:off x="2840253" y="4923009"/>
            <a:ext cx="1915200" cy="3235960"/>
          </a:xfrm>
        </p:spPr>
        <p:txBody>
          <a:bodyPr/>
          <a:lstStyle>
            <a:lvl1pPr>
              <a:defRPr/>
            </a:lvl1pPr>
            <a:lvl3pPr>
              <a:defRPr/>
            </a:lvl3pPr>
            <a:lvl4pPr>
              <a:defRPr/>
            </a:lvl4pPr>
            <a:lvl5pPr>
              <a:defRPr baseline="0"/>
            </a:lvl5pPr>
          </a:lstStyle>
          <a:p>
            <a:pPr lvl="0"/>
            <a:r>
              <a:rPr lang="ru-RU" dirty="0" smtClean="0"/>
              <a:t>Имя</a:t>
            </a:r>
            <a:br>
              <a:rPr lang="ru-RU" dirty="0" smtClean="0"/>
            </a:br>
            <a:r>
              <a:rPr lang="ru-RU" dirty="0" smtClean="0"/>
              <a:t>Фамилия</a:t>
            </a:r>
          </a:p>
          <a:p>
            <a:pPr lvl="2"/>
            <a:r>
              <a:rPr lang="ru-RU" dirty="0" smtClean="0"/>
              <a:t>Должность</a:t>
            </a:r>
          </a:p>
          <a:p>
            <a:pPr lvl="3"/>
            <a:r>
              <a:rPr lang="ru-RU" dirty="0" smtClean="0"/>
              <a:t>Наименование направления</a:t>
            </a:r>
          </a:p>
          <a:p>
            <a:pPr lvl="4"/>
            <a:r>
              <a:rPr lang="en-US" dirty="0" smtClean="0"/>
              <a:t>email@sibur.ru</a:t>
            </a:r>
            <a:br>
              <a:rPr lang="en-US" dirty="0" smtClean="0"/>
            </a:br>
            <a:r>
              <a:rPr lang="ru-RU" dirty="0" smtClean="0"/>
              <a:t>+7 (495) 777 55 00</a:t>
            </a:r>
            <a:br>
              <a:rPr lang="ru-RU" dirty="0" smtClean="0"/>
            </a:br>
            <a:r>
              <a:rPr lang="ru-RU" dirty="0" smtClean="0"/>
              <a:t>доб. 00 00</a:t>
            </a:r>
            <a:endParaRPr lang="ru-RU" dirty="0"/>
          </a:p>
        </p:txBody>
      </p:sp>
      <p:sp>
        <p:nvSpPr>
          <p:cNvPr id="61" name="Текст 23"/>
          <p:cNvSpPr>
            <a:spLocks noGrp="1"/>
          </p:cNvSpPr>
          <p:nvPr>
            <p:ph type="body" sz="quarter" idx="45" hasCustomPrompt="1"/>
          </p:nvPr>
        </p:nvSpPr>
        <p:spPr>
          <a:xfrm>
            <a:off x="5178222" y="4923009"/>
            <a:ext cx="1915200" cy="3235960"/>
          </a:xfrm>
        </p:spPr>
        <p:txBody>
          <a:bodyPr/>
          <a:lstStyle>
            <a:lvl1pPr>
              <a:defRPr/>
            </a:lvl1pPr>
            <a:lvl3pPr>
              <a:defRPr/>
            </a:lvl3pPr>
            <a:lvl4pPr>
              <a:defRPr/>
            </a:lvl4pPr>
            <a:lvl5pPr>
              <a:defRPr baseline="0"/>
            </a:lvl5pPr>
          </a:lstStyle>
          <a:p>
            <a:pPr lvl="0"/>
            <a:r>
              <a:rPr lang="ru-RU" dirty="0" smtClean="0"/>
              <a:t>Имя</a:t>
            </a:r>
            <a:br>
              <a:rPr lang="ru-RU" dirty="0" smtClean="0"/>
            </a:br>
            <a:r>
              <a:rPr lang="ru-RU" dirty="0" smtClean="0"/>
              <a:t>Фамилия</a:t>
            </a:r>
          </a:p>
          <a:p>
            <a:pPr lvl="2"/>
            <a:r>
              <a:rPr lang="ru-RU" dirty="0" smtClean="0"/>
              <a:t>Должность</a:t>
            </a:r>
          </a:p>
          <a:p>
            <a:pPr lvl="3"/>
            <a:r>
              <a:rPr lang="ru-RU" dirty="0" smtClean="0"/>
              <a:t>Наименование направления</a:t>
            </a:r>
          </a:p>
          <a:p>
            <a:pPr lvl="4"/>
            <a:r>
              <a:rPr lang="en-US" dirty="0" smtClean="0"/>
              <a:t>email@sibur.ru</a:t>
            </a:r>
            <a:br>
              <a:rPr lang="en-US" dirty="0" smtClean="0"/>
            </a:br>
            <a:r>
              <a:rPr lang="ru-RU" dirty="0" smtClean="0"/>
              <a:t>+7 (495) 777 55 00</a:t>
            </a:r>
            <a:br>
              <a:rPr lang="ru-RU" dirty="0" smtClean="0"/>
            </a:br>
            <a:r>
              <a:rPr lang="ru-RU" dirty="0" smtClean="0"/>
              <a:t>доб. 00 00</a:t>
            </a:r>
            <a:endParaRPr lang="ru-RU" dirty="0"/>
          </a:p>
        </p:txBody>
      </p:sp>
      <p:sp>
        <p:nvSpPr>
          <p:cNvPr id="62" name="Текст 23"/>
          <p:cNvSpPr>
            <a:spLocks noGrp="1"/>
          </p:cNvSpPr>
          <p:nvPr>
            <p:ph type="body" sz="quarter" idx="46" hasCustomPrompt="1"/>
          </p:nvPr>
        </p:nvSpPr>
        <p:spPr>
          <a:xfrm>
            <a:off x="7516191" y="4923009"/>
            <a:ext cx="1915200" cy="3235960"/>
          </a:xfrm>
        </p:spPr>
        <p:txBody>
          <a:bodyPr/>
          <a:lstStyle>
            <a:lvl1pPr>
              <a:defRPr/>
            </a:lvl1pPr>
            <a:lvl3pPr>
              <a:defRPr/>
            </a:lvl3pPr>
            <a:lvl4pPr>
              <a:defRPr/>
            </a:lvl4pPr>
            <a:lvl5pPr>
              <a:defRPr baseline="0"/>
            </a:lvl5pPr>
          </a:lstStyle>
          <a:p>
            <a:pPr lvl="0"/>
            <a:r>
              <a:rPr lang="ru-RU" dirty="0" smtClean="0"/>
              <a:t>Имя</a:t>
            </a:r>
            <a:br>
              <a:rPr lang="ru-RU" dirty="0" smtClean="0"/>
            </a:br>
            <a:r>
              <a:rPr lang="ru-RU" dirty="0" smtClean="0"/>
              <a:t>Фамилия</a:t>
            </a:r>
          </a:p>
          <a:p>
            <a:pPr lvl="2"/>
            <a:r>
              <a:rPr lang="ru-RU" dirty="0" smtClean="0"/>
              <a:t>Должность</a:t>
            </a:r>
          </a:p>
          <a:p>
            <a:pPr lvl="3"/>
            <a:r>
              <a:rPr lang="ru-RU" dirty="0" smtClean="0"/>
              <a:t>Наименование направления</a:t>
            </a:r>
          </a:p>
          <a:p>
            <a:pPr lvl="4"/>
            <a:r>
              <a:rPr lang="en-US" dirty="0" smtClean="0"/>
              <a:t>email@sibur.ru</a:t>
            </a:r>
            <a:br>
              <a:rPr lang="en-US" dirty="0" smtClean="0"/>
            </a:br>
            <a:r>
              <a:rPr lang="ru-RU" dirty="0" smtClean="0"/>
              <a:t>+7 (495) 777 55 00</a:t>
            </a:r>
            <a:br>
              <a:rPr lang="ru-RU" dirty="0" smtClean="0"/>
            </a:br>
            <a:r>
              <a:rPr lang="ru-RU" dirty="0" smtClean="0"/>
              <a:t>доб. 00 00</a:t>
            </a:r>
            <a:endParaRPr lang="ru-RU" dirty="0"/>
          </a:p>
        </p:txBody>
      </p:sp>
      <p:sp>
        <p:nvSpPr>
          <p:cNvPr id="63" name="Текст 23"/>
          <p:cNvSpPr>
            <a:spLocks noGrp="1"/>
          </p:cNvSpPr>
          <p:nvPr>
            <p:ph type="body" sz="quarter" idx="47" hasCustomPrompt="1"/>
          </p:nvPr>
        </p:nvSpPr>
        <p:spPr>
          <a:xfrm>
            <a:off x="9854159" y="4923009"/>
            <a:ext cx="1915200" cy="3235960"/>
          </a:xfrm>
        </p:spPr>
        <p:txBody>
          <a:bodyPr/>
          <a:lstStyle>
            <a:lvl1pPr>
              <a:defRPr/>
            </a:lvl1pPr>
            <a:lvl3pPr>
              <a:defRPr/>
            </a:lvl3pPr>
            <a:lvl4pPr>
              <a:defRPr/>
            </a:lvl4pPr>
            <a:lvl5pPr>
              <a:defRPr baseline="0"/>
            </a:lvl5pPr>
          </a:lstStyle>
          <a:p>
            <a:pPr lvl="0"/>
            <a:r>
              <a:rPr lang="ru-RU" dirty="0" smtClean="0"/>
              <a:t>Имя</a:t>
            </a:r>
            <a:br>
              <a:rPr lang="ru-RU" dirty="0" smtClean="0"/>
            </a:br>
            <a:r>
              <a:rPr lang="ru-RU" dirty="0" smtClean="0"/>
              <a:t>Фамилия</a:t>
            </a:r>
          </a:p>
          <a:p>
            <a:pPr lvl="2"/>
            <a:r>
              <a:rPr lang="ru-RU" dirty="0" smtClean="0"/>
              <a:t>Должность</a:t>
            </a:r>
          </a:p>
          <a:p>
            <a:pPr lvl="3"/>
            <a:r>
              <a:rPr lang="ru-RU" dirty="0" smtClean="0"/>
              <a:t>Наименование направления</a:t>
            </a:r>
          </a:p>
          <a:p>
            <a:pPr lvl="4"/>
            <a:r>
              <a:rPr lang="en-US" dirty="0" smtClean="0"/>
              <a:t>email@sibur.ru</a:t>
            </a:r>
            <a:br>
              <a:rPr lang="en-US" dirty="0" smtClean="0"/>
            </a:br>
            <a:r>
              <a:rPr lang="ru-RU" dirty="0" smtClean="0"/>
              <a:t>+7 (495) 777 55 00</a:t>
            </a:r>
            <a:br>
              <a:rPr lang="ru-RU" dirty="0" smtClean="0"/>
            </a:br>
            <a:r>
              <a:rPr lang="ru-RU" dirty="0" smtClean="0"/>
              <a:t>доб. 00 00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8888933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оманда 6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dirty="0" smtClean="0"/>
              <a:t>Наша команда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endParaRPr lang="en-US"/>
          </a:p>
        </p:txBody>
      </p:sp>
      <p:sp>
        <p:nvSpPr>
          <p:cNvPr id="7" name="Рисунок 6"/>
          <p:cNvSpPr>
            <a:spLocks noGrp="1" noChangeAspect="1"/>
          </p:cNvSpPr>
          <p:nvPr>
            <p:ph type="pic" sz="quarter" idx="13" hasCustomPrompt="1"/>
          </p:nvPr>
        </p:nvSpPr>
        <p:spPr>
          <a:xfrm>
            <a:off x="484499" y="2112858"/>
            <a:ext cx="1663200" cy="2217600"/>
          </a:xfrm>
          <a:prstGeom prst="ellipse">
            <a:avLst/>
          </a:prstGeom>
        </p:spPr>
        <p:txBody>
          <a:bodyPr/>
          <a:lstStyle>
            <a:lvl1pPr>
              <a:defRPr sz="1680"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  <p:sp>
        <p:nvSpPr>
          <p:cNvPr id="9" name="Рисунок 8"/>
          <p:cNvSpPr>
            <a:spLocks noGrp="1" noChangeAspect="1"/>
          </p:cNvSpPr>
          <p:nvPr>
            <p:ph type="pic" sz="quarter" idx="38" hasCustomPrompt="1"/>
          </p:nvPr>
        </p:nvSpPr>
        <p:spPr>
          <a:xfrm>
            <a:off x="2459121" y="2112858"/>
            <a:ext cx="1663201" cy="2217600"/>
          </a:xfrm>
          <a:prstGeom prst="ellipse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  <p:sp>
        <p:nvSpPr>
          <p:cNvPr id="13" name="Рисунок 12"/>
          <p:cNvSpPr>
            <a:spLocks noGrp="1" noChangeAspect="1"/>
          </p:cNvSpPr>
          <p:nvPr>
            <p:ph type="pic" sz="quarter" idx="39" hasCustomPrompt="1"/>
          </p:nvPr>
        </p:nvSpPr>
        <p:spPr>
          <a:xfrm>
            <a:off x="4433742" y="2112858"/>
            <a:ext cx="1663201" cy="2217600"/>
          </a:xfrm>
          <a:prstGeom prst="ellipse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  <p:sp>
        <p:nvSpPr>
          <p:cNvPr id="15" name="Рисунок 14"/>
          <p:cNvSpPr>
            <a:spLocks noGrp="1" noChangeAspect="1"/>
          </p:cNvSpPr>
          <p:nvPr>
            <p:ph type="pic" sz="quarter" idx="40" hasCustomPrompt="1"/>
          </p:nvPr>
        </p:nvSpPr>
        <p:spPr>
          <a:xfrm>
            <a:off x="6408363" y="2112858"/>
            <a:ext cx="1663200" cy="2217600"/>
          </a:xfrm>
          <a:prstGeom prst="ellipse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  <p:sp>
        <p:nvSpPr>
          <p:cNvPr id="19" name="Рисунок 18"/>
          <p:cNvSpPr>
            <a:spLocks noGrp="1" noChangeAspect="1"/>
          </p:cNvSpPr>
          <p:nvPr>
            <p:ph type="pic" sz="quarter" idx="41" hasCustomPrompt="1"/>
          </p:nvPr>
        </p:nvSpPr>
        <p:spPr>
          <a:xfrm>
            <a:off x="8382983" y="2112858"/>
            <a:ext cx="1663200" cy="2217600"/>
          </a:xfrm>
          <a:prstGeom prst="ellipse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  <p:sp>
        <p:nvSpPr>
          <p:cNvPr id="22" name="Рисунок 21"/>
          <p:cNvSpPr>
            <a:spLocks noGrp="1" noChangeAspect="1"/>
          </p:cNvSpPr>
          <p:nvPr>
            <p:ph type="pic" sz="quarter" idx="42" hasCustomPrompt="1"/>
          </p:nvPr>
        </p:nvSpPr>
        <p:spPr>
          <a:xfrm>
            <a:off x="10357601" y="2112858"/>
            <a:ext cx="1663201" cy="2217600"/>
          </a:xfrm>
          <a:prstGeom prst="ellipse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  <p:sp>
        <p:nvSpPr>
          <p:cNvPr id="24" name="Текст 23"/>
          <p:cNvSpPr>
            <a:spLocks noGrp="1"/>
          </p:cNvSpPr>
          <p:nvPr>
            <p:ph type="body" sz="quarter" idx="43" hasCustomPrompt="1"/>
          </p:nvPr>
        </p:nvSpPr>
        <p:spPr>
          <a:xfrm>
            <a:off x="502286" y="4534342"/>
            <a:ext cx="1631315" cy="3235960"/>
          </a:xfrm>
        </p:spPr>
        <p:txBody>
          <a:bodyPr/>
          <a:lstStyle>
            <a:lvl1pPr>
              <a:defRPr/>
            </a:lvl1pPr>
            <a:lvl3pPr>
              <a:defRPr/>
            </a:lvl3pPr>
            <a:lvl4pPr>
              <a:defRPr/>
            </a:lvl4pPr>
            <a:lvl5pPr>
              <a:defRPr baseline="0"/>
            </a:lvl5pPr>
          </a:lstStyle>
          <a:p>
            <a:pPr lvl="0"/>
            <a:r>
              <a:rPr lang="ru-RU" dirty="0" smtClean="0"/>
              <a:t>Имя</a:t>
            </a:r>
            <a:br>
              <a:rPr lang="ru-RU" dirty="0" smtClean="0"/>
            </a:br>
            <a:r>
              <a:rPr lang="ru-RU" dirty="0" smtClean="0"/>
              <a:t>Фамилия</a:t>
            </a:r>
          </a:p>
          <a:p>
            <a:pPr lvl="2"/>
            <a:r>
              <a:rPr lang="ru-RU" dirty="0" smtClean="0"/>
              <a:t>Должность</a:t>
            </a:r>
          </a:p>
          <a:p>
            <a:pPr lvl="3"/>
            <a:r>
              <a:rPr lang="ru-RU" dirty="0" smtClean="0"/>
              <a:t>Наименование направления</a:t>
            </a:r>
          </a:p>
          <a:p>
            <a:pPr lvl="4"/>
            <a:r>
              <a:rPr lang="en-US" dirty="0" smtClean="0"/>
              <a:t>email@sibur.ru</a:t>
            </a:r>
            <a:br>
              <a:rPr lang="en-US" dirty="0" smtClean="0"/>
            </a:br>
            <a:r>
              <a:rPr lang="ru-RU" dirty="0" smtClean="0"/>
              <a:t>+7 (495) 777 55 00</a:t>
            </a:r>
            <a:br>
              <a:rPr lang="ru-RU" dirty="0" smtClean="0"/>
            </a:br>
            <a:r>
              <a:rPr lang="ru-RU" dirty="0" smtClean="0"/>
              <a:t>доб. 00 00</a:t>
            </a:r>
            <a:endParaRPr lang="ru-RU" dirty="0"/>
          </a:p>
        </p:txBody>
      </p:sp>
      <p:sp>
        <p:nvSpPr>
          <p:cNvPr id="60" name="Текст 23"/>
          <p:cNvSpPr>
            <a:spLocks noGrp="1"/>
          </p:cNvSpPr>
          <p:nvPr>
            <p:ph type="body" sz="quarter" idx="44" hasCustomPrompt="1"/>
          </p:nvPr>
        </p:nvSpPr>
        <p:spPr>
          <a:xfrm>
            <a:off x="2476900" y="4534342"/>
            <a:ext cx="1631315" cy="3235960"/>
          </a:xfrm>
        </p:spPr>
        <p:txBody>
          <a:bodyPr/>
          <a:lstStyle>
            <a:lvl1pPr>
              <a:defRPr/>
            </a:lvl1pPr>
            <a:lvl3pPr>
              <a:defRPr/>
            </a:lvl3pPr>
            <a:lvl4pPr>
              <a:defRPr/>
            </a:lvl4pPr>
            <a:lvl5pPr>
              <a:defRPr baseline="0"/>
            </a:lvl5pPr>
          </a:lstStyle>
          <a:p>
            <a:pPr lvl="0"/>
            <a:r>
              <a:rPr lang="ru-RU" dirty="0" smtClean="0"/>
              <a:t>Имя</a:t>
            </a:r>
            <a:br>
              <a:rPr lang="ru-RU" dirty="0" smtClean="0"/>
            </a:br>
            <a:r>
              <a:rPr lang="ru-RU" dirty="0" smtClean="0"/>
              <a:t>Фамилия</a:t>
            </a:r>
          </a:p>
          <a:p>
            <a:pPr lvl="2"/>
            <a:r>
              <a:rPr lang="ru-RU" dirty="0" smtClean="0"/>
              <a:t>Должность</a:t>
            </a:r>
          </a:p>
          <a:p>
            <a:pPr lvl="3"/>
            <a:r>
              <a:rPr lang="ru-RU" dirty="0" smtClean="0"/>
              <a:t>Наименование направления</a:t>
            </a:r>
          </a:p>
          <a:p>
            <a:pPr lvl="4"/>
            <a:r>
              <a:rPr lang="en-US" dirty="0" smtClean="0"/>
              <a:t>email@sibur.ru</a:t>
            </a:r>
            <a:br>
              <a:rPr lang="en-US" dirty="0" smtClean="0"/>
            </a:br>
            <a:r>
              <a:rPr lang="ru-RU" dirty="0" smtClean="0"/>
              <a:t>+7 (495) 777 55 00</a:t>
            </a:r>
            <a:br>
              <a:rPr lang="ru-RU" dirty="0" smtClean="0"/>
            </a:br>
            <a:r>
              <a:rPr lang="ru-RU" dirty="0" smtClean="0"/>
              <a:t>доб. 00 00</a:t>
            </a:r>
            <a:endParaRPr lang="ru-RU" dirty="0"/>
          </a:p>
        </p:txBody>
      </p:sp>
      <p:sp>
        <p:nvSpPr>
          <p:cNvPr id="61" name="Текст 23"/>
          <p:cNvSpPr>
            <a:spLocks noGrp="1"/>
          </p:cNvSpPr>
          <p:nvPr>
            <p:ph type="body" sz="quarter" idx="45" hasCustomPrompt="1"/>
          </p:nvPr>
        </p:nvSpPr>
        <p:spPr>
          <a:xfrm>
            <a:off x="4451515" y="4534342"/>
            <a:ext cx="1631315" cy="3235960"/>
          </a:xfrm>
        </p:spPr>
        <p:txBody>
          <a:bodyPr/>
          <a:lstStyle>
            <a:lvl1pPr>
              <a:defRPr/>
            </a:lvl1pPr>
            <a:lvl3pPr>
              <a:defRPr/>
            </a:lvl3pPr>
            <a:lvl4pPr>
              <a:defRPr/>
            </a:lvl4pPr>
            <a:lvl5pPr>
              <a:defRPr baseline="0"/>
            </a:lvl5pPr>
          </a:lstStyle>
          <a:p>
            <a:pPr lvl="0"/>
            <a:r>
              <a:rPr lang="ru-RU" dirty="0" smtClean="0"/>
              <a:t>Имя</a:t>
            </a:r>
            <a:br>
              <a:rPr lang="ru-RU" dirty="0" smtClean="0"/>
            </a:br>
            <a:r>
              <a:rPr lang="ru-RU" dirty="0" smtClean="0"/>
              <a:t>Фамилия</a:t>
            </a:r>
          </a:p>
          <a:p>
            <a:pPr lvl="2"/>
            <a:r>
              <a:rPr lang="ru-RU" dirty="0" smtClean="0"/>
              <a:t>Должность</a:t>
            </a:r>
          </a:p>
          <a:p>
            <a:pPr lvl="3"/>
            <a:r>
              <a:rPr lang="ru-RU" dirty="0" smtClean="0"/>
              <a:t>Наименование направления</a:t>
            </a:r>
          </a:p>
          <a:p>
            <a:pPr lvl="4"/>
            <a:r>
              <a:rPr lang="en-US" dirty="0" smtClean="0"/>
              <a:t>email@sibur.ru</a:t>
            </a:r>
            <a:br>
              <a:rPr lang="en-US" dirty="0" smtClean="0"/>
            </a:br>
            <a:r>
              <a:rPr lang="ru-RU" dirty="0" smtClean="0"/>
              <a:t>+7 (495) 777 55 00</a:t>
            </a:r>
            <a:br>
              <a:rPr lang="ru-RU" dirty="0" smtClean="0"/>
            </a:br>
            <a:r>
              <a:rPr lang="ru-RU" dirty="0" smtClean="0"/>
              <a:t>доб. 00 00</a:t>
            </a:r>
            <a:endParaRPr lang="ru-RU" dirty="0"/>
          </a:p>
        </p:txBody>
      </p:sp>
      <p:sp>
        <p:nvSpPr>
          <p:cNvPr id="62" name="Текст 23"/>
          <p:cNvSpPr>
            <a:spLocks noGrp="1"/>
          </p:cNvSpPr>
          <p:nvPr>
            <p:ph type="body" sz="quarter" idx="46" hasCustomPrompt="1"/>
          </p:nvPr>
        </p:nvSpPr>
        <p:spPr>
          <a:xfrm>
            <a:off x="6426130" y="4534342"/>
            <a:ext cx="1631315" cy="3235960"/>
          </a:xfrm>
        </p:spPr>
        <p:txBody>
          <a:bodyPr/>
          <a:lstStyle>
            <a:lvl1pPr>
              <a:defRPr/>
            </a:lvl1pPr>
            <a:lvl3pPr>
              <a:defRPr/>
            </a:lvl3pPr>
            <a:lvl4pPr>
              <a:defRPr/>
            </a:lvl4pPr>
            <a:lvl5pPr>
              <a:defRPr baseline="0"/>
            </a:lvl5pPr>
          </a:lstStyle>
          <a:p>
            <a:pPr lvl="0"/>
            <a:r>
              <a:rPr lang="ru-RU" dirty="0" smtClean="0"/>
              <a:t>Имя</a:t>
            </a:r>
            <a:br>
              <a:rPr lang="ru-RU" dirty="0" smtClean="0"/>
            </a:br>
            <a:r>
              <a:rPr lang="ru-RU" dirty="0" smtClean="0"/>
              <a:t>Фамилия</a:t>
            </a:r>
          </a:p>
          <a:p>
            <a:pPr lvl="2"/>
            <a:r>
              <a:rPr lang="ru-RU" dirty="0" smtClean="0"/>
              <a:t>Должность</a:t>
            </a:r>
          </a:p>
          <a:p>
            <a:pPr lvl="3"/>
            <a:r>
              <a:rPr lang="ru-RU" dirty="0" smtClean="0"/>
              <a:t>Наименование направления</a:t>
            </a:r>
          </a:p>
          <a:p>
            <a:pPr lvl="4"/>
            <a:r>
              <a:rPr lang="en-US" dirty="0" smtClean="0"/>
              <a:t>email@sibur.ru</a:t>
            </a:r>
            <a:br>
              <a:rPr lang="en-US" dirty="0" smtClean="0"/>
            </a:br>
            <a:r>
              <a:rPr lang="ru-RU" dirty="0" smtClean="0"/>
              <a:t>+7 (495) 777 55 00</a:t>
            </a:r>
            <a:br>
              <a:rPr lang="ru-RU" dirty="0" smtClean="0"/>
            </a:br>
            <a:r>
              <a:rPr lang="ru-RU" dirty="0" smtClean="0"/>
              <a:t>доб. 00 00</a:t>
            </a:r>
            <a:endParaRPr lang="ru-RU" dirty="0"/>
          </a:p>
        </p:txBody>
      </p:sp>
      <p:sp>
        <p:nvSpPr>
          <p:cNvPr id="63" name="Текст 23"/>
          <p:cNvSpPr>
            <a:spLocks noGrp="1"/>
          </p:cNvSpPr>
          <p:nvPr>
            <p:ph type="body" sz="quarter" idx="47" hasCustomPrompt="1"/>
          </p:nvPr>
        </p:nvSpPr>
        <p:spPr>
          <a:xfrm>
            <a:off x="8400744" y="4534342"/>
            <a:ext cx="1631315" cy="3235960"/>
          </a:xfrm>
        </p:spPr>
        <p:txBody>
          <a:bodyPr/>
          <a:lstStyle>
            <a:lvl1pPr>
              <a:defRPr/>
            </a:lvl1pPr>
            <a:lvl3pPr>
              <a:defRPr/>
            </a:lvl3pPr>
            <a:lvl4pPr>
              <a:defRPr/>
            </a:lvl4pPr>
            <a:lvl5pPr>
              <a:defRPr baseline="0"/>
            </a:lvl5pPr>
          </a:lstStyle>
          <a:p>
            <a:pPr lvl="0"/>
            <a:r>
              <a:rPr lang="ru-RU" dirty="0" smtClean="0"/>
              <a:t>Имя</a:t>
            </a:r>
            <a:br>
              <a:rPr lang="ru-RU" dirty="0" smtClean="0"/>
            </a:br>
            <a:r>
              <a:rPr lang="ru-RU" dirty="0" smtClean="0"/>
              <a:t>Фамилия</a:t>
            </a:r>
          </a:p>
          <a:p>
            <a:pPr lvl="2"/>
            <a:r>
              <a:rPr lang="ru-RU" dirty="0" smtClean="0"/>
              <a:t>Должность</a:t>
            </a:r>
          </a:p>
          <a:p>
            <a:pPr lvl="3"/>
            <a:r>
              <a:rPr lang="ru-RU" dirty="0" smtClean="0"/>
              <a:t>Наименование направления</a:t>
            </a:r>
          </a:p>
          <a:p>
            <a:pPr lvl="4"/>
            <a:r>
              <a:rPr lang="en-US" dirty="0" smtClean="0"/>
              <a:t>email@sibur.ru</a:t>
            </a:r>
            <a:br>
              <a:rPr lang="en-US" dirty="0" smtClean="0"/>
            </a:br>
            <a:r>
              <a:rPr lang="ru-RU" dirty="0" smtClean="0"/>
              <a:t>+7 (495) 777 55 00</a:t>
            </a:r>
            <a:br>
              <a:rPr lang="ru-RU" dirty="0" smtClean="0"/>
            </a:br>
            <a:r>
              <a:rPr lang="ru-RU" dirty="0" smtClean="0"/>
              <a:t>доб. 00 00</a:t>
            </a:r>
            <a:endParaRPr lang="ru-RU" dirty="0"/>
          </a:p>
        </p:txBody>
      </p:sp>
      <p:sp>
        <p:nvSpPr>
          <p:cNvPr id="64" name="Текст 23"/>
          <p:cNvSpPr>
            <a:spLocks noGrp="1"/>
          </p:cNvSpPr>
          <p:nvPr>
            <p:ph type="body" sz="quarter" idx="48" hasCustomPrompt="1"/>
          </p:nvPr>
        </p:nvSpPr>
        <p:spPr>
          <a:xfrm>
            <a:off x="10375359" y="4534342"/>
            <a:ext cx="1631315" cy="3235960"/>
          </a:xfrm>
        </p:spPr>
        <p:txBody>
          <a:bodyPr/>
          <a:lstStyle>
            <a:lvl1pPr>
              <a:defRPr/>
            </a:lvl1pPr>
            <a:lvl3pPr>
              <a:defRPr/>
            </a:lvl3pPr>
            <a:lvl4pPr>
              <a:defRPr/>
            </a:lvl4pPr>
            <a:lvl5pPr>
              <a:defRPr baseline="0"/>
            </a:lvl5pPr>
          </a:lstStyle>
          <a:p>
            <a:pPr lvl="0"/>
            <a:r>
              <a:rPr lang="ru-RU" dirty="0" smtClean="0"/>
              <a:t>Имя</a:t>
            </a:r>
            <a:br>
              <a:rPr lang="ru-RU" dirty="0" smtClean="0"/>
            </a:br>
            <a:r>
              <a:rPr lang="ru-RU" dirty="0" smtClean="0"/>
              <a:t>Фамилия</a:t>
            </a:r>
          </a:p>
          <a:p>
            <a:pPr lvl="2"/>
            <a:r>
              <a:rPr lang="ru-RU" dirty="0" smtClean="0"/>
              <a:t>Должность</a:t>
            </a:r>
          </a:p>
          <a:p>
            <a:pPr lvl="3"/>
            <a:r>
              <a:rPr lang="ru-RU" dirty="0" smtClean="0"/>
              <a:t>Наименование направления</a:t>
            </a:r>
          </a:p>
          <a:p>
            <a:pPr lvl="4"/>
            <a:r>
              <a:rPr lang="en-US" dirty="0" smtClean="0"/>
              <a:t>email@sibur.ru</a:t>
            </a:r>
            <a:br>
              <a:rPr lang="en-US" dirty="0" smtClean="0"/>
            </a:br>
            <a:r>
              <a:rPr lang="ru-RU" dirty="0" smtClean="0"/>
              <a:t>+7 (495) 777 55 00</a:t>
            </a:r>
            <a:br>
              <a:rPr lang="ru-RU" dirty="0" smtClean="0"/>
            </a:br>
            <a:r>
              <a:rPr lang="ru-RU" dirty="0" smtClean="0"/>
              <a:t>доб. 00 00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121688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пасибо за внима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Прямоугольник 21"/>
          <p:cNvSpPr/>
          <p:nvPr/>
        </p:nvSpPr>
        <p:spPr bwMode="auto">
          <a:xfrm>
            <a:off x="0" y="2112858"/>
            <a:ext cx="12801600" cy="3561927"/>
          </a:xfrm>
          <a:prstGeom prst="rect">
            <a:avLst/>
          </a:prstGeom>
          <a:solidFill>
            <a:schemeClr val="bg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28016" tIns="64008" rIns="128016" bIns="64008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128016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52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ru-RU" dirty="0" smtClean="0"/>
              <a:t>Контакты компании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endParaRPr lang="en-US"/>
          </a:p>
        </p:txBody>
      </p:sp>
      <p:sp>
        <p:nvSpPr>
          <p:cNvPr id="9" name="Текст 8"/>
          <p:cNvSpPr>
            <a:spLocks noGrp="1"/>
          </p:cNvSpPr>
          <p:nvPr>
            <p:ph type="body" sz="quarter" idx="14" hasCustomPrompt="1"/>
          </p:nvPr>
        </p:nvSpPr>
        <p:spPr>
          <a:xfrm>
            <a:off x="1290139" y="6604485"/>
            <a:ext cx="2318400" cy="470400"/>
          </a:xfrm>
        </p:spPr>
        <p:txBody>
          <a:bodyPr/>
          <a:lstStyle>
            <a:lvl1pPr>
              <a:defRPr sz="1680"/>
            </a:lvl1pPr>
          </a:lstStyle>
          <a:p>
            <a:pPr lvl="0"/>
            <a:r>
              <a:rPr lang="ru-RU" dirty="0" smtClean="0"/>
              <a:t>Адрес</a:t>
            </a:r>
            <a:endParaRPr lang="ru-RU" dirty="0"/>
          </a:p>
        </p:txBody>
      </p:sp>
      <p:sp>
        <p:nvSpPr>
          <p:cNvPr id="10" name="Текст 8"/>
          <p:cNvSpPr>
            <a:spLocks noGrp="1"/>
          </p:cNvSpPr>
          <p:nvPr>
            <p:ph type="body" sz="quarter" idx="15" hasCustomPrompt="1"/>
          </p:nvPr>
        </p:nvSpPr>
        <p:spPr>
          <a:xfrm>
            <a:off x="4315283" y="6604485"/>
            <a:ext cx="2318400" cy="470400"/>
          </a:xfrm>
        </p:spPr>
        <p:txBody>
          <a:bodyPr/>
          <a:lstStyle>
            <a:lvl1pPr>
              <a:defRPr sz="1680"/>
            </a:lvl1pPr>
          </a:lstStyle>
          <a:p>
            <a:pPr lvl="0"/>
            <a:r>
              <a:rPr lang="ru-RU" dirty="0" smtClean="0"/>
              <a:t>Адрес</a:t>
            </a:r>
          </a:p>
        </p:txBody>
      </p:sp>
      <p:sp>
        <p:nvSpPr>
          <p:cNvPr id="11" name="Текст 8"/>
          <p:cNvSpPr>
            <a:spLocks noGrp="1"/>
          </p:cNvSpPr>
          <p:nvPr>
            <p:ph type="body" sz="quarter" idx="16" hasCustomPrompt="1"/>
          </p:nvPr>
        </p:nvSpPr>
        <p:spPr>
          <a:xfrm>
            <a:off x="4315283" y="7476745"/>
            <a:ext cx="2318400" cy="470400"/>
          </a:xfrm>
        </p:spPr>
        <p:txBody>
          <a:bodyPr/>
          <a:lstStyle>
            <a:lvl1pPr>
              <a:defRPr sz="1680"/>
            </a:lvl1pPr>
          </a:lstStyle>
          <a:p>
            <a:pPr lvl="0"/>
            <a:r>
              <a:rPr lang="ru-RU" dirty="0" smtClean="0"/>
              <a:t>Адрес</a:t>
            </a:r>
          </a:p>
        </p:txBody>
      </p:sp>
      <p:sp>
        <p:nvSpPr>
          <p:cNvPr id="12" name="Текст 8"/>
          <p:cNvSpPr>
            <a:spLocks noGrp="1"/>
          </p:cNvSpPr>
          <p:nvPr>
            <p:ph type="body" sz="quarter" idx="17" hasCustomPrompt="1"/>
          </p:nvPr>
        </p:nvSpPr>
        <p:spPr>
          <a:xfrm>
            <a:off x="1290139" y="7476745"/>
            <a:ext cx="2318400" cy="470400"/>
          </a:xfrm>
        </p:spPr>
        <p:txBody>
          <a:bodyPr/>
          <a:lstStyle>
            <a:lvl1pPr>
              <a:defRPr sz="1680"/>
            </a:lvl1pPr>
          </a:lstStyle>
          <a:p>
            <a:pPr lvl="0"/>
            <a:r>
              <a:rPr lang="ru-RU" dirty="0" smtClean="0"/>
              <a:t>Адрес</a:t>
            </a:r>
          </a:p>
        </p:txBody>
      </p:sp>
      <p:sp>
        <p:nvSpPr>
          <p:cNvPr id="13" name="Текст 8"/>
          <p:cNvSpPr>
            <a:spLocks noGrp="1"/>
          </p:cNvSpPr>
          <p:nvPr>
            <p:ph type="body" sz="quarter" idx="18" hasCustomPrompt="1"/>
          </p:nvPr>
        </p:nvSpPr>
        <p:spPr>
          <a:xfrm>
            <a:off x="10365569" y="7476745"/>
            <a:ext cx="2318400" cy="470400"/>
          </a:xfrm>
        </p:spPr>
        <p:txBody>
          <a:bodyPr/>
          <a:lstStyle>
            <a:lvl1pPr>
              <a:defRPr sz="1680" baseline="0"/>
            </a:lvl1pPr>
          </a:lstStyle>
          <a:p>
            <a:pPr lvl="0"/>
            <a:r>
              <a:rPr lang="ru-RU" dirty="0" smtClean="0"/>
              <a:t>Адрес</a:t>
            </a:r>
          </a:p>
        </p:txBody>
      </p:sp>
      <p:sp>
        <p:nvSpPr>
          <p:cNvPr id="14" name="Текст 8"/>
          <p:cNvSpPr>
            <a:spLocks noGrp="1"/>
          </p:cNvSpPr>
          <p:nvPr>
            <p:ph type="body" sz="quarter" idx="19" hasCustomPrompt="1"/>
          </p:nvPr>
        </p:nvSpPr>
        <p:spPr>
          <a:xfrm>
            <a:off x="7340427" y="7476745"/>
            <a:ext cx="2318400" cy="470400"/>
          </a:xfrm>
        </p:spPr>
        <p:txBody>
          <a:bodyPr/>
          <a:lstStyle>
            <a:lvl1pPr>
              <a:defRPr sz="1680"/>
            </a:lvl1pPr>
          </a:lstStyle>
          <a:p>
            <a:pPr lvl="0"/>
            <a:r>
              <a:rPr lang="ru-RU" dirty="0" smtClean="0"/>
              <a:t>Адрес</a:t>
            </a:r>
          </a:p>
        </p:txBody>
      </p:sp>
      <p:sp>
        <p:nvSpPr>
          <p:cNvPr id="16" name="Текст 8"/>
          <p:cNvSpPr>
            <a:spLocks noGrp="1"/>
          </p:cNvSpPr>
          <p:nvPr>
            <p:ph type="body" sz="quarter" idx="21" hasCustomPrompt="1"/>
          </p:nvPr>
        </p:nvSpPr>
        <p:spPr>
          <a:xfrm>
            <a:off x="7340427" y="6604485"/>
            <a:ext cx="2318400" cy="470400"/>
          </a:xfrm>
        </p:spPr>
        <p:txBody>
          <a:bodyPr/>
          <a:lstStyle>
            <a:lvl1pPr>
              <a:defRPr sz="1680" baseline="0"/>
            </a:lvl1pPr>
          </a:lstStyle>
          <a:p>
            <a:pPr lvl="0"/>
            <a:r>
              <a:rPr lang="ru-RU" dirty="0" smtClean="0"/>
              <a:t>Адрес</a:t>
            </a:r>
          </a:p>
        </p:txBody>
      </p:sp>
      <p:sp>
        <p:nvSpPr>
          <p:cNvPr id="17" name="Текст 8"/>
          <p:cNvSpPr>
            <a:spLocks noGrp="1"/>
          </p:cNvSpPr>
          <p:nvPr>
            <p:ph type="body" sz="quarter" idx="22" hasCustomPrompt="1"/>
          </p:nvPr>
        </p:nvSpPr>
        <p:spPr>
          <a:xfrm>
            <a:off x="10365569" y="6604485"/>
            <a:ext cx="2318400" cy="470400"/>
          </a:xfrm>
        </p:spPr>
        <p:txBody>
          <a:bodyPr/>
          <a:lstStyle>
            <a:lvl1pPr>
              <a:defRPr sz="1680"/>
            </a:lvl1pPr>
          </a:lstStyle>
          <a:p>
            <a:pPr lvl="0"/>
            <a:r>
              <a:rPr lang="ru-RU" dirty="0" smtClean="0"/>
              <a:t>Адрес</a:t>
            </a:r>
          </a:p>
        </p:txBody>
      </p:sp>
      <p:sp>
        <p:nvSpPr>
          <p:cNvPr id="18" name="Текст 8"/>
          <p:cNvSpPr>
            <a:spLocks noGrp="1"/>
          </p:cNvSpPr>
          <p:nvPr>
            <p:ph type="body" sz="quarter" idx="30" hasCustomPrompt="1"/>
          </p:nvPr>
        </p:nvSpPr>
        <p:spPr>
          <a:xfrm>
            <a:off x="3628800" y="3213451"/>
            <a:ext cx="5643707" cy="53997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ru-RU" dirty="0" smtClean="0"/>
              <a:t>Тел.: +7 (495) 777-55-00; +7 (495) 780-55-00</a:t>
            </a:r>
            <a:endParaRPr lang="ru-RU" dirty="0"/>
          </a:p>
        </p:txBody>
      </p:sp>
      <p:sp>
        <p:nvSpPr>
          <p:cNvPr id="19" name="Текст 8"/>
          <p:cNvSpPr>
            <a:spLocks noGrp="1"/>
          </p:cNvSpPr>
          <p:nvPr>
            <p:ph type="body" sz="quarter" idx="31" hasCustomPrompt="1"/>
          </p:nvPr>
        </p:nvSpPr>
        <p:spPr>
          <a:xfrm>
            <a:off x="3628800" y="3951320"/>
            <a:ext cx="5643707" cy="53997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 smtClean="0"/>
              <a:t>E-mail: info@sibur.ru</a:t>
            </a:r>
            <a:endParaRPr lang="ru-RU" dirty="0"/>
          </a:p>
        </p:txBody>
      </p:sp>
      <p:sp>
        <p:nvSpPr>
          <p:cNvPr id="7" name="Рисунок 6"/>
          <p:cNvSpPr>
            <a:spLocks noGrp="1"/>
          </p:cNvSpPr>
          <p:nvPr>
            <p:ph type="pic" sz="quarter" idx="13" hasCustomPrompt="1"/>
          </p:nvPr>
        </p:nvSpPr>
        <p:spPr>
          <a:xfrm>
            <a:off x="502283" y="2615546"/>
            <a:ext cx="1895478" cy="2525341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QR</a:t>
            </a:r>
            <a:r>
              <a:rPr lang="ru-RU" dirty="0" smtClean="0"/>
              <a:t> код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642982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Спасибо за внима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Прямоугольник 26"/>
          <p:cNvSpPr/>
          <p:nvPr/>
        </p:nvSpPr>
        <p:spPr bwMode="auto">
          <a:xfrm>
            <a:off x="0" y="2820379"/>
            <a:ext cx="12801600" cy="5675499"/>
          </a:xfrm>
          <a:prstGeom prst="rect">
            <a:avLst/>
          </a:prstGeom>
          <a:solidFill>
            <a:schemeClr val="bg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28016" tIns="64008" rIns="128016" bIns="64008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128016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52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ru-RU" dirty="0" smtClean="0"/>
              <a:t>Контакты компании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endParaRPr lang="en-US"/>
          </a:p>
        </p:txBody>
      </p:sp>
      <p:sp>
        <p:nvSpPr>
          <p:cNvPr id="7" name="Рисунок 6"/>
          <p:cNvSpPr>
            <a:spLocks noGrp="1" noChangeAspect="1"/>
          </p:cNvSpPr>
          <p:nvPr>
            <p:ph type="pic" sz="quarter" idx="13" hasCustomPrompt="1"/>
          </p:nvPr>
        </p:nvSpPr>
        <p:spPr>
          <a:xfrm>
            <a:off x="502282" y="3165085"/>
            <a:ext cx="1461600" cy="194880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QR</a:t>
            </a:r>
            <a:r>
              <a:rPr lang="ru-RU" dirty="0" smtClean="0"/>
              <a:t> код</a:t>
            </a:r>
            <a:endParaRPr lang="ru-RU" dirty="0"/>
          </a:p>
        </p:txBody>
      </p:sp>
      <p:sp>
        <p:nvSpPr>
          <p:cNvPr id="9" name="Текст 8"/>
          <p:cNvSpPr>
            <a:spLocks noGrp="1"/>
          </p:cNvSpPr>
          <p:nvPr>
            <p:ph type="body" sz="quarter" idx="14" hasCustomPrompt="1"/>
          </p:nvPr>
        </p:nvSpPr>
        <p:spPr>
          <a:xfrm>
            <a:off x="502285" y="5113884"/>
            <a:ext cx="2368800" cy="53043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ru-RU" dirty="0" smtClean="0"/>
              <a:t>Адрес</a:t>
            </a:r>
          </a:p>
        </p:txBody>
      </p:sp>
      <p:sp>
        <p:nvSpPr>
          <p:cNvPr id="10" name="Текст 8"/>
          <p:cNvSpPr>
            <a:spLocks noGrp="1"/>
          </p:cNvSpPr>
          <p:nvPr>
            <p:ph type="body" sz="quarter" idx="15" hasCustomPrompt="1"/>
          </p:nvPr>
        </p:nvSpPr>
        <p:spPr>
          <a:xfrm>
            <a:off x="9547201" y="5113884"/>
            <a:ext cx="2368800" cy="53043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ru-RU" dirty="0" smtClean="0"/>
              <a:t>Адрес</a:t>
            </a:r>
          </a:p>
        </p:txBody>
      </p:sp>
      <p:sp>
        <p:nvSpPr>
          <p:cNvPr id="11" name="Текст 8"/>
          <p:cNvSpPr>
            <a:spLocks noGrp="1"/>
          </p:cNvSpPr>
          <p:nvPr>
            <p:ph type="body" sz="quarter" idx="16" hasCustomPrompt="1"/>
          </p:nvPr>
        </p:nvSpPr>
        <p:spPr>
          <a:xfrm>
            <a:off x="3517258" y="7965442"/>
            <a:ext cx="2368800" cy="53043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ru-RU" dirty="0" smtClean="0"/>
              <a:t>Адрес</a:t>
            </a:r>
            <a:endParaRPr lang="ru-RU" dirty="0"/>
          </a:p>
        </p:txBody>
      </p:sp>
      <p:sp>
        <p:nvSpPr>
          <p:cNvPr id="12" name="Текст 8"/>
          <p:cNvSpPr>
            <a:spLocks noGrp="1"/>
          </p:cNvSpPr>
          <p:nvPr>
            <p:ph type="body" sz="quarter" idx="17" hasCustomPrompt="1"/>
          </p:nvPr>
        </p:nvSpPr>
        <p:spPr>
          <a:xfrm>
            <a:off x="502285" y="7965442"/>
            <a:ext cx="2368800" cy="53043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ru-RU" dirty="0" smtClean="0"/>
              <a:t>Адрес</a:t>
            </a:r>
          </a:p>
        </p:txBody>
      </p:sp>
      <p:sp>
        <p:nvSpPr>
          <p:cNvPr id="13" name="Текст 8"/>
          <p:cNvSpPr>
            <a:spLocks noGrp="1"/>
          </p:cNvSpPr>
          <p:nvPr>
            <p:ph type="body" sz="quarter" idx="18" hasCustomPrompt="1"/>
          </p:nvPr>
        </p:nvSpPr>
        <p:spPr>
          <a:xfrm>
            <a:off x="9547201" y="7965442"/>
            <a:ext cx="2368800" cy="530436"/>
          </a:xfrm>
        </p:spPr>
        <p:txBody>
          <a:bodyPr/>
          <a:lstStyle>
            <a:lvl1pPr>
              <a:defRPr baseline="0"/>
            </a:lvl1pPr>
          </a:lstStyle>
          <a:p>
            <a:pPr lvl="0"/>
            <a:r>
              <a:rPr lang="ru-RU" dirty="0" smtClean="0"/>
              <a:t>Адрес</a:t>
            </a:r>
            <a:endParaRPr lang="ru-RU" dirty="0"/>
          </a:p>
        </p:txBody>
      </p:sp>
      <p:sp>
        <p:nvSpPr>
          <p:cNvPr id="14" name="Текст 8"/>
          <p:cNvSpPr>
            <a:spLocks noGrp="1"/>
          </p:cNvSpPr>
          <p:nvPr>
            <p:ph type="body" sz="quarter" idx="19" hasCustomPrompt="1"/>
          </p:nvPr>
        </p:nvSpPr>
        <p:spPr>
          <a:xfrm>
            <a:off x="6532228" y="7965442"/>
            <a:ext cx="2368800" cy="53043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ru-RU" dirty="0" smtClean="0"/>
              <a:t>Адрес</a:t>
            </a:r>
            <a:endParaRPr lang="ru-RU" dirty="0"/>
          </a:p>
        </p:txBody>
      </p:sp>
      <p:sp>
        <p:nvSpPr>
          <p:cNvPr id="16" name="Текст 8"/>
          <p:cNvSpPr>
            <a:spLocks noGrp="1"/>
          </p:cNvSpPr>
          <p:nvPr>
            <p:ph type="body" sz="quarter" idx="21" hasCustomPrompt="1"/>
          </p:nvPr>
        </p:nvSpPr>
        <p:spPr>
          <a:xfrm>
            <a:off x="3517258" y="5113884"/>
            <a:ext cx="2368800" cy="530436"/>
          </a:xfrm>
        </p:spPr>
        <p:txBody>
          <a:bodyPr/>
          <a:lstStyle>
            <a:lvl1pPr>
              <a:defRPr baseline="0"/>
            </a:lvl1pPr>
          </a:lstStyle>
          <a:p>
            <a:pPr lvl="0"/>
            <a:r>
              <a:rPr lang="ru-RU" dirty="0" smtClean="0"/>
              <a:t>Адрес</a:t>
            </a:r>
          </a:p>
        </p:txBody>
      </p:sp>
      <p:sp>
        <p:nvSpPr>
          <p:cNvPr id="17" name="Текст 8"/>
          <p:cNvSpPr>
            <a:spLocks noGrp="1"/>
          </p:cNvSpPr>
          <p:nvPr>
            <p:ph type="body" sz="quarter" idx="22" hasCustomPrompt="1"/>
          </p:nvPr>
        </p:nvSpPr>
        <p:spPr>
          <a:xfrm>
            <a:off x="6532228" y="5113884"/>
            <a:ext cx="2368800" cy="53043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ru-RU" dirty="0" smtClean="0"/>
              <a:t>Адрес</a:t>
            </a:r>
          </a:p>
        </p:txBody>
      </p:sp>
      <p:sp>
        <p:nvSpPr>
          <p:cNvPr id="18" name="Рисунок 6"/>
          <p:cNvSpPr>
            <a:spLocks noGrp="1" noChangeAspect="1"/>
          </p:cNvSpPr>
          <p:nvPr>
            <p:ph type="pic" sz="quarter" idx="23" hasCustomPrompt="1"/>
          </p:nvPr>
        </p:nvSpPr>
        <p:spPr>
          <a:xfrm>
            <a:off x="3517255" y="3165085"/>
            <a:ext cx="1461600" cy="194880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QR</a:t>
            </a:r>
            <a:r>
              <a:rPr lang="ru-RU" dirty="0" smtClean="0"/>
              <a:t> код</a:t>
            </a:r>
            <a:endParaRPr lang="ru-RU" dirty="0"/>
          </a:p>
        </p:txBody>
      </p:sp>
      <p:sp>
        <p:nvSpPr>
          <p:cNvPr id="19" name="Рисунок 6"/>
          <p:cNvSpPr>
            <a:spLocks noGrp="1" noChangeAspect="1"/>
          </p:cNvSpPr>
          <p:nvPr>
            <p:ph type="pic" sz="quarter" idx="24" hasCustomPrompt="1"/>
          </p:nvPr>
        </p:nvSpPr>
        <p:spPr>
          <a:xfrm>
            <a:off x="9547201" y="3165085"/>
            <a:ext cx="1461600" cy="194880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QR</a:t>
            </a:r>
            <a:r>
              <a:rPr lang="ru-RU" dirty="0" smtClean="0"/>
              <a:t> код</a:t>
            </a:r>
            <a:endParaRPr lang="ru-RU" dirty="0"/>
          </a:p>
        </p:txBody>
      </p:sp>
      <p:sp>
        <p:nvSpPr>
          <p:cNvPr id="20" name="Рисунок 6"/>
          <p:cNvSpPr>
            <a:spLocks noGrp="1" noChangeAspect="1"/>
          </p:cNvSpPr>
          <p:nvPr>
            <p:ph type="pic" sz="quarter" idx="25" hasCustomPrompt="1"/>
          </p:nvPr>
        </p:nvSpPr>
        <p:spPr>
          <a:xfrm>
            <a:off x="6532228" y="3165085"/>
            <a:ext cx="1461600" cy="194880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QR</a:t>
            </a:r>
            <a:r>
              <a:rPr lang="ru-RU" dirty="0" smtClean="0"/>
              <a:t> код</a:t>
            </a:r>
            <a:endParaRPr lang="ru-RU" dirty="0"/>
          </a:p>
        </p:txBody>
      </p:sp>
      <p:sp>
        <p:nvSpPr>
          <p:cNvPr id="21" name="Рисунок 6"/>
          <p:cNvSpPr>
            <a:spLocks noGrp="1" noChangeAspect="1"/>
          </p:cNvSpPr>
          <p:nvPr>
            <p:ph type="pic" sz="quarter" idx="26" hasCustomPrompt="1"/>
          </p:nvPr>
        </p:nvSpPr>
        <p:spPr>
          <a:xfrm>
            <a:off x="502282" y="6016642"/>
            <a:ext cx="1461600" cy="194880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QR</a:t>
            </a:r>
            <a:r>
              <a:rPr lang="ru-RU" dirty="0" smtClean="0"/>
              <a:t> код</a:t>
            </a:r>
            <a:endParaRPr lang="ru-RU" dirty="0"/>
          </a:p>
        </p:txBody>
      </p:sp>
      <p:sp>
        <p:nvSpPr>
          <p:cNvPr id="22" name="Рисунок 6"/>
          <p:cNvSpPr>
            <a:spLocks noGrp="1" noChangeAspect="1"/>
          </p:cNvSpPr>
          <p:nvPr>
            <p:ph type="pic" sz="quarter" idx="27" hasCustomPrompt="1"/>
          </p:nvPr>
        </p:nvSpPr>
        <p:spPr>
          <a:xfrm>
            <a:off x="3517255" y="6016642"/>
            <a:ext cx="1461600" cy="194880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QR</a:t>
            </a:r>
            <a:r>
              <a:rPr lang="ru-RU" dirty="0" smtClean="0"/>
              <a:t> код</a:t>
            </a:r>
            <a:endParaRPr lang="ru-RU" dirty="0"/>
          </a:p>
        </p:txBody>
      </p:sp>
      <p:sp>
        <p:nvSpPr>
          <p:cNvPr id="23" name="Рисунок 6"/>
          <p:cNvSpPr>
            <a:spLocks noGrp="1" noChangeAspect="1"/>
          </p:cNvSpPr>
          <p:nvPr>
            <p:ph type="pic" sz="quarter" idx="28" hasCustomPrompt="1"/>
          </p:nvPr>
        </p:nvSpPr>
        <p:spPr>
          <a:xfrm>
            <a:off x="9547201" y="6016642"/>
            <a:ext cx="1461600" cy="194880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QR</a:t>
            </a:r>
            <a:r>
              <a:rPr lang="ru-RU" dirty="0" smtClean="0"/>
              <a:t> код</a:t>
            </a:r>
            <a:endParaRPr lang="ru-RU" dirty="0"/>
          </a:p>
        </p:txBody>
      </p:sp>
      <p:sp>
        <p:nvSpPr>
          <p:cNvPr id="24" name="Рисунок 6"/>
          <p:cNvSpPr>
            <a:spLocks noGrp="1" noChangeAspect="1"/>
          </p:cNvSpPr>
          <p:nvPr>
            <p:ph type="pic" sz="quarter" idx="29" hasCustomPrompt="1"/>
          </p:nvPr>
        </p:nvSpPr>
        <p:spPr>
          <a:xfrm>
            <a:off x="6532228" y="6016642"/>
            <a:ext cx="1461600" cy="194880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QR</a:t>
            </a:r>
            <a:r>
              <a:rPr lang="ru-RU" dirty="0" smtClean="0"/>
              <a:t> код</a:t>
            </a:r>
            <a:endParaRPr lang="ru-RU" dirty="0"/>
          </a:p>
        </p:txBody>
      </p:sp>
      <p:sp>
        <p:nvSpPr>
          <p:cNvPr id="25" name="Текст 8"/>
          <p:cNvSpPr>
            <a:spLocks noGrp="1"/>
          </p:cNvSpPr>
          <p:nvPr>
            <p:ph type="body" sz="quarter" idx="30" hasCustomPrompt="1"/>
          </p:nvPr>
        </p:nvSpPr>
        <p:spPr>
          <a:xfrm>
            <a:off x="502285" y="2112857"/>
            <a:ext cx="5544000" cy="53043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ru-RU" dirty="0" smtClean="0"/>
              <a:t>Тел.: +7 (495) 777-55-00; +7 (495) 780-55-00</a:t>
            </a:r>
            <a:endParaRPr lang="ru-RU" dirty="0"/>
          </a:p>
        </p:txBody>
      </p:sp>
      <p:sp>
        <p:nvSpPr>
          <p:cNvPr id="26" name="Текст 8"/>
          <p:cNvSpPr>
            <a:spLocks noGrp="1"/>
          </p:cNvSpPr>
          <p:nvPr>
            <p:ph type="body" sz="quarter" idx="31" hasCustomPrompt="1"/>
          </p:nvPr>
        </p:nvSpPr>
        <p:spPr>
          <a:xfrm>
            <a:off x="6532228" y="2112857"/>
            <a:ext cx="5544000" cy="53043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 smtClean="0"/>
              <a:t>E-mail: info@sibur.ru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4986629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tags" Target="../tags/tag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vmlDrawing" Target="../drawings/vmlDrawing1.vml"/><Relationship Id="rId38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theme" Target="../theme/theme1.xml"/><Relationship Id="rId37" Type="http://schemas.openxmlformats.org/officeDocument/2006/relationships/image" Target="../media/image1.emf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oleObject" Target="../embeddings/oleObject1.bin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tags" Target="../tags/tag2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13" Type="http://schemas.openxmlformats.org/officeDocument/2006/relationships/image" Target="../media/image1.emf"/><Relationship Id="rId3" Type="http://schemas.openxmlformats.org/officeDocument/2006/relationships/slideLayout" Target="../slideLayouts/slideLayout34.xml"/><Relationship Id="rId7" Type="http://schemas.openxmlformats.org/officeDocument/2006/relationships/slideLayout" Target="../slideLayouts/slideLayout38.xml"/><Relationship Id="rId12" Type="http://schemas.openxmlformats.org/officeDocument/2006/relationships/oleObject" Target="../embeddings/oleObject32.bin"/><Relationship Id="rId2" Type="http://schemas.openxmlformats.org/officeDocument/2006/relationships/slideLayout" Target="../slideLayouts/slideLayout33.xml"/><Relationship Id="rId1" Type="http://schemas.openxmlformats.org/officeDocument/2006/relationships/slideLayout" Target="../slideLayouts/slideLayout32.xml"/><Relationship Id="rId6" Type="http://schemas.openxmlformats.org/officeDocument/2006/relationships/slideLayout" Target="../slideLayouts/slideLayout37.xml"/><Relationship Id="rId11" Type="http://schemas.openxmlformats.org/officeDocument/2006/relationships/tags" Target="../tags/tag34.xml"/><Relationship Id="rId5" Type="http://schemas.openxmlformats.org/officeDocument/2006/relationships/slideLayout" Target="../slideLayouts/slideLayout36.xml"/><Relationship Id="rId10" Type="http://schemas.openxmlformats.org/officeDocument/2006/relationships/tags" Target="../tags/tag33.xml"/><Relationship Id="rId4" Type="http://schemas.openxmlformats.org/officeDocument/2006/relationships/slideLayout" Target="../slideLayouts/slideLayout35.xml"/><Relationship Id="rId9" Type="http://schemas.openxmlformats.org/officeDocument/2006/relationships/vmlDrawing" Target="../drawings/vmlDrawing32.v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6.xml"/><Relationship Id="rId13" Type="http://schemas.openxmlformats.org/officeDocument/2006/relationships/slideLayout" Target="../slideLayouts/slideLayout51.xml"/><Relationship Id="rId18" Type="http://schemas.openxmlformats.org/officeDocument/2006/relationships/slideLayout" Target="../slideLayouts/slideLayout56.xml"/><Relationship Id="rId26" Type="http://schemas.openxmlformats.org/officeDocument/2006/relationships/slideLayout" Target="../slideLayouts/slideLayout64.xml"/><Relationship Id="rId3" Type="http://schemas.openxmlformats.org/officeDocument/2006/relationships/slideLayout" Target="../slideLayouts/slideLayout41.xml"/><Relationship Id="rId21" Type="http://schemas.openxmlformats.org/officeDocument/2006/relationships/slideLayout" Target="../slideLayouts/slideLayout59.xml"/><Relationship Id="rId34" Type="http://schemas.openxmlformats.org/officeDocument/2006/relationships/oleObject" Target="../embeddings/oleObject40.bin"/><Relationship Id="rId7" Type="http://schemas.openxmlformats.org/officeDocument/2006/relationships/slideLayout" Target="../slideLayouts/slideLayout45.xml"/><Relationship Id="rId12" Type="http://schemas.openxmlformats.org/officeDocument/2006/relationships/slideLayout" Target="../slideLayouts/slideLayout50.xml"/><Relationship Id="rId17" Type="http://schemas.openxmlformats.org/officeDocument/2006/relationships/slideLayout" Target="../slideLayouts/slideLayout55.xml"/><Relationship Id="rId25" Type="http://schemas.openxmlformats.org/officeDocument/2006/relationships/slideLayout" Target="../slideLayouts/slideLayout63.xml"/><Relationship Id="rId33" Type="http://schemas.openxmlformats.org/officeDocument/2006/relationships/tags" Target="../tags/tag43.xml"/><Relationship Id="rId2" Type="http://schemas.openxmlformats.org/officeDocument/2006/relationships/slideLayout" Target="../slideLayouts/slideLayout40.xml"/><Relationship Id="rId16" Type="http://schemas.openxmlformats.org/officeDocument/2006/relationships/slideLayout" Target="../slideLayouts/slideLayout54.xml"/><Relationship Id="rId20" Type="http://schemas.openxmlformats.org/officeDocument/2006/relationships/slideLayout" Target="../slideLayouts/slideLayout58.xml"/><Relationship Id="rId29" Type="http://schemas.openxmlformats.org/officeDocument/2006/relationships/slideLayout" Target="../slideLayouts/slideLayout67.xml"/><Relationship Id="rId1" Type="http://schemas.openxmlformats.org/officeDocument/2006/relationships/slideLayout" Target="../slideLayouts/slideLayout39.xml"/><Relationship Id="rId6" Type="http://schemas.openxmlformats.org/officeDocument/2006/relationships/slideLayout" Target="../slideLayouts/slideLayout44.xml"/><Relationship Id="rId11" Type="http://schemas.openxmlformats.org/officeDocument/2006/relationships/slideLayout" Target="../slideLayouts/slideLayout49.xml"/><Relationship Id="rId24" Type="http://schemas.openxmlformats.org/officeDocument/2006/relationships/slideLayout" Target="../slideLayouts/slideLayout62.xml"/><Relationship Id="rId32" Type="http://schemas.openxmlformats.org/officeDocument/2006/relationships/tags" Target="../tags/tag42.xml"/><Relationship Id="rId5" Type="http://schemas.openxmlformats.org/officeDocument/2006/relationships/slideLayout" Target="../slideLayouts/slideLayout43.xml"/><Relationship Id="rId15" Type="http://schemas.openxmlformats.org/officeDocument/2006/relationships/slideLayout" Target="../slideLayouts/slideLayout53.xml"/><Relationship Id="rId23" Type="http://schemas.openxmlformats.org/officeDocument/2006/relationships/slideLayout" Target="../slideLayouts/slideLayout61.xml"/><Relationship Id="rId28" Type="http://schemas.openxmlformats.org/officeDocument/2006/relationships/slideLayout" Target="../slideLayouts/slideLayout66.xml"/><Relationship Id="rId36" Type="http://schemas.openxmlformats.org/officeDocument/2006/relationships/image" Target="../media/image2.png"/><Relationship Id="rId10" Type="http://schemas.openxmlformats.org/officeDocument/2006/relationships/slideLayout" Target="../slideLayouts/slideLayout48.xml"/><Relationship Id="rId19" Type="http://schemas.openxmlformats.org/officeDocument/2006/relationships/slideLayout" Target="../slideLayouts/slideLayout57.xml"/><Relationship Id="rId31" Type="http://schemas.openxmlformats.org/officeDocument/2006/relationships/vmlDrawing" Target="../drawings/vmlDrawing40.vml"/><Relationship Id="rId4" Type="http://schemas.openxmlformats.org/officeDocument/2006/relationships/slideLayout" Target="../slideLayouts/slideLayout42.xml"/><Relationship Id="rId9" Type="http://schemas.openxmlformats.org/officeDocument/2006/relationships/slideLayout" Target="../slideLayouts/slideLayout47.xml"/><Relationship Id="rId14" Type="http://schemas.openxmlformats.org/officeDocument/2006/relationships/slideLayout" Target="../slideLayouts/slideLayout52.xml"/><Relationship Id="rId22" Type="http://schemas.openxmlformats.org/officeDocument/2006/relationships/slideLayout" Target="../slideLayouts/slideLayout60.xml"/><Relationship Id="rId27" Type="http://schemas.openxmlformats.org/officeDocument/2006/relationships/slideLayout" Target="../slideLayouts/slideLayout65.xml"/><Relationship Id="rId30" Type="http://schemas.openxmlformats.org/officeDocument/2006/relationships/theme" Target="../theme/theme3.xml"/><Relationship Id="rId35" Type="http://schemas.openxmlformats.org/officeDocument/2006/relationships/image" Target="../media/image1.emf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5.xml"/><Relationship Id="rId13" Type="http://schemas.openxmlformats.org/officeDocument/2006/relationships/slideLayout" Target="../slideLayouts/slideLayout80.xml"/><Relationship Id="rId18" Type="http://schemas.openxmlformats.org/officeDocument/2006/relationships/slideLayout" Target="../slideLayouts/slideLayout85.xml"/><Relationship Id="rId26" Type="http://schemas.openxmlformats.org/officeDocument/2006/relationships/vmlDrawing" Target="../drawings/vmlDrawing70.vml"/><Relationship Id="rId3" Type="http://schemas.openxmlformats.org/officeDocument/2006/relationships/slideLayout" Target="../slideLayouts/slideLayout70.xml"/><Relationship Id="rId21" Type="http://schemas.openxmlformats.org/officeDocument/2006/relationships/slideLayout" Target="../slideLayouts/slideLayout88.xml"/><Relationship Id="rId7" Type="http://schemas.openxmlformats.org/officeDocument/2006/relationships/slideLayout" Target="../slideLayouts/slideLayout74.xml"/><Relationship Id="rId12" Type="http://schemas.openxmlformats.org/officeDocument/2006/relationships/slideLayout" Target="../slideLayouts/slideLayout79.xml"/><Relationship Id="rId17" Type="http://schemas.openxmlformats.org/officeDocument/2006/relationships/slideLayout" Target="../slideLayouts/slideLayout84.xml"/><Relationship Id="rId25" Type="http://schemas.openxmlformats.org/officeDocument/2006/relationships/theme" Target="../theme/theme4.xml"/><Relationship Id="rId2" Type="http://schemas.openxmlformats.org/officeDocument/2006/relationships/slideLayout" Target="../slideLayouts/slideLayout69.xml"/><Relationship Id="rId16" Type="http://schemas.openxmlformats.org/officeDocument/2006/relationships/slideLayout" Target="../slideLayouts/slideLayout83.xml"/><Relationship Id="rId20" Type="http://schemas.openxmlformats.org/officeDocument/2006/relationships/slideLayout" Target="../slideLayouts/slideLayout87.xml"/><Relationship Id="rId29" Type="http://schemas.openxmlformats.org/officeDocument/2006/relationships/oleObject" Target="../embeddings/oleObject70.bin"/><Relationship Id="rId1" Type="http://schemas.openxmlformats.org/officeDocument/2006/relationships/slideLayout" Target="../slideLayouts/slideLayout68.xml"/><Relationship Id="rId6" Type="http://schemas.openxmlformats.org/officeDocument/2006/relationships/slideLayout" Target="../slideLayouts/slideLayout73.xml"/><Relationship Id="rId11" Type="http://schemas.openxmlformats.org/officeDocument/2006/relationships/slideLayout" Target="../slideLayouts/slideLayout78.xml"/><Relationship Id="rId24" Type="http://schemas.openxmlformats.org/officeDocument/2006/relationships/slideLayout" Target="../slideLayouts/slideLayout91.xml"/><Relationship Id="rId5" Type="http://schemas.openxmlformats.org/officeDocument/2006/relationships/slideLayout" Target="../slideLayouts/slideLayout72.xml"/><Relationship Id="rId15" Type="http://schemas.openxmlformats.org/officeDocument/2006/relationships/slideLayout" Target="../slideLayouts/slideLayout82.xml"/><Relationship Id="rId23" Type="http://schemas.openxmlformats.org/officeDocument/2006/relationships/slideLayout" Target="../slideLayouts/slideLayout90.xml"/><Relationship Id="rId28" Type="http://schemas.openxmlformats.org/officeDocument/2006/relationships/tags" Target="../tags/tag74.xml"/><Relationship Id="rId10" Type="http://schemas.openxmlformats.org/officeDocument/2006/relationships/slideLayout" Target="../slideLayouts/slideLayout77.xml"/><Relationship Id="rId19" Type="http://schemas.openxmlformats.org/officeDocument/2006/relationships/slideLayout" Target="../slideLayouts/slideLayout86.xml"/><Relationship Id="rId31" Type="http://schemas.openxmlformats.org/officeDocument/2006/relationships/image" Target="../media/image2.png"/><Relationship Id="rId4" Type="http://schemas.openxmlformats.org/officeDocument/2006/relationships/slideLayout" Target="../slideLayouts/slideLayout71.xml"/><Relationship Id="rId9" Type="http://schemas.openxmlformats.org/officeDocument/2006/relationships/slideLayout" Target="../slideLayouts/slideLayout76.xml"/><Relationship Id="rId14" Type="http://schemas.openxmlformats.org/officeDocument/2006/relationships/slideLayout" Target="../slideLayouts/slideLayout81.xml"/><Relationship Id="rId22" Type="http://schemas.openxmlformats.org/officeDocument/2006/relationships/slideLayout" Target="../slideLayouts/slideLayout89.xml"/><Relationship Id="rId27" Type="http://schemas.openxmlformats.org/officeDocument/2006/relationships/tags" Target="../tags/tag73.xml"/><Relationship Id="rId30" Type="http://schemas.openxmlformats.org/officeDocument/2006/relationships/image" Target="../media/image1.emf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9.xml"/><Relationship Id="rId13" Type="http://schemas.openxmlformats.org/officeDocument/2006/relationships/oleObject" Target="../embeddings/oleObject96.bin"/><Relationship Id="rId3" Type="http://schemas.openxmlformats.org/officeDocument/2006/relationships/slideLayout" Target="../slideLayouts/slideLayout94.xml"/><Relationship Id="rId7" Type="http://schemas.openxmlformats.org/officeDocument/2006/relationships/slideLayout" Target="../slideLayouts/slideLayout98.xml"/><Relationship Id="rId12" Type="http://schemas.openxmlformats.org/officeDocument/2006/relationships/tags" Target="../tags/tag101.xml"/><Relationship Id="rId2" Type="http://schemas.openxmlformats.org/officeDocument/2006/relationships/slideLayout" Target="../slideLayouts/slideLayout93.xml"/><Relationship Id="rId1" Type="http://schemas.openxmlformats.org/officeDocument/2006/relationships/slideLayout" Target="../slideLayouts/slideLayout92.xml"/><Relationship Id="rId6" Type="http://schemas.openxmlformats.org/officeDocument/2006/relationships/slideLayout" Target="../slideLayouts/slideLayout97.xml"/><Relationship Id="rId11" Type="http://schemas.openxmlformats.org/officeDocument/2006/relationships/tags" Target="../tags/tag100.xml"/><Relationship Id="rId5" Type="http://schemas.openxmlformats.org/officeDocument/2006/relationships/slideLayout" Target="../slideLayouts/slideLayout96.xml"/><Relationship Id="rId15" Type="http://schemas.openxmlformats.org/officeDocument/2006/relationships/image" Target="../media/image2.png"/><Relationship Id="rId10" Type="http://schemas.openxmlformats.org/officeDocument/2006/relationships/vmlDrawing" Target="../drawings/vmlDrawing95.vml"/><Relationship Id="rId4" Type="http://schemas.openxmlformats.org/officeDocument/2006/relationships/slideLayout" Target="../slideLayouts/slideLayout95.xml"/><Relationship Id="rId9" Type="http://schemas.openxmlformats.org/officeDocument/2006/relationships/theme" Target="../theme/theme5.xml"/><Relationship Id="rId14" Type="http://schemas.openxmlformats.org/officeDocument/2006/relationships/image" Target="../media/image1.emf"/></Relationships>
</file>

<file path=ppt/slideMasters/_rels/slideMaster6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12.xml"/><Relationship Id="rId18" Type="http://schemas.openxmlformats.org/officeDocument/2006/relationships/slideLayout" Target="../slideLayouts/slideLayout117.xml"/><Relationship Id="rId26" Type="http://schemas.openxmlformats.org/officeDocument/2006/relationships/slideLayout" Target="../slideLayouts/slideLayout125.xml"/><Relationship Id="rId39" Type="http://schemas.openxmlformats.org/officeDocument/2006/relationships/slideLayout" Target="../slideLayouts/slideLayout138.xml"/><Relationship Id="rId3" Type="http://schemas.openxmlformats.org/officeDocument/2006/relationships/slideLayout" Target="../slideLayouts/slideLayout102.xml"/><Relationship Id="rId21" Type="http://schemas.openxmlformats.org/officeDocument/2006/relationships/slideLayout" Target="../slideLayouts/slideLayout120.xml"/><Relationship Id="rId34" Type="http://schemas.openxmlformats.org/officeDocument/2006/relationships/slideLayout" Target="../slideLayouts/slideLayout133.xml"/><Relationship Id="rId42" Type="http://schemas.openxmlformats.org/officeDocument/2006/relationships/slideLayout" Target="../slideLayouts/slideLayout141.xml"/><Relationship Id="rId47" Type="http://schemas.openxmlformats.org/officeDocument/2006/relationships/tags" Target="../tags/tag104.xml"/><Relationship Id="rId50" Type="http://schemas.openxmlformats.org/officeDocument/2006/relationships/image" Target="../media/image2.png"/><Relationship Id="rId7" Type="http://schemas.openxmlformats.org/officeDocument/2006/relationships/slideLayout" Target="../slideLayouts/slideLayout106.xml"/><Relationship Id="rId12" Type="http://schemas.openxmlformats.org/officeDocument/2006/relationships/slideLayout" Target="../slideLayouts/slideLayout111.xml"/><Relationship Id="rId17" Type="http://schemas.openxmlformats.org/officeDocument/2006/relationships/slideLayout" Target="../slideLayouts/slideLayout116.xml"/><Relationship Id="rId25" Type="http://schemas.openxmlformats.org/officeDocument/2006/relationships/slideLayout" Target="../slideLayouts/slideLayout124.xml"/><Relationship Id="rId33" Type="http://schemas.openxmlformats.org/officeDocument/2006/relationships/slideLayout" Target="../slideLayouts/slideLayout132.xml"/><Relationship Id="rId38" Type="http://schemas.openxmlformats.org/officeDocument/2006/relationships/slideLayout" Target="../slideLayouts/slideLayout137.xml"/><Relationship Id="rId46" Type="http://schemas.openxmlformats.org/officeDocument/2006/relationships/tags" Target="../tags/tag103.xml"/><Relationship Id="rId2" Type="http://schemas.openxmlformats.org/officeDocument/2006/relationships/slideLayout" Target="../slideLayouts/slideLayout101.xml"/><Relationship Id="rId16" Type="http://schemas.openxmlformats.org/officeDocument/2006/relationships/slideLayout" Target="../slideLayouts/slideLayout115.xml"/><Relationship Id="rId20" Type="http://schemas.openxmlformats.org/officeDocument/2006/relationships/slideLayout" Target="../slideLayouts/slideLayout119.xml"/><Relationship Id="rId29" Type="http://schemas.openxmlformats.org/officeDocument/2006/relationships/slideLayout" Target="../slideLayouts/slideLayout128.xml"/><Relationship Id="rId41" Type="http://schemas.openxmlformats.org/officeDocument/2006/relationships/slideLayout" Target="../slideLayouts/slideLayout140.xml"/><Relationship Id="rId1" Type="http://schemas.openxmlformats.org/officeDocument/2006/relationships/slideLayout" Target="../slideLayouts/slideLayout100.xml"/><Relationship Id="rId6" Type="http://schemas.openxmlformats.org/officeDocument/2006/relationships/slideLayout" Target="../slideLayouts/slideLayout105.xml"/><Relationship Id="rId11" Type="http://schemas.openxmlformats.org/officeDocument/2006/relationships/slideLayout" Target="../slideLayouts/slideLayout110.xml"/><Relationship Id="rId24" Type="http://schemas.openxmlformats.org/officeDocument/2006/relationships/slideLayout" Target="../slideLayouts/slideLayout123.xml"/><Relationship Id="rId32" Type="http://schemas.openxmlformats.org/officeDocument/2006/relationships/slideLayout" Target="../slideLayouts/slideLayout131.xml"/><Relationship Id="rId37" Type="http://schemas.openxmlformats.org/officeDocument/2006/relationships/slideLayout" Target="../slideLayouts/slideLayout136.xml"/><Relationship Id="rId40" Type="http://schemas.openxmlformats.org/officeDocument/2006/relationships/slideLayout" Target="../slideLayouts/slideLayout139.xml"/><Relationship Id="rId45" Type="http://schemas.openxmlformats.org/officeDocument/2006/relationships/vmlDrawing" Target="../drawings/vmlDrawing97.vml"/><Relationship Id="rId5" Type="http://schemas.openxmlformats.org/officeDocument/2006/relationships/slideLayout" Target="../slideLayouts/slideLayout104.xml"/><Relationship Id="rId15" Type="http://schemas.openxmlformats.org/officeDocument/2006/relationships/slideLayout" Target="../slideLayouts/slideLayout114.xml"/><Relationship Id="rId23" Type="http://schemas.openxmlformats.org/officeDocument/2006/relationships/slideLayout" Target="../slideLayouts/slideLayout122.xml"/><Relationship Id="rId28" Type="http://schemas.openxmlformats.org/officeDocument/2006/relationships/slideLayout" Target="../slideLayouts/slideLayout127.xml"/><Relationship Id="rId36" Type="http://schemas.openxmlformats.org/officeDocument/2006/relationships/slideLayout" Target="../slideLayouts/slideLayout135.xml"/><Relationship Id="rId49" Type="http://schemas.openxmlformats.org/officeDocument/2006/relationships/image" Target="../media/image1.emf"/><Relationship Id="rId10" Type="http://schemas.openxmlformats.org/officeDocument/2006/relationships/slideLayout" Target="../slideLayouts/slideLayout109.xml"/><Relationship Id="rId19" Type="http://schemas.openxmlformats.org/officeDocument/2006/relationships/slideLayout" Target="../slideLayouts/slideLayout118.xml"/><Relationship Id="rId31" Type="http://schemas.openxmlformats.org/officeDocument/2006/relationships/slideLayout" Target="../slideLayouts/slideLayout130.xml"/><Relationship Id="rId44" Type="http://schemas.openxmlformats.org/officeDocument/2006/relationships/theme" Target="../theme/theme6.xml"/><Relationship Id="rId4" Type="http://schemas.openxmlformats.org/officeDocument/2006/relationships/slideLayout" Target="../slideLayouts/slideLayout103.xml"/><Relationship Id="rId9" Type="http://schemas.openxmlformats.org/officeDocument/2006/relationships/slideLayout" Target="../slideLayouts/slideLayout108.xml"/><Relationship Id="rId14" Type="http://schemas.openxmlformats.org/officeDocument/2006/relationships/slideLayout" Target="../slideLayouts/slideLayout113.xml"/><Relationship Id="rId22" Type="http://schemas.openxmlformats.org/officeDocument/2006/relationships/slideLayout" Target="../slideLayouts/slideLayout121.xml"/><Relationship Id="rId27" Type="http://schemas.openxmlformats.org/officeDocument/2006/relationships/slideLayout" Target="../slideLayouts/slideLayout126.xml"/><Relationship Id="rId30" Type="http://schemas.openxmlformats.org/officeDocument/2006/relationships/slideLayout" Target="../slideLayouts/slideLayout129.xml"/><Relationship Id="rId35" Type="http://schemas.openxmlformats.org/officeDocument/2006/relationships/slideLayout" Target="../slideLayouts/slideLayout134.xml"/><Relationship Id="rId43" Type="http://schemas.openxmlformats.org/officeDocument/2006/relationships/slideLayout" Target="../slideLayouts/slideLayout142.xml"/><Relationship Id="rId48" Type="http://schemas.openxmlformats.org/officeDocument/2006/relationships/oleObject" Target="../embeddings/oleObject98.bin"/><Relationship Id="rId8" Type="http://schemas.openxmlformats.org/officeDocument/2006/relationships/slideLayout" Target="../slideLayouts/slideLayout10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Объект 2" hidden="1"/>
          <p:cNvGraphicFramePr>
            <a:graphicFrameLocks noChangeAspect="1"/>
          </p:cNvGraphicFramePr>
          <p:nvPr>
            <p:custDataLst>
              <p:tags r:id="rId34"/>
            </p:custDataLst>
            <p:extLst>
              <p:ext uri="{D42A27DB-BD31-4B8C-83A1-F6EECF244321}">
                <p14:modId xmlns:p14="http://schemas.microsoft.com/office/powerpoint/2010/main" val="2739172343"/>
              </p:ext>
            </p:extLst>
          </p:nvPr>
        </p:nvGraphicFramePr>
        <p:xfrm>
          <a:off x="2066" y="2242"/>
          <a:ext cx="2051" cy="222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8006" name="Слайд think-cell" r:id="rId36" imgW="270" imgH="270" progId="TCLayout.ActiveDocument.1">
                  <p:embed/>
                </p:oleObj>
              </mc:Choice>
              <mc:Fallback>
                <p:oleObj name="Слайд think-cell" r:id="rId36" imgW="270" imgH="270" progId="TCLayout.ActiveDocument.1">
                  <p:embed/>
                  <p:pic>
                    <p:nvPicPr>
                      <p:cNvPr id="3" name="Объект 2" hidden="1"/>
                      <p:cNvPicPr/>
                      <p:nvPr/>
                    </p:nvPicPr>
                    <p:blipFill>
                      <a:blip r:embed="rId37"/>
                      <a:stretch>
                        <a:fillRect/>
                      </a:stretch>
                    </p:blipFill>
                    <p:spPr>
                      <a:xfrm>
                        <a:off x="2066" y="2242"/>
                        <a:ext cx="2051" cy="222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Прямоугольник 3" hidden="1"/>
          <p:cNvSpPr/>
          <p:nvPr>
            <p:custDataLst>
              <p:tags r:id="rId35"/>
            </p:custDataLst>
          </p:nvPr>
        </p:nvSpPr>
        <p:spPr bwMode="auto">
          <a:xfrm>
            <a:off x="0" y="2"/>
            <a:ext cx="222250" cy="296333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spcCol="0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128015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52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pic>
        <p:nvPicPr>
          <p:cNvPr id="35" name="Рисунок 34"/>
          <p:cNvPicPr>
            <a:picLocks noChangeAspect="1"/>
          </p:cNvPicPr>
          <p:nvPr/>
        </p:nvPicPr>
        <p:blipFill>
          <a:blip r:embed="rId3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32529" y="8928722"/>
            <a:ext cx="1066786" cy="268800"/>
          </a:xfrm>
          <a:prstGeom prst="rect">
            <a:avLst/>
          </a:prstGeom>
          <a:effectLst/>
        </p:spPr>
      </p:pic>
      <p:sp>
        <p:nvSpPr>
          <p:cNvPr id="38" name="Заголовок 1"/>
          <p:cNvSpPr txBox="1">
            <a:spLocks/>
          </p:cNvSpPr>
          <p:nvPr/>
        </p:nvSpPr>
        <p:spPr>
          <a:xfrm>
            <a:off x="553751" y="287660"/>
            <a:ext cx="11896256" cy="984568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rgbClr val="008C95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accent1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accent1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accent1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accent1"/>
                </a:solidFill>
                <a:latin typeface="Arial" charset="0"/>
              </a:defRPr>
            </a:lvl5pPr>
            <a:lvl6pPr marL="389512"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779025"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1168538"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1558051"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defTabSz="1280153"/>
            <a:endParaRPr lang="ru-RU" sz="2520" kern="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285" y="634152"/>
            <a:ext cx="11797031" cy="1277198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pPr lvl="0"/>
            <a:r>
              <a:rPr lang="ru-RU" dirty="0"/>
              <a:t>Образец заголовка </a:t>
            </a:r>
            <a:r>
              <a:rPr lang="ru-RU" dirty="0" smtClean="0"/>
              <a:t>(</a:t>
            </a:r>
            <a:r>
              <a:rPr lang="ru-RU" dirty="0"/>
              <a:t>заголовок не более 2 строк)</a:t>
            </a:r>
          </a:p>
        </p:txBody>
      </p:sp>
      <p:sp>
        <p:nvSpPr>
          <p:cNvPr id="39" name="Rectangle 42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6885" y="8880920"/>
            <a:ext cx="461261" cy="355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l" eaLnBrk="1" hangingPunct="1">
              <a:defRPr sz="1120" b="1">
                <a:solidFill>
                  <a:schemeClr val="tx2"/>
                </a:solidFill>
              </a:defRPr>
            </a:lvl1pPr>
          </a:lstStyle>
          <a:p>
            <a:fld id="{CDBD563E-B0D3-447F-AFD2-910202E21AB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41" name="Нижний колонтитул 8"/>
          <p:cNvSpPr>
            <a:spLocks noGrp="1"/>
          </p:cNvSpPr>
          <p:nvPr>
            <p:ph type="ftr" sz="quarter" idx="3"/>
          </p:nvPr>
        </p:nvSpPr>
        <p:spPr>
          <a:xfrm>
            <a:off x="1290237" y="8880919"/>
            <a:ext cx="7436204" cy="370629"/>
          </a:xfrm>
          <a:prstGeom prst="rect">
            <a:avLst/>
          </a:prstGeom>
        </p:spPr>
        <p:txBody>
          <a:bodyPr vert="horz" lIns="0" tIns="45720" rIns="91440" bIns="45720" rtlCol="0" anchor="ctr"/>
          <a:lstStyle>
            <a:lvl1pPr algn="l">
              <a:defRPr sz="112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Название презентации. Мероприятие</a:t>
            </a:r>
            <a:endParaRPr lang="ru-RU"/>
          </a:p>
        </p:txBody>
      </p:sp>
      <p:sp>
        <p:nvSpPr>
          <p:cNvPr id="42" name="Дата 4"/>
          <p:cNvSpPr>
            <a:spLocks noGrp="1"/>
          </p:cNvSpPr>
          <p:nvPr>
            <p:ph type="dt" sz="half" idx="2"/>
          </p:nvPr>
        </p:nvSpPr>
        <p:spPr>
          <a:xfrm>
            <a:off x="8877130" y="8880919"/>
            <a:ext cx="1337689" cy="3706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lang="ru-RU" sz="1120" i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fld id="{9B4F87F4-8537-4974-8D36-4BB680327BA1}" type="datetime1">
              <a:rPr lang="ru-RU" smtClean="0">
                <a:solidFill>
                  <a:srgbClr val="008C95"/>
                </a:solidFill>
              </a:rPr>
              <a:t>09.11.2022</a:t>
            </a:fld>
            <a:endParaRPr lang="ru-RU" dirty="0">
              <a:solidFill>
                <a:srgbClr val="008C95"/>
              </a:solidFill>
            </a:endParaRPr>
          </a:p>
        </p:txBody>
      </p:sp>
      <p:grpSp>
        <p:nvGrpSpPr>
          <p:cNvPr id="6" name="Группа 5"/>
          <p:cNvGrpSpPr/>
          <p:nvPr/>
        </p:nvGrpSpPr>
        <p:grpSpPr>
          <a:xfrm>
            <a:off x="12742648" y="-79541"/>
            <a:ext cx="865943" cy="9624190"/>
            <a:chOff x="9101894" y="-42611"/>
            <a:chExt cx="618531" cy="5155816"/>
          </a:xfrm>
        </p:grpSpPr>
        <p:sp>
          <p:nvSpPr>
            <p:cNvPr id="36" name="Прямоугольник 35"/>
            <p:cNvSpPr/>
            <p:nvPr/>
          </p:nvSpPr>
          <p:spPr>
            <a:xfrm>
              <a:off x="9249089" y="154103"/>
              <a:ext cx="377590" cy="436959"/>
            </a:xfrm>
            <a:prstGeom prst="rect">
              <a:avLst/>
            </a:prstGeom>
            <a:solidFill>
              <a:srgbClr val="008C95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ru-RU" sz="980" dirty="0">
                  <a:solidFill>
                    <a:srgbClr val="FFFFFF"/>
                  </a:solidFill>
                </a:rPr>
                <a:t>0</a:t>
              </a:r>
            </a:p>
            <a:p>
              <a:pPr algn="ctr" eaLnBrk="1" hangingPunct="1">
                <a:defRPr/>
              </a:pPr>
              <a:r>
                <a:rPr lang="en-US" sz="980" dirty="0">
                  <a:solidFill>
                    <a:srgbClr val="FFFFFF"/>
                  </a:solidFill>
                </a:rPr>
                <a:t>140</a:t>
              </a:r>
              <a:endParaRPr lang="ru-RU" sz="980" dirty="0">
                <a:solidFill>
                  <a:srgbClr val="FFFFFF"/>
                </a:solidFill>
              </a:endParaRPr>
            </a:p>
            <a:p>
              <a:pPr algn="ctr" eaLnBrk="1" hangingPunct="1">
                <a:defRPr/>
              </a:pPr>
              <a:r>
                <a:rPr lang="ru-RU" sz="980" dirty="0">
                  <a:solidFill>
                    <a:srgbClr val="FFFFFF"/>
                  </a:solidFill>
                </a:rPr>
                <a:t>1</a:t>
              </a:r>
              <a:r>
                <a:rPr lang="en-US" sz="980" dirty="0">
                  <a:solidFill>
                    <a:srgbClr val="FFFFFF"/>
                  </a:solidFill>
                </a:rPr>
                <a:t>49</a:t>
              </a:r>
              <a:endParaRPr lang="ru-RU" sz="980" dirty="0">
                <a:solidFill>
                  <a:srgbClr val="FFFFFF"/>
                </a:solidFill>
              </a:endParaRPr>
            </a:p>
          </p:txBody>
        </p:sp>
        <p:sp>
          <p:nvSpPr>
            <p:cNvPr id="37" name="Прямоугольник 36"/>
            <p:cNvSpPr/>
            <p:nvPr/>
          </p:nvSpPr>
          <p:spPr>
            <a:xfrm>
              <a:off x="9249089" y="873918"/>
              <a:ext cx="377590" cy="438150"/>
            </a:xfrm>
            <a:prstGeom prst="rect">
              <a:avLst/>
            </a:prstGeom>
            <a:solidFill>
              <a:srgbClr val="D0D0D0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ru-RU" sz="980" dirty="0">
                  <a:solidFill>
                    <a:srgbClr val="FFFFFF"/>
                  </a:solidFill>
                </a:rPr>
                <a:t>208</a:t>
              </a:r>
            </a:p>
            <a:p>
              <a:pPr algn="ctr" eaLnBrk="1" hangingPunct="1">
                <a:defRPr/>
              </a:pPr>
              <a:r>
                <a:rPr lang="ru-RU" sz="980" dirty="0">
                  <a:solidFill>
                    <a:srgbClr val="FFFFFF"/>
                  </a:solidFill>
                </a:rPr>
                <a:t>208</a:t>
              </a:r>
            </a:p>
            <a:p>
              <a:pPr algn="ctr" eaLnBrk="1" hangingPunct="1">
                <a:defRPr/>
              </a:pPr>
              <a:r>
                <a:rPr lang="ru-RU" sz="980" dirty="0">
                  <a:solidFill>
                    <a:srgbClr val="FFFFFF"/>
                  </a:solidFill>
                </a:rPr>
                <a:t>208</a:t>
              </a:r>
            </a:p>
          </p:txBody>
        </p:sp>
        <p:sp>
          <p:nvSpPr>
            <p:cNvPr id="43" name="Прямоугольник 42"/>
            <p:cNvSpPr/>
            <p:nvPr/>
          </p:nvSpPr>
          <p:spPr>
            <a:xfrm>
              <a:off x="9249089" y="3830254"/>
              <a:ext cx="377590" cy="436960"/>
            </a:xfrm>
            <a:prstGeom prst="rect">
              <a:avLst/>
            </a:prstGeom>
            <a:solidFill>
              <a:srgbClr val="E5F2F2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ru-RU" sz="980" dirty="0">
                  <a:solidFill>
                    <a:srgbClr val="000000"/>
                  </a:solidFill>
                </a:rPr>
                <a:t>229</a:t>
              </a:r>
            </a:p>
            <a:p>
              <a:pPr algn="ctr" eaLnBrk="1" hangingPunct="1">
                <a:defRPr/>
              </a:pPr>
              <a:r>
                <a:rPr lang="ru-RU" sz="980" dirty="0">
                  <a:solidFill>
                    <a:srgbClr val="000000"/>
                  </a:solidFill>
                </a:rPr>
                <a:t>242</a:t>
              </a:r>
            </a:p>
            <a:p>
              <a:pPr algn="ctr" eaLnBrk="1" hangingPunct="1">
                <a:defRPr/>
              </a:pPr>
              <a:r>
                <a:rPr lang="ru-RU" sz="980" dirty="0">
                  <a:solidFill>
                    <a:srgbClr val="000000"/>
                  </a:solidFill>
                </a:rPr>
                <a:t>242</a:t>
              </a:r>
            </a:p>
          </p:txBody>
        </p:sp>
        <p:sp>
          <p:nvSpPr>
            <p:cNvPr id="46" name="Прямоугольник 45"/>
            <p:cNvSpPr/>
            <p:nvPr/>
          </p:nvSpPr>
          <p:spPr>
            <a:xfrm>
              <a:off x="9249089" y="2519364"/>
              <a:ext cx="377590" cy="436959"/>
            </a:xfrm>
            <a:prstGeom prst="rect">
              <a:avLst/>
            </a:prstGeom>
            <a:solidFill>
              <a:srgbClr val="B2D2D8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ru-RU" sz="980" dirty="0">
                  <a:solidFill>
                    <a:srgbClr val="FFFFFF"/>
                  </a:solidFill>
                </a:rPr>
                <a:t>178</a:t>
              </a:r>
            </a:p>
            <a:p>
              <a:pPr algn="ctr" eaLnBrk="1" hangingPunct="1">
                <a:defRPr/>
              </a:pPr>
              <a:r>
                <a:rPr lang="ru-RU" sz="980" dirty="0">
                  <a:solidFill>
                    <a:srgbClr val="FFFFFF"/>
                  </a:solidFill>
                </a:rPr>
                <a:t>210</a:t>
              </a:r>
            </a:p>
            <a:p>
              <a:pPr algn="ctr" eaLnBrk="1" hangingPunct="1">
                <a:defRPr/>
              </a:pPr>
              <a:r>
                <a:rPr lang="ru-RU" sz="980" dirty="0">
                  <a:solidFill>
                    <a:srgbClr val="FFFFFF"/>
                  </a:solidFill>
                </a:rPr>
                <a:t>216</a:t>
              </a:r>
            </a:p>
          </p:txBody>
        </p:sp>
        <p:sp>
          <p:nvSpPr>
            <p:cNvPr id="47" name="Прямоугольник 46"/>
            <p:cNvSpPr/>
            <p:nvPr/>
          </p:nvSpPr>
          <p:spPr>
            <a:xfrm>
              <a:off x="9249089" y="2956327"/>
              <a:ext cx="377590" cy="436960"/>
            </a:xfrm>
            <a:prstGeom prst="rect">
              <a:avLst/>
            </a:prstGeom>
            <a:solidFill>
              <a:srgbClr val="FFC000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ru-RU" sz="980" dirty="0">
                  <a:solidFill>
                    <a:srgbClr val="000000"/>
                  </a:solidFill>
                </a:rPr>
                <a:t>255</a:t>
              </a:r>
            </a:p>
            <a:p>
              <a:pPr algn="ctr" eaLnBrk="1" hangingPunct="1">
                <a:defRPr/>
              </a:pPr>
              <a:r>
                <a:rPr lang="ru-RU" sz="980" dirty="0">
                  <a:solidFill>
                    <a:srgbClr val="000000"/>
                  </a:solidFill>
                </a:rPr>
                <a:t>192</a:t>
              </a:r>
            </a:p>
            <a:p>
              <a:pPr algn="ctr" eaLnBrk="1" hangingPunct="1">
                <a:defRPr/>
              </a:pPr>
              <a:r>
                <a:rPr lang="ru-RU" sz="980" dirty="0">
                  <a:solidFill>
                    <a:srgbClr val="000000"/>
                  </a:solidFill>
                </a:rPr>
                <a:t>0</a:t>
              </a:r>
            </a:p>
          </p:txBody>
        </p:sp>
        <p:sp>
          <p:nvSpPr>
            <p:cNvPr id="48" name="Прямоугольник 47"/>
            <p:cNvSpPr/>
            <p:nvPr/>
          </p:nvSpPr>
          <p:spPr>
            <a:xfrm>
              <a:off x="9249089" y="3393282"/>
              <a:ext cx="377590" cy="436959"/>
            </a:xfrm>
            <a:prstGeom prst="rect">
              <a:avLst/>
            </a:prstGeom>
            <a:solidFill>
              <a:srgbClr val="C00000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ru-RU" sz="980" dirty="0">
                  <a:solidFill>
                    <a:srgbClr val="FFFFFF"/>
                  </a:solidFill>
                </a:rPr>
                <a:t>192</a:t>
              </a:r>
            </a:p>
            <a:p>
              <a:pPr algn="ctr" eaLnBrk="1" hangingPunct="1">
                <a:defRPr/>
              </a:pPr>
              <a:r>
                <a:rPr lang="ru-RU" sz="980" dirty="0">
                  <a:solidFill>
                    <a:srgbClr val="FFFFFF"/>
                  </a:solidFill>
                </a:rPr>
                <a:t>0</a:t>
              </a:r>
            </a:p>
            <a:p>
              <a:pPr algn="ctr" eaLnBrk="1" hangingPunct="1">
                <a:defRPr/>
              </a:pPr>
              <a:r>
                <a:rPr lang="ru-RU" sz="980" dirty="0">
                  <a:solidFill>
                    <a:srgbClr val="FFFFFF"/>
                  </a:solidFill>
                </a:rPr>
                <a:t>0</a:t>
              </a:r>
            </a:p>
          </p:txBody>
        </p:sp>
        <p:sp>
          <p:nvSpPr>
            <p:cNvPr id="50" name="Прямоугольник 49"/>
            <p:cNvSpPr/>
            <p:nvPr/>
          </p:nvSpPr>
          <p:spPr>
            <a:xfrm>
              <a:off x="9249089" y="4267214"/>
              <a:ext cx="377590" cy="169200"/>
            </a:xfrm>
            <a:prstGeom prst="rect">
              <a:avLst/>
            </a:prstGeom>
            <a:solidFill>
              <a:srgbClr val="000000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en-US" sz="980" dirty="0" smtClean="0">
                  <a:solidFill>
                    <a:srgbClr val="FFFFFF"/>
                  </a:solidFill>
                </a:rPr>
                <a:t>0,0,0</a:t>
              </a:r>
              <a:endParaRPr lang="ru-RU" sz="980" dirty="0">
                <a:solidFill>
                  <a:srgbClr val="FFFFFF"/>
                </a:solidFill>
              </a:endParaRPr>
            </a:p>
          </p:txBody>
        </p:sp>
        <p:sp>
          <p:nvSpPr>
            <p:cNvPr id="51" name="Прямоугольник 50"/>
            <p:cNvSpPr/>
            <p:nvPr/>
          </p:nvSpPr>
          <p:spPr>
            <a:xfrm>
              <a:off x="9249091" y="588086"/>
              <a:ext cx="377590" cy="438150"/>
            </a:xfrm>
            <a:prstGeom prst="rect">
              <a:avLst/>
            </a:prstGeom>
            <a:solidFill>
              <a:srgbClr val="00313C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en-US" sz="980" dirty="0" smtClean="0">
                  <a:solidFill>
                    <a:schemeClr val="bg1"/>
                  </a:solidFill>
                </a:rPr>
                <a:t>0</a:t>
              </a:r>
              <a:br>
                <a:rPr lang="en-US" sz="980" dirty="0" smtClean="0">
                  <a:solidFill>
                    <a:schemeClr val="bg1"/>
                  </a:solidFill>
                </a:rPr>
              </a:br>
              <a:r>
                <a:rPr lang="ru-RU" sz="980" dirty="0" smtClean="0">
                  <a:solidFill>
                    <a:schemeClr val="bg1"/>
                  </a:solidFill>
                </a:rPr>
                <a:t>49</a:t>
              </a:r>
              <a:br>
                <a:rPr lang="ru-RU" sz="980" dirty="0" smtClean="0">
                  <a:solidFill>
                    <a:schemeClr val="bg1"/>
                  </a:solidFill>
                </a:rPr>
              </a:br>
              <a:r>
                <a:rPr lang="ru-RU" sz="980" dirty="0" smtClean="0">
                  <a:solidFill>
                    <a:schemeClr val="bg1"/>
                  </a:solidFill>
                </a:rPr>
                <a:t>60</a:t>
              </a:r>
              <a:endParaRPr lang="ru-RU" sz="980" dirty="0">
                <a:solidFill>
                  <a:schemeClr val="bg1"/>
                </a:solidFill>
              </a:endParaRPr>
            </a:p>
          </p:txBody>
        </p:sp>
        <p:sp>
          <p:nvSpPr>
            <p:cNvPr id="52" name="Прямоугольник 51"/>
            <p:cNvSpPr/>
            <p:nvPr/>
          </p:nvSpPr>
          <p:spPr>
            <a:xfrm>
              <a:off x="9249091" y="1022665"/>
              <a:ext cx="377590" cy="436960"/>
            </a:xfrm>
            <a:prstGeom prst="rect">
              <a:avLst/>
            </a:prstGeom>
            <a:solidFill>
              <a:schemeClr val="bg2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en-US" sz="98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119</a:t>
              </a:r>
              <a:br>
                <a:rPr lang="en-US" sz="98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</a:br>
              <a:r>
                <a:rPr lang="en-US" sz="98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226</a:t>
              </a:r>
              <a:br>
                <a:rPr lang="en-US" sz="98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</a:br>
              <a:r>
                <a:rPr lang="en-US" sz="98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195</a:t>
              </a:r>
              <a:endParaRPr lang="ru-RU" sz="98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53" name="Прямоугольник 52"/>
            <p:cNvSpPr/>
            <p:nvPr/>
          </p:nvSpPr>
          <p:spPr>
            <a:xfrm>
              <a:off x="9249091" y="3830257"/>
              <a:ext cx="377590" cy="436960"/>
            </a:xfrm>
            <a:prstGeom prst="rect">
              <a:avLst/>
            </a:prstGeom>
            <a:solidFill>
              <a:srgbClr val="2D3287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en-US" sz="980" dirty="0" smtClean="0">
                  <a:solidFill>
                    <a:schemeClr val="bg1"/>
                  </a:solidFill>
                </a:rPr>
                <a:t>45</a:t>
              </a:r>
              <a:endParaRPr lang="ru-RU" sz="980" dirty="0">
                <a:solidFill>
                  <a:schemeClr val="bg1"/>
                </a:solidFill>
              </a:endParaRPr>
            </a:p>
            <a:p>
              <a:pPr algn="ctr" eaLnBrk="1" hangingPunct="1">
                <a:defRPr/>
              </a:pPr>
              <a:r>
                <a:rPr lang="en-US" sz="980" dirty="0" smtClean="0">
                  <a:solidFill>
                    <a:schemeClr val="bg1"/>
                  </a:solidFill>
                </a:rPr>
                <a:t>50</a:t>
              </a:r>
              <a:endParaRPr lang="ru-RU" sz="980" dirty="0">
                <a:solidFill>
                  <a:schemeClr val="bg1"/>
                </a:solidFill>
              </a:endParaRPr>
            </a:p>
            <a:p>
              <a:pPr algn="ctr" eaLnBrk="1" hangingPunct="1">
                <a:defRPr/>
              </a:pPr>
              <a:r>
                <a:rPr lang="en-US" sz="980" dirty="0" smtClean="0">
                  <a:solidFill>
                    <a:schemeClr val="bg1"/>
                  </a:solidFill>
                </a:rPr>
                <a:t>135</a:t>
              </a:r>
              <a:endParaRPr lang="ru-RU" sz="980" dirty="0">
                <a:solidFill>
                  <a:schemeClr val="bg1"/>
                </a:solidFill>
              </a:endParaRPr>
            </a:p>
          </p:txBody>
        </p:sp>
        <p:sp>
          <p:nvSpPr>
            <p:cNvPr id="54" name="Прямоугольник 53"/>
            <p:cNvSpPr/>
            <p:nvPr/>
          </p:nvSpPr>
          <p:spPr>
            <a:xfrm>
              <a:off x="9249091" y="1466152"/>
              <a:ext cx="377590" cy="438150"/>
            </a:xfrm>
            <a:prstGeom prst="rect">
              <a:avLst/>
            </a:prstGeom>
            <a:solidFill>
              <a:schemeClr val="bg1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en-US" sz="980" dirty="0" smtClean="0">
                  <a:solidFill>
                    <a:srgbClr val="000000"/>
                  </a:solidFill>
                </a:rPr>
                <a:t>255</a:t>
              </a:r>
              <a:endParaRPr lang="ru-RU" sz="980" dirty="0">
                <a:solidFill>
                  <a:srgbClr val="000000"/>
                </a:solidFill>
              </a:endParaRPr>
            </a:p>
            <a:p>
              <a:pPr algn="ctr" eaLnBrk="1" hangingPunct="1">
                <a:defRPr/>
              </a:pPr>
              <a:r>
                <a:rPr lang="en-US" sz="980" dirty="0" smtClean="0">
                  <a:solidFill>
                    <a:srgbClr val="000000"/>
                  </a:solidFill>
                </a:rPr>
                <a:t>255</a:t>
              </a:r>
              <a:endParaRPr lang="ru-RU" sz="980" dirty="0">
                <a:solidFill>
                  <a:srgbClr val="000000"/>
                </a:solidFill>
              </a:endParaRPr>
            </a:p>
            <a:p>
              <a:pPr algn="ctr" eaLnBrk="1" hangingPunct="1">
                <a:defRPr/>
              </a:pPr>
              <a:r>
                <a:rPr lang="en-US" sz="980" dirty="0" smtClean="0">
                  <a:solidFill>
                    <a:srgbClr val="000000"/>
                  </a:solidFill>
                </a:rPr>
                <a:t>255</a:t>
              </a:r>
              <a:endParaRPr lang="ru-RU" sz="980" dirty="0">
                <a:solidFill>
                  <a:srgbClr val="000000"/>
                </a:solidFill>
              </a:endParaRPr>
            </a:p>
          </p:txBody>
        </p:sp>
        <p:sp>
          <p:nvSpPr>
            <p:cNvPr id="55" name="Прямоугольник 54"/>
            <p:cNvSpPr/>
            <p:nvPr/>
          </p:nvSpPr>
          <p:spPr>
            <a:xfrm>
              <a:off x="9249091" y="2519364"/>
              <a:ext cx="377590" cy="436959"/>
            </a:xfrm>
            <a:prstGeom prst="rect">
              <a:avLst/>
            </a:prstGeom>
            <a:solidFill>
              <a:srgbClr val="FABE19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en-US" sz="98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250</a:t>
              </a:r>
              <a:endParaRPr lang="ru-RU" sz="98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  <a:p>
              <a:pPr algn="ctr" eaLnBrk="1" hangingPunct="1">
                <a:defRPr/>
              </a:pPr>
              <a:r>
                <a:rPr lang="en-US" sz="98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190</a:t>
              </a:r>
              <a:endParaRPr lang="ru-RU" sz="98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  <a:p>
              <a:pPr algn="ctr" eaLnBrk="1" hangingPunct="1">
                <a:defRPr/>
              </a:pPr>
              <a:r>
                <a:rPr lang="en-US" sz="98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25</a:t>
              </a:r>
              <a:endParaRPr lang="ru-RU" sz="98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56" name="Прямоугольник 55"/>
            <p:cNvSpPr/>
            <p:nvPr/>
          </p:nvSpPr>
          <p:spPr>
            <a:xfrm>
              <a:off x="9249091" y="2956327"/>
              <a:ext cx="377590" cy="436960"/>
            </a:xfrm>
            <a:prstGeom prst="rect">
              <a:avLst/>
            </a:prstGeom>
            <a:solidFill>
              <a:srgbClr val="008CFA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en-US" sz="980" dirty="0" smtClean="0">
                  <a:solidFill>
                    <a:schemeClr val="bg1"/>
                  </a:solidFill>
                </a:rPr>
                <a:t>0</a:t>
              </a:r>
              <a:endParaRPr lang="ru-RU" sz="980" dirty="0">
                <a:solidFill>
                  <a:schemeClr val="bg1"/>
                </a:solidFill>
              </a:endParaRPr>
            </a:p>
            <a:p>
              <a:pPr algn="ctr" eaLnBrk="1" hangingPunct="1">
                <a:defRPr/>
              </a:pPr>
              <a:r>
                <a:rPr lang="ru-RU" sz="980" dirty="0" smtClean="0">
                  <a:solidFill>
                    <a:schemeClr val="bg1"/>
                  </a:solidFill>
                </a:rPr>
                <a:t>1</a:t>
              </a:r>
              <a:r>
                <a:rPr lang="en-US" sz="980" dirty="0" smtClean="0">
                  <a:solidFill>
                    <a:schemeClr val="bg1"/>
                  </a:solidFill>
                </a:rPr>
                <a:t>40</a:t>
              </a:r>
              <a:endParaRPr lang="ru-RU" sz="980" dirty="0">
                <a:solidFill>
                  <a:schemeClr val="bg1"/>
                </a:solidFill>
              </a:endParaRPr>
            </a:p>
            <a:p>
              <a:pPr algn="ctr" eaLnBrk="1" hangingPunct="1">
                <a:defRPr/>
              </a:pPr>
              <a:r>
                <a:rPr lang="en-US" sz="980" dirty="0" smtClean="0">
                  <a:solidFill>
                    <a:schemeClr val="bg1"/>
                  </a:solidFill>
                </a:rPr>
                <a:t>250</a:t>
              </a:r>
              <a:endParaRPr lang="ru-RU" sz="980" dirty="0">
                <a:solidFill>
                  <a:schemeClr val="bg1"/>
                </a:solidFill>
              </a:endParaRPr>
            </a:p>
          </p:txBody>
        </p:sp>
        <p:sp>
          <p:nvSpPr>
            <p:cNvPr id="57" name="Прямоугольник 56"/>
            <p:cNvSpPr/>
            <p:nvPr/>
          </p:nvSpPr>
          <p:spPr>
            <a:xfrm>
              <a:off x="9249091" y="3393282"/>
              <a:ext cx="377590" cy="436959"/>
            </a:xfrm>
            <a:prstGeom prst="rect">
              <a:avLst/>
            </a:prstGeom>
            <a:solidFill>
              <a:srgbClr val="FA786E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en-US" sz="980" dirty="0" smtClean="0">
                  <a:solidFill>
                    <a:srgbClr val="FFFFFF"/>
                  </a:solidFill>
                </a:rPr>
                <a:t>250</a:t>
              </a:r>
              <a:endParaRPr lang="ru-RU" sz="980" dirty="0">
                <a:solidFill>
                  <a:srgbClr val="FFFFFF"/>
                </a:solidFill>
              </a:endParaRPr>
            </a:p>
            <a:p>
              <a:pPr algn="ctr" eaLnBrk="1" hangingPunct="1">
                <a:defRPr/>
              </a:pPr>
              <a:r>
                <a:rPr lang="en-US" sz="980" dirty="0" smtClean="0">
                  <a:solidFill>
                    <a:srgbClr val="FFFFFF"/>
                  </a:solidFill>
                </a:rPr>
                <a:t>120</a:t>
              </a:r>
              <a:endParaRPr lang="ru-RU" sz="980" dirty="0">
                <a:solidFill>
                  <a:srgbClr val="FFFFFF"/>
                </a:solidFill>
              </a:endParaRPr>
            </a:p>
            <a:p>
              <a:pPr algn="ctr" eaLnBrk="1" hangingPunct="1">
                <a:defRPr/>
              </a:pPr>
              <a:r>
                <a:rPr lang="en-US" sz="980" dirty="0" smtClean="0">
                  <a:solidFill>
                    <a:srgbClr val="FFFFFF"/>
                  </a:solidFill>
                </a:rPr>
                <a:t>110</a:t>
              </a:r>
              <a:endParaRPr lang="ru-RU" sz="980" dirty="0">
                <a:solidFill>
                  <a:srgbClr val="FFFFFF"/>
                </a:solidFill>
              </a:endParaRPr>
            </a:p>
          </p:txBody>
        </p:sp>
        <p:sp>
          <p:nvSpPr>
            <p:cNvPr id="59" name="Прямоугольник 58"/>
            <p:cNvSpPr/>
            <p:nvPr/>
          </p:nvSpPr>
          <p:spPr>
            <a:xfrm>
              <a:off x="9249091" y="1916373"/>
              <a:ext cx="377590" cy="438150"/>
            </a:xfrm>
            <a:prstGeom prst="rect">
              <a:avLst/>
            </a:prstGeom>
            <a:solidFill>
              <a:schemeClr val="accent6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en-US" sz="980" dirty="0" smtClean="0">
                  <a:solidFill>
                    <a:srgbClr val="FFFFFF"/>
                  </a:solidFill>
                </a:rPr>
                <a:t>224</a:t>
              </a:r>
              <a:br>
                <a:rPr lang="en-US" sz="980" dirty="0" smtClean="0">
                  <a:solidFill>
                    <a:srgbClr val="FFFFFF"/>
                  </a:solidFill>
                </a:rPr>
              </a:br>
              <a:r>
                <a:rPr lang="en-US" sz="980" dirty="0" smtClean="0">
                  <a:solidFill>
                    <a:srgbClr val="FFFFFF"/>
                  </a:solidFill>
                </a:rPr>
                <a:t>78</a:t>
              </a:r>
              <a:br>
                <a:rPr lang="en-US" sz="980" dirty="0" smtClean="0">
                  <a:solidFill>
                    <a:srgbClr val="FFFFFF"/>
                  </a:solidFill>
                </a:rPr>
              </a:br>
              <a:r>
                <a:rPr lang="en-US" sz="980" dirty="0" smtClean="0">
                  <a:solidFill>
                    <a:srgbClr val="FFFFFF"/>
                  </a:solidFill>
                </a:rPr>
                <a:t>57</a:t>
              </a:r>
              <a:endParaRPr lang="ru-RU" sz="980" dirty="0">
                <a:solidFill>
                  <a:srgbClr val="FFFFFF"/>
                </a:solidFill>
              </a:endParaRP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9101894" y="-42611"/>
              <a:ext cx="618531" cy="1417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120" dirty="0" smtClean="0"/>
                <a:t>Основные</a:t>
              </a:r>
              <a:endParaRPr lang="ru-RU" sz="1120" dirty="0"/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9101894" y="2320575"/>
              <a:ext cx="618531" cy="1417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120" dirty="0" err="1" smtClean="0"/>
                <a:t>Доп.цвета</a:t>
              </a:r>
              <a:endParaRPr lang="ru-RU" sz="1120" dirty="0"/>
            </a:p>
          </p:txBody>
        </p:sp>
        <p:sp>
          <p:nvSpPr>
            <p:cNvPr id="31" name="Прямоугольник 30"/>
            <p:cNvSpPr/>
            <p:nvPr/>
          </p:nvSpPr>
          <p:spPr>
            <a:xfrm>
              <a:off x="9249088" y="4436414"/>
              <a:ext cx="377591" cy="169200"/>
            </a:xfrm>
            <a:prstGeom prst="rect">
              <a:avLst/>
            </a:prstGeom>
            <a:solidFill>
              <a:srgbClr val="4D4D4D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en-US" sz="840" dirty="0" smtClean="0">
                  <a:solidFill>
                    <a:srgbClr val="FFFFFF"/>
                  </a:solidFill>
                </a:rPr>
                <a:t>70%</a:t>
              </a:r>
              <a:endParaRPr lang="ru-RU" sz="840" dirty="0">
                <a:solidFill>
                  <a:srgbClr val="FFFFFF"/>
                </a:solidFill>
              </a:endParaRPr>
            </a:p>
          </p:txBody>
        </p:sp>
        <p:sp>
          <p:nvSpPr>
            <p:cNvPr id="33" name="Прямоугольник 32"/>
            <p:cNvSpPr/>
            <p:nvPr/>
          </p:nvSpPr>
          <p:spPr>
            <a:xfrm>
              <a:off x="9249087" y="4605611"/>
              <a:ext cx="377593" cy="169200"/>
            </a:xfrm>
            <a:prstGeom prst="rect">
              <a:avLst/>
            </a:prstGeom>
            <a:solidFill>
              <a:srgbClr val="7F7F7F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en-US" sz="840" dirty="0" smtClean="0">
                  <a:solidFill>
                    <a:srgbClr val="FFFFFF"/>
                  </a:solidFill>
                </a:rPr>
                <a:t>50%</a:t>
              </a:r>
              <a:endParaRPr lang="ru-RU" sz="840" dirty="0">
                <a:solidFill>
                  <a:srgbClr val="FFFFFF"/>
                </a:solidFill>
              </a:endParaRPr>
            </a:p>
          </p:txBody>
        </p:sp>
        <p:sp>
          <p:nvSpPr>
            <p:cNvPr id="34" name="Прямоугольник 33"/>
            <p:cNvSpPr/>
            <p:nvPr/>
          </p:nvSpPr>
          <p:spPr>
            <a:xfrm>
              <a:off x="9249088" y="4774808"/>
              <a:ext cx="377591" cy="169200"/>
            </a:xfrm>
            <a:prstGeom prst="rect">
              <a:avLst/>
            </a:prstGeom>
            <a:solidFill>
              <a:srgbClr val="B2B2B2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en-US" sz="840" dirty="0" smtClean="0">
                  <a:solidFill>
                    <a:srgbClr val="FFFFFF"/>
                  </a:solidFill>
                </a:rPr>
                <a:t>30%</a:t>
              </a:r>
              <a:endParaRPr lang="ru-RU" sz="840" dirty="0">
                <a:solidFill>
                  <a:srgbClr val="FFFFFF"/>
                </a:solidFill>
              </a:endParaRPr>
            </a:p>
          </p:txBody>
        </p:sp>
        <p:sp>
          <p:nvSpPr>
            <p:cNvPr id="40" name="Прямоугольник 39"/>
            <p:cNvSpPr/>
            <p:nvPr/>
          </p:nvSpPr>
          <p:spPr>
            <a:xfrm>
              <a:off x="9249087" y="4944005"/>
              <a:ext cx="377593" cy="169200"/>
            </a:xfrm>
            <a:prstGeom prst="rect">
              <a:avLst/>
            </a:prstGeom>
            <a:solidFill>
              <a:srgbClr val="E5E5E5"/>
            </a:solidFill>
            <a:ln w="3175">
              <a:solidFill>
                <a:srgbClr val="B2B2B2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en-US" sz="840" dirty="0" smtClean="0">
                  <a:solidFill>
                    <a:schemeClr val="tx1"/>
                  </a:solidFill>
                </a:rPr>
                <a:t>10%</a:t>
              </a:r>
              <a:endParaRPr lang="ru-RU" sz="840" dirty="0">
                <a:solidFill>
                  <a:schemeClr val="tx1"/>
                </a:solidFill>
              </a:endParaRPr>
            </a:p>
          </p:txBody>
        </p:sp>
      </p:grpSp>
      <p:sp>
        <p:nvSpPr>
          <p:cNvPr id="7" name="Текст 6"/>
          <p:cNvSpPr>
            <a:spLocks noGrp="1"/>
          </p:cNvSpPr>
          <p:nvPr>
            <p:ph type="body" idx="1"/>
          </p:nvPr>
        </p:nvSpPr>
        <p:spPr>
          <a:xfrm>
            <a:off x="502285" y="2112858"/>
            <a:ext cx="11797030" cy="638302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123062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03" r:id="rId1"/>
    <p:sldLayoutId id="2147484204" r:id="rId2"/>
    <p:sldLayoutId id="2147484205" r:id="rId3"/>
    <p:sldLayoutId id="2147484206" r:id="rId4"/>
    <p:sldLayoutId id="2147484207" r:id="rId5"/>
    <p:sldLayoutId id="2147484208" r:id="rId6"/>
    <p:sldLayoutId id="2147484209" r:id="rId7"/>
    <p:sldLayoutId id="2147484210" r:id="rId8"/>
    <p:sldLayoutId id="2147484211" r:id="rId9"/>
    <p:sldLayoutId id="2147484212" r:id="rId10"/>
    <p:sldLayoutId id="2147484213" r:id="rId11"/>
    <p:sldLayoutId id="2147484214" r:id="rId12"/>
    <p:sldLayoutId id="2147484215" r:id="rId13"/>
    <p:sldLayoutId id="2147484216" r:id="rId14"/>
    <p:sldLayoutId id="2147484217" r:id="rId15"/>
    <p:sldLayoutId id="2147484218" r:id="rId16"/>
    <p:sldLayoutId id="2147484219" r:id="rId17"/>
    <p:sldLayoutId id="2147484220" r:id="rId18"/>
    <p:sldLayoutId id="2147484221" r:id="rId19"/>
    <p:sldLayoutId id="2147484222" r:id="rId20"/>
    <p:sldLayoutId id="2147484223" r:id="rId21"/>
    <p:sldLayoutId id="2147484224" r:id="rId22"/>
    <p:sldLayoutId id="2147484225" r:id="rId23"/>
    <p:sldLayoutId id="2147484226" r:id="rId24"/>
    <p:sldLayoutId id="2147484227" r:id="rId25"/>
    <p:sldLayoutId id="2147484228" r:id="rId26"/>
    <p:sldLayoutId id="2147484229" r:id="rId27"/>
    <p:sldLayoutId id="2147484230" r:id="rId28"/>
    <p:sldLayoutId id="2147484231" r:id="rId29"/>
    <p:sldLayoutId id="2147484232" r:id="rId30"/>
    <p:sldLayoutId id="2147484233" r:id="rId31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lang="ru-RU" sz="2800" b="1" smtClean="0">
          <a:solidFill>
            <a:srgbClr val="008C95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>
          <a:solidFill>
            <a:schemeClr val="accent1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>
          <a:solidFill>
            <a:schemeClr val="accent1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>
          <a:solidFill>
            <a:schemeClr val="accent1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>
          <a:solidFill>
            <a:schemeClr val="accent1"/>
          </a:solidFill>
          <a:latin typeface="Arial" charset="0"/>
        </a:defRPr>
      </a:lvl5pPr>
      <a:lvl6pPr marL="545313" algn="l" rtl="0" eaLnBrk="1" fontAlgn="base" hangingPunct="1">
        <a:spcBef>
          <a:spcPct val="0"/>
        </a:spcBef>
        <a:spcAft>
          <a:spcPct val="0"/>
        </a:spcAft>
        <a:defRPr>
          <a:solidFill>
            <a:schemeClr val="tx1"/>
          </a:solidFill>
          <a:latin typeface="Arial" charset="0"/>
        </a:defRPr>
      </a:lvl6pPr>
      <a:lvl7pPr marL="1090629" algn="l" rtl="0" eaLnBrk="1" fontAlgn="base" hangingPunct="1">
        <a:spcBef>
          <a:spcPct val="0"/>
        </a:spcBef>
        <a:spcAft>
          <a:spcPct val="0"/>
        </a:spcAft>
        <a:defRPr>
          <a:solidFill>
            <a:schemeClr val="tx1"/>
          </a:solidFill>
          <a:latin typeface="Arial" charset="0"/>
        </a:defRPr>
      </a:lvl7pPr>
      <a:lvl8pPr marL="1635943" algn="l" rtl="0" eaLnBrk="1" fontAlgn="base" hangingPunct="1">
        <a:spcBef>
          <a:spcPct val="0"/>
        </a:spcBef>
        <a:spcAft>
          <a:spcPct val="0"/>
        </a:spcAft>
        <a:defRPr>
          <a:solidFill>
            <a:schemeClr val="tx1"/>
          </a:solidFill>
          <a:latin typeface="Arial" charset="0"/>
        </a:defRPr>
      </a:lvl8pPr>
      <a:lvl9pPr marL="2181259" algn="l" rtl="0" eaLnBrk="1" fontAlgn="base" hangingPunct="1">
        <a:spcBef>
          <a:spcPct val="0"/>
        </a:spcBef>
        <a:spcAft>
          <a:spcPct val="0"/>
        </a:spcAft>
        <a:defRPr>
          <a:solidFill>
            <a:schemeClr val="tx1"/>
          </a:solidFill>
          <a:latin typeface="Arial" charset="0"/>
        </a:defRPr>
      </a:lvl9pPr>
    </p:titleStyle>
    <p:bodyStyle>
      <a:lvl1pPr marL="0" indent="0" algn="l" rtl="0" eaLnBrk="1" fontAlgn="base" hangingPunct="1">
        <a:spcBef>
          <a:spcPts val="0"/>
        </a:spcBef>
        <a:spcAft>
          <a:spcPts val="0"/>
        </a:spcAft>
        <a:buClr>
          <a:schemeClr val="tx2"/>
        </a:buClr>
        <a:buFont typeface="Wingdings" charset="2"/>
        <a:buNone/>
        <a:defRPr sz="1960" b="0">
          <a:solidFill>
            <a:schemeClr val="tx2"/>
          </a:solidFill>
          <a:latin typeface="+mn-lt"/>
          <a:ea typeface="+mn-ea"/>
          <a:cs typeface="+mn-cs"/>
        </a:defRPr>
      </a:lvl1pPr>
      <a:lvl2pPr marL="0" indent="0" algn="l" rtl="0" eaLnBrk="1" fontAlgn="base" hangingPunct="1">
        <a:spcBef>
          <a:spcPts val="0"/>
        </a:spcBef>
        <a:spcAft>
          <a:spcPts val="0"/>
        </a:spcAft>
        <a:buClr>
          <a:schemeClr val="accent1"/>
        </a:buClr>
        <a:buFont typeface="Arial" panose="020B0604020202020204" pitchFamily="34" charset="0"/>
        <a:buNone/>
        <a:defRPr sz="1680" b="0">
          <a:solidFill>
            <a:schemeClr val="tx2"/>
          </a:solidFill>
          <a:latin typeface="+mn-lt"/>
        </a:defRPr>
      </a:lvl2pPr>
      <a:lvl3pPr marL="0" indent="0" algn="l" rtl="0" eaLnBrk="1" fontAlgn="base" hangingPunct="1">
        <a:spcBef>
          <a:spcPts val="0"/>
        </a:spcBef>
        <a:spcAft>
          <a:spcPts val="0"/>
        </a:spcAft>
        <a:buClr>
          <a:schemeClr val="accent1"/>
        </a:buClr>
        <a:buFont typeface="Arial" panose="020B0604020202020204" pitchFamily="34" charset="0"/>
        <a:buNone/>
        <a:defRPr sz="1400">
          <a:solidFill>
            <a:schemeClr val="tx2"/>
          </a:solidFill>
          <a:latin typeface="+mn-lt"/>
        </a:defRPr>
      </a:lvl3pPr>
      <a:lvl4pPr marL="0" indent="0" algn="l" rtl="0" eaLnBrk="1" fontAlgn="base" hangingPunct="1">
        <a:spcBef>
          <a:spcPts val="0"/>
        </a:spcBef>
        <a:spcAft>
          <a:spcPts val="0"/>
        </a:spcAft>
        <a:buClr>
          <a:schemeClr val="accent1"/>
        </a:buClr>
        <a:buFont typeface="Arial" panose="020B0604020202020204" pitchFamily="34" charset="0"/>
        <a:buNone/>
        <a:defRPr sz="1260">
          <a:solidFill>
            <a:schemeClr val="tx2"/>
          </a:solidFill>
          <a:latin typeface="+mn-lt"/>
        </a:defRPr>
      </a:lvl4pPr>
      <a:lvl5pPr marL="0" indent="0" algn="l" rtl="0" eaLnBrk="1" fontAlgn="base" hangingPunct="1">
        <a:spcBef>
          <a:spcPts val="0"/>
        </a:spcBef>
        <a:spcAft>
          <a:spcPts val="0"/>
        </a:spcAft>
        <a:buClr>
          <a:schemeClr val="accent1"/>
        </a:buClr>
        <a:buFont typeface="Arial" panose="020B0604020202020204" pitchFamily="34" charset="0"/>
        <a:buNone/>
        <a:defRPr sz="1120">
          <a:solidFill>
            <a:schemeClr val="tx2"/>
          </a:solidFill>
          <a:latin typeface="+mn-lt"/>
        </a:defRPr>
      </a:lvl5pPr>
      <a:lvl6pPr marL="2452023" indent="-376799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Font typeface="Wingdings" pitchFamily="2" charset="2"/>
        <a:buChar char="§"/>
        <a:defRPr sz="1400">
          <a:solidFill>
            <a:schemeClr val="tx1"/>
          </a:solidFill>
          <a:latin typeface="+mn-lt"/>
        </a:defRPr>
      </a:lvl6pPr>
      <a:lvl7pPr marL="2997338" indent="-376799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Font typeface="Wingdings" pitchFamily="2" charset="2"/>
        <a:buChar char="§"/>
        <a:defRPr sz="1400">
          <a:solidFill>
            <a:schemeClr val="tx1"/>
          </a:solidFill>
          <a:latin typeface="+mn-lt"/>
        </a:defRPr>
      </a:lvl7pPr>
      <a:lvl8pPr marL="3542652" indent="-376799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Font typeface="Wingdings" pitchFamily="2" charset="2"/>
        <a:buChar char="§"/>
        <a:defRPr sz="1400">
          <a:solidFill>
            <a:schemeClr val="tx1"/>
          </a:solidFill>
          <a:latin typeface="+mn-lt"/>
        </a:defRPr>
      </a:lvl8pPr>
      <a:lvl9pPr marL="4087966" indent="-376799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Font typeface="Wingdings" pitchFamily="2" charset="2"/>
        <a:buChar char="§"/>
        <a:defRPr sz="14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1090629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45313" algn="l" defTabSz="1090629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90629" algn="l" defTabSz="1090629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635943" algn="l" defTabSz="1090629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181259" algn="l" defTabSz="1090629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726573" algn="l" defTabSz="1090629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271891" algn="l" defTabSz="1090629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817202" algn="l" defTabSz="1090629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362518" algn="l" defTabSz="1090629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4">
          <p15:clr>
            <a:srgbClr val="F26B43"/>
          </p15:clr>
        </p15:guide>
        <p15:guide id="2" pos="226">
          <p15:clr>
            <a:srgbClr val="F26B43"/>
          </p15:clr>
        </p15:guide>
        <p15:guide id="3" orient="horz" pos="2867">
          <p15:clr>
            <a:srgbClr val="F26B43"/>
          </p15:clr>
        </p15:guide>
        <p15:guide id="4" pos="5534">
          <p15:clr>
            <a:srgbClr val="F26B43"/>
          </p15:clr>
        </p15:guide>
        <p15:guide id="5" orient="horz" pos="645">
          <p15:clr>
            <a:srgbClr val="F26B43"/>
          </p15:clr>
        </p15:guide>
        <p15:guide id="6" orient="horz" pos="713">
          <p15:clr>
            <a:srgbClr val="F26B43"/>
          </p15:clr>
        </p15:guide>
        <p15:guide id="7" pos="3840">
          <p15:clr>
            <a:srgbClr val="F26B43"/>
          </p15:clr>
        </p15:guide>
        <p15:guide id="8" pos="1920">
          <p15:clr>
            <a:srgbClr val="F26B43"/>
          </p15:clr>
        </p15:guide>
        <p15:guide id="9" pos="4800">
          <p15:clr>
            <a:srgbClr val="F26B43"/>
          </p15:clr>
        </p15:guide>
        <p15:guide id="10" pos="960">
          <p15:clr>
            <a:srgbClr val="F26B43"/>
          </p15:clr>
        </p15:guide>
        <p15:guide id="11" pos="2880">
          <p15:clr>
            <a:srgbClr val="F26B43"/>
          </p15:clr>
        </p15:guide>
        <p15:guide id="12" orient="horz" pos="957">
          <p15:clr>
            <a:srgbClr val="F26B43"/>
          </p15:clr>
        </p15:guide>
        <p15:guide id="13" orient="horz" pos="1914">
          <p15:clr>
            <a:srgbClr val="F26B43"/>
          </p15:clr>
        </p15:guide>
        <p15:guide id="14" orient="horz" pos="1620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Объект 2" hidden="1"/>
          <p:cNvGraphicFramePr>
            <a:graphicFrameLocks noChangeAspect="1"/>
          </p:cNvGraphicFramePr>
          <p:nvPr>
            <p:custDataLst>
              <p:tags r:id="rId10"/>
            </p:custDataLst>
            <p:extLst/>
          </p:nvPr>
        </p:nvGraphicFramePr>
        <p:xfrm>
          <a:off x="2066" y="2242"/>
          <a:ext cx="2051" cy="222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9749" name="Слайд think-cell" r:id="rId12" imgW="270" imgH="270" progId="TCLayout.ActiveDocument.1">
                  <p:embed/>
                </p:oleObj>
              </mc:Choice>
              <mc:Fallback>
                <p:oleObj name="Слайд think-cell" r:id="rId12" imgW="270" imgH="270" progId="TCLayout.ActiveDocument.1">
                  <p:embed/>
                  <p:pic>
                    <p:nvPicPr>
                      <p:cNvPr id="3" name="Объект 2" hidden="1"/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2066" y="2242"/>
                        <a:ext cx="2051" cy="222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Прямоугольник 3" hidden="1"/>
          <p:cNvSpPr/>
          <p:nvPr>
            <p:custDataLst>
              <p:tags r:id="rId11"/>
            </p:custDataLst>
          </p:nvPr>
        </p:nvSpPr>
        <p:spPr bwMode="auto">
          <a:xfrm>
            <a:off x="0" y="2"/>
            <a:ext cx="222250" cy="296333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spcCol="0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128015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52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502285" y="2112857"/>
            <a:ext cx="11797031" cy="6380130"/>
          </a:xfrm>
          <a:prstGeom prst="rect">
            <a:avLst/>
          </a:prstGeom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ru-RU" altLang="en-US" dirty="0"/>
              <a:t>Образец текста</a:t>
            </a:r>
          </a:p>
          <a:p>
            <a:pPr lvl="1"/>
            <a:r>
              <a:rPr lang="ru-RU" altLang="en-US" dirty="0"/>
              <a:t>Второй уровень</a:t>
            </a:r>
          </a:p>
          <a:p>
            <a:pPr lvl="2"/>
            <a:r>
              <a:rPr lang="ru-RU" altLang="en-US" dirty="0"/>
              <a:t>Третий уровень</a:t>
            </a:r>
          </a:p>
          <a:p>
            <a:pPr lvl="3"/>
            <a:r>
              <a:rPr lang="ru-RU" altLang="en-US" dirty="0"/>
              <a:t>Четвертый </a:t>
            </a:r>
            <a:r>
              <a:rPr lang="ru-RU" altLang="en-US" dirty="0" smtClean="0"/>
              <a:t>уровень</a:t>
            </a:r>
          </a:p>
          <a:p>
            <a:pPr lvl="4"/>
            <a:r>
              <a:rPr lang="ru-RU" altLang="en-US" dirty="0" smtClean="0"/>
              <a:t>Пятый уровень</a:t>
            </a:r>
            <a:endParaRPr lang="ru-RU" altLang="en-US" dirty="0"/>
          </a:p>
        </p:txBody>
      </p:sp>
      <p:sp>
        <p:nvSpPr>
          <p:cNvPr id="38" name="Заголовок 1"/>
          <p:cNvSpPr txBox="1">
            <a:spLocks/>
          </p:cNvSpPr>
          <p:nvPr/>
        </p:nvSpPr>
        <p:spPr>
          <a:xfrm>
            <a:off x="553751" y="287660"/>
            <a:ext cx="11896256" cy="984568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rgbClr val="008C95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accent1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accent1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accent1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accent1"/>
                </a:solidFill>
                <a:latin typeface="Arial" charset="0"/>
              </a:defRPr>
            </a:lvl5pPr>
            <a:lvl6pPr marL="389512"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779025"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1168538"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1558051"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defTabSz="1280153"/>
            <a:endParaRPr lang="ru-RU" sz="2520" kern="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6734" y="634150"/>
            <a:ext cx="11792579" cy="1274821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pPr lvl="0"/>
            <a:r>
              <a:rPr lang="ru-RU" dirty="0"/>
              <a:t>Образец заголовка (заголовок не более 2 строк)</a:t>
            </a:r>
          </a:p>
        </p:txBody>
      </p:sp>
      <p:sp>
        <p:nvSpPr>
          <p:cNvPr id="39" name="Rectangle 42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506733" y="8876846"/>
            <a:ext cx="451413" cy="3747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l" eaLnBrk="1" hangingPunct="1">
              <a:defRPr sz="1120" b="1">
                <a:solidFill>
                  <a:schemeClr val="tx2"/>
                </a:solidFill>
              </a:defRPr>
            </a:lvl1pPr>
          </a:lstStyle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grpSp>
        <p:nvGrpSpPr>
          <p:cNvPr id="30" name="Группа 29"/>
          <p:cNvGrpSpPr/>
          <p:nvPr/>
        </p:nvGrpSpPr>
        <p:grpSpPr>
          <a:xfrm>
            <a:off x="12742648" y="-79541"/>
            <a:ext cx="865943" cy="9624190"/>
            <a:chOff x="9101894" y="-42611"/>
            <a:chExt cx="618531" cy="5155816"/>
          </a:xfrm>
        </p:grpSpPr>
        <p:sp>
          <p:nvSpPr>
            <p:cNvPr id="31" name="Прямоугольник 30"/>
            <p:cNvSpPr/>
            <p:nvPr/>
          </p:nvSpPr>
          <p:spPr>
            <a:xfrm>
              <a:off x="9249089" y="154103"/>
              <a:ext cx="377590" cy="436959"/>
            </a:xfrm>
            <a:prstGeom prst="rect">
              <a:avLst/>
            </a:prstGeom>
            <a:solidFill>
              <a:srgbClr val="008C95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ru-RU" sz="980" dirty="0">
                  <a:solidFill>
                    <a:srgbClr val="FFFFFF"/>
                  </a:solidFill>
                </a:rPr>
                <a:t>0</a:t>
              </a:r>
            </a:p>
            <a:p>
              <a:pPr algn="ctr" eaLnBrk="1" hangingPunct="1">
                <a:defRPr/>
              </a:pPr>
              <a:r>
                <a:rPr lang="en-US" sz="980" dirty="0">
                  <a:solidFill>
                    <a:srgbClr val="FFFFFF"/>
                  </a:solidFill>
                </a:rPr>
                <a:t>140</a:t>
              </a:r>
              <a:endParaRPr lang="ru-RU" sz="980" dirty="0">
                <a:solidFill>
                  <a:srgbClr val="FFFFFF"/>
                </a:solidFill>
              </a:endParaRPr>
            </a:p>
            <a:p>
              <a:pPr algn="ctr" eaLnBrk="1" hangingPunct="1">
                <a:defRPr/>
              </a:pPr>
              <a:r>
                <a:rPr lang="ru-RU" sz="980" dirty="0">
                  <a:solidFill>
                    <a:srgbClr val="FFFFFF"/>
                  </a:solidFill>
                </a:rPr>
                <a:t>1</a:t>
              </a:r>
              <a:r>
                <a:rPr lang="en-US" sz="980" dirty="0">
                  <a:solidFill>
                    <a:srgbClr val="FFFFFF"/>
                  </a:solidFill>
                </a:rPr>
                <a:t>49</a:t>
              </a:r>
              <a:endParaRPr lang="ru-RU" sz="980" dirty="0">
                <a:solidFill>
                  <a:srgbClr val="FFFFFF"/>
                </a:solidFill>
              </a:endParaRPr>
            </a:p>
          </p:txBody>
        </p:sp>
        <p:sp>
          <p:nvSpPr>
            <p:cNvPr id="32" name="Прямоугольник 31"/>
            <p:cNvSpPr/>
            <p:nvPr/>
          </p:nvSpPr>
          <p:spPr>
            <a:xfrm>
              <a:off x="9249089" y="873918"/>
              <a:ext cx="377590" cy="438150"/>
            </a:xfrm>
            <a:prstGeom prst="rect">
              <a:avLst/>
            </a:prstGeom>
            <a:solidFill>
              <a:srgbClr val="D0D0D0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ru-RU" sz="980" dirty="0">
                  <a:solidFill>
                    <a:srgbClr val="FFFFFF"/>
                  </a:solidFill>
                </a:rPr>
                <a:t>208</a:t>
              </a:r>
            </a:p>
            <a:p>
              <a:pPr algn="ctr" eaLnBrk="1" hangingPunct="1">
                <a:defRPr/>
              </a:pPr>
              <a:r>
                <a:rPr lang="ru-RU" sz="980" dirty="0">
                  <a:solidFill>
                    <a:srgbClr val="FFFFFF"/>
                  </a:solidFill>
                </a:rPr>
                <a:t>208</a:t>
              </a:r>
            </a:p>
            <a:p>
              <a:pPr algn="ctr" eaLnBrk="1" hangingPunct="1">
                <a:defRPr/>
              </a:pPr>
              <a:r>
                <a:rPr lang="ru-RU" sz="980" dirty="0">
                  <a:solidFill>
                    <a:srgbClr val="FFFFFF"/>
                  </a:solidFill>
                </a:rPr>
                <a:t>208</a:t>
              </a:r>
            </a:p>
          </p:txBody>
        </p:sp>
        <p:sp>
          <p:nvSpPr>
            <p:cNvPr id="33" name="Прямоугольник 32"/>
            <p:cNvSpPr/>
            <p:nvPr/>
          </p:nvSpPr>
          <p:spPr>
            <a:xfrm>
              <a:off x="9249089" y="3830254"/>
              <a:ext cx="377590" cy="436960"/>
            </a:xfrm>
            <a:prstGeom prst="rect">
              <a:avLst/>
            </a:prstGeom>
            <a:solidFill>
              <a:srgbClr val="E5F2F2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ru-RU" sz="980" dirty="0">
                  <a:solidFill>
                    <a:srgbClr val="000000"/>
                  </a:solidFill>
                </a:rPr>
                <a:t>229</a:t>
              </a:r>
            </a:p>
            <a:p>
              <a:pPr algn="ctr" eaLnBrk="1" hangingPunct="1">
                <a:defRPr/>
              </a:pPr>
              <a:r>
                <a:rPr lang="ru-RU" sz="980" dirty="0">
                  <a:solidFill>
                    <a:srgbClr val="000000"/>
                  </a:solidFill>
                </a:rPr>
                <a:t>242</a:t>
              </a:r>
            </a:p>
            <a:p>
              <a:pPr algn="ctr" eaLnBrk="1" hangingPunct="1">
                <a:defRPr/>
              </a:pPr>
              <a:r>
                <a:rPr lang="ru-RU" sz="980" dirty="0">
                  <a:solidFill>
                    <a:srgbClr val="000000"/>
                  </a:solidFill>
                </a:rPr>
                <a:t>242</a:t>
              </a:r>
            </a:p>
          </p:txBody>
        </p:sp>
        <p:sp>
          <p:nvSpPr>
            <p:cNvPr id="34" name="Прямоугольник 33"/>
            <p:cNvSpPr/>
            <p:nvPr/>
          </p:nvSpPr>
          <p:spPr>
            <a:xfrm>
              <a:off x="9249089" y="2519364"/>
              <a:ext cx="377590" cy="436959"/>
            </a:xfrm>
            <a:prstGeom prst="rect">
              <a:avLst/>
            </a:prstGeom>
            <a:solidFill>
              <a:srgbClr val="B2D2D8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ru-RU" sz="980" dirty="0">
                  <a:solidFill>
                    <a:srgbClr val="FFFFFF"/>
                  </a:solidFill>
                </a:rPr>
                <a:t>178</a:t>
              </a:r>
            </a:p>
            <a:p>
              <a:pPr algn="ctr" eaLnBrk="1" hangingPunct="1">
                <a:defRPr/>
              </a:pPr>
              <a:r>
                <a:rPr lang="ru-RU" sz="980" dirty="0">
                  <a:solidFill>
                    <a:srgbClr val="FFFFFF"/>
                  </a:solidFill>
                </a:rPr>
                <a:t>210</a:t>
              </a:r>
            </a:p>
            <a:p>
              <a:pPr algn="ctr" eaLnBrk="1" hangingPunct="1">
                <a:defRPr/>
              </a:pPr>
              <a:r>
                <a:rPr lang="ru-RU" sz="980" dirty="0">
                  <a:solidFill>
                    <a:srgbClr val="FFFFFF"/>
                  </a:solidFill>
                </a:rPr>
                <a:t>216</a:t>
              </a:r>
            </a:p>
          </p:txBody>
        </p:sp>
        <p:sp>
          <p:nvSpPr>
            <p:cNvPr id="35" name="Прямоугольник 34"/>
            <p:cNvSpPr/>
            <p:nvPr/>
          </p:nvSpPr>
          <p:spPr>
            <a:xfrm>
              <a:off x="9249089" y="2956327"/>
              <a:ext cx="377590" cy="436960"/>
            </a:xfrm>
            <a:prstGeom prst="rect">
              <a:avLst/>
            </a:prstGeom>
            <a:solidFill>
              <a:srgbClr val="FFC000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ru-RU" sz="980" dirty="0">
                  <a:solidFill>
                    <a:srgbClr val="000000"/>
                  </a:solidFill>
                </a:rPr>
                <a:t>255</a:t>
              </a:r>
            </a:p>
            <a:p>
              <a:pPr algn="ctr" eaLnBrk="1" hangingPunct="1">
                <a:defRPr/>
              </a:pPr>
              <a:r>
                <a:rPr lang="ru-RU" sz="980" dirty="0">
                  <a:solidFill>
                    <a:srgbClr val="000000"/>
                  </a:solidFill>
                </a:rPr>
                <a:t>192</a:t>
              </a:r>
            </a:p>
            <a:p>
              <a:pPr algn="ctr" eaLnBrk="1" hangingPunct="1">
                <a:defRPr/>
              </a:pPr>
              <a:r>
                <a:rPr lang="ru-RU" sz="980" dirty="0">
                  <a:solidFill>
                    <a:srgbClr val="000000"/>
                  </a:solidFill>
                </a:rPr>
                <a:t>0</a:t>
              </a:r>
            </a:p>
          </p:txBody>
        </p:sp>
        <p:sp>
          <p:nvSpPr>
            <p:cNvPr id="36" name="Прямоугольник 35"/>
            <p:cNvSpPr/>
            <p:nvPr/>
          </p:nvSpPr>
          <p:spPr>
            <a:xfrm>
              <a:off x="9249089" y="3393282"/>
              <a:ext cx="377590" cy="436959"/>
            </a:xfrm>
            <a:prstGeom prst="rect">
              <a:avLst/>
            </a:prstGeom>
            <a:solidFill>
              <a:srgbClr val="C00000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ru-RU" sz="980" dirty="0">
                  <a:solidFill>
                    <a:srgbClr val="FFFFFF"/>
                  </a:solidFill>
                </a:rPr>
                <a:t>192</a:t>
              </a:r>
            </a:p>
            <a:p>
              <a:pPr algn="ctr" eaLnBrk="1" hangingPunct="1">
                <a:defRPr/>
              </a:pPr>
              <a:r>
                <a:rPr lang="ru-RU" sz="980" dirty="0">
                  <a:solidFill>
                    <a:srgbClr val="FFFFFF"/>
                  </a:solidFill>
                </a:rPr>
                <a:t>0</a:t>
              </a:r>
            </a:p>
            <a:p>
              <a:pPr algn="ctr" eaLnBrk="1" hangingPunct="1">
                <a:defRPr/>
              </a:pPr>
              <a:r>
                <a:rPr lang="ru-RU" sz="980" dirty="0">
                  <a:solidFill>
                    <a:srgbClr val="FFFFFF"/>
                  </a:solidFill>
                </a:rPr>
                <a:t>0</a:t>
              </a:r>
            </a:p>
          </p:txBody>
        </p:sp>
        <p:sp>
          <p:nvSpPr>
            <p:cNvPr id="37" name="Прямоугольник 36"/>
            <p:cNvSpPr/>
            <p:nvPr/>
          </p:nvSpPr>
          <p:spPr>
            <a:xfrm>
              <a:off x="9249089" y="4267214"/>
              <a:ext cx="377590" cy="169200"/>
            </a:xfrm>
            <a:prstGeom prst="rect">
              <a:avLst/>
            </a:prstGeom>
            <a:solidFill>
              <a:srgbClr val="000000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en-US" sz="980" dirty="0" smtClean="0">
                  <a:solidFill>
                    <a:srgbClr val="FFFFFF"/>
                  </a:solidFill>
                </a:rPr>
                <a:t>0,0,0</a:t>
              </a:r>
              <a:endParaRPr lang="ru-RU" sz="980" dirty="0">
                <a:solidFill>
                  <a:srgbClr val="FFFFFF"/>
                </a:solidFill>
              </a:endParaRPr>
            </a:p>
          </p:txBody>
        </p:sp>
        <p:sp>
          <p:nvSpPr>
            <p:cNvPr id="40" name="Прямоугольник 39"/>
            <p:cNvSpPr/>
            <p:nvPr/>
          </p:nvSpPr>
          <p:spPr>
            <a:xfrm>
              <a:off x="9249091" y="588086"/>
              <a:ext cx="377590" cy="438150"/>
            </a:xfrm>
            <a:prstGeom prst="rect">
              <a:avLst/>
            </a:prstGeom>
            <a:solidFill>
              <a:srgbClr val="00313C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en-US" sz="980" dirty="0" smtClean="0">
                  <a:solidFill>
                    <a:schemeClr val="bg1"/>
                  </a:solidFill>
                </a:rPr>
                <a:t>0</a:t>
              </a:r>
              <a:br>
                <a:rPr lang="en-US" sz="980" dirty="0" smtClean="0">
                  <a:solidFill>
                    <a:schemeClr val="bg1"/>
                  </a:solidFill>
                </a:rPr>
              </a:br>
              <a:r>
                <a:rPr lang="ru-RU" sz="980" dirty="0" smtClean="0">
                  <a:solidFill>
                    <a:schemeClr val="bg1"/>
                  </a:solidFill>
                </a:rPr>
                <a:t>49</a:t>
              </a:r>
              <a:br>
                <a:rPr lang="ru-RU" sz="980" dirty="0" smtClean="0">
                  <a:solidFill>
                    <a:schemeClr val="bg1"/>
                  </a:solidFill>
                </a:rPr>
              </a:br>
              <a:r>
                <a:rPr lang="ru-RU" sz="980" dirty="0" smtClean="0">
                  <a:solidFill>
                    <a:schemeClr val="bg1"/>
                  </a:solidFill>
                </a:rPr>
                <a:t>60</a:t>
              </a:r>
              <a:endParaRPr lang="ru-RU" sz="980" dirty="0">
                <a:solidFill>
                  <a:schemeClr val="bg1"/>
                </a:solidFill>
              </a:endParaRPr>
            </a:p>
          </p:txBody>
        </p:sp>
        <p:sp>
          <p:nvSpPr>
            <p:cNvPr id="41" name="Прямоугольник 40"/>
            <p:cNvSpPr/>
            <p:nvPr/>
          </p:nvSpPr>
          <p:spPr>
            <a:xfrm>
              <a:off x="9249091" y="1022665"/>
              <a:ext cx="377590" cy="436960"/>
            </a:xfrm>
            <a:prstGeom prst="rect">
              <a:avLst/>
            </a:prstGeom>
            <a:solidFill>
              <a:schemeClr val="bg2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en-US" sz="98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119</a:t>
              </a:r>
              <a:br>
                <a:rPr lang="en-US" sz="98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</a:br>
              <a:r>
                <a:rPr lang="en-US" sz="98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226</a:t>
              </a:r>
              <a:br>
                <a:rPr lang="en-US" sz="98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</a:br>
              <a:r>
                <a:rPr lang="en-US" sz="98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195</a:t>
              </a:r>
              <a:endParaRPr lang="ru-RU" sz="98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42" name="Прямоугольник 41"/>
            <p:cNvSpPr/>
            <p:nvPr/>
          </p:nvSpPr>
          <p:spPr>
            <a:xfrm>
              <a:off x="9249091" y="3830257"/>
              <a:ext cx="377590" cy="436960"/>
            </a:xfrm>
            <a:prstGeom prst="rect">
              <a:avLst/>
            </a:prstGeom>
            <a:solidFill>
              <a:srgbClr val="2D3287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en-US" sz="980" dirty="0" smtClean="0">
                  <a:solidFill>
                    <a:schemeClr val="bg1"/>
                  </a:solidFill>
                </a:rPr>
                <a:t>45</a:t>
              </a:r>
              <a:endParaRPr lang="ru-RU" sz="980" dirty="0">
                <a:solidFill>
                  <a:schemeClr val="bg1"/>
                </a:solidFill>
              </a:endParaRPr>
            </a:p>
            <a:p>
              <a:pPr algn="ctr" eaLnBrk="1" hangingPunct="1">
                <a:defRPr/>
              </a:pPr>
              <a:r>
                <a:rPr lang="en-US" sz="980" dirty="0" smtClean="0">
                  <a:solidFill>
                    <a:schemeClr val="bg1"/>
                  </a:solidFill>
                </a:rPr>
                <a:t>50</a:t>
              </a:r>
              <a:endParaRPr lang="ru-RU" sz="980" dirty="0">
                <a:solidFill>
                  <a:schemeClr val="bg1"/>
                </a:solidFill>
              </a:endParaRPr>
            </a:p>
            <a:p>
              <a:pPr algn="ctr" eaLnBrk="1" hangingPunct="1">
                <a:defRPr/>
              </a:pPr>
              <a:r>
                <a:rPr lang="en-US" sz="980" dirty="0" smtClean="0">
                  <a:solidFill>
                    <a:schemeClr val="bg1"/>
                  </a:solidFill>
                </a:rPr>
                <a:t>135</a:t>
              </a:r>
              <a:endParaRPr lang="ru-RU" sz="980" dirty="0">
                <a:solidFill>
                  <a:schemeClr val="bg1"/>
                </a:solidFill>
              </a:endParaRPr>
            </a:p>
          </p:txBody>
        </p:sp>
        <p:sp>
          <p:nvSpPr>
            <p:cNvPr id="43" name="Прямоугольник 42"/>
            <p:cNvSpPr/>
            <p:nvPr/>
          </p:nvSpPr>
          <p:spPr>
            <a:xfrm>
              <a:off x="9249091" y="1466152"/>
              <a:ext cx="377590" cy="438150"/>
            </a:xfrm>
            <a:prstGeom prst="rect">
              <a:avLst/>
            </a:prstGeom>
            <a:solidFill>
              <a:schemeClr val="bg1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en-US" sz="980" dirty="0" smtClean="0">
                  <a:solidFill>
                    <a:srgbClr val="000000"/>
                  </a:solidFill>
                </a:rPr>
                <a:t>255</a:t>
              </a:r>
              <a:endParaRPr lang="ru-RU" sz="980" dirty="0">
                <a:solidFill>
                  <a:srgbClr val="000000"/>
                </a:solidFill>
              </a:endParaRPr>
            </a:p>
            <a:p>
              <a:pPr algn="ctr" eaLnBrk="1" hangingPunct="1">
                <a:defRPr/>
              </a:pPr>
              <a:r>
                <a:rPr lang="en-US" sz="980" dirty="0" smtClean="0">
                  <a:solidFill>
                    <a:srgbClr val="000000"/>
                  </a:solidFill>
                </a:rPr>
                <a:t>255</a:t>
              </a:r>
              <a:endParaRPr lang="ru-RU" sz="980" dirty="0">
                <a:solidFill>
                  <a:srgbClr val="000000"/>
                </a:solidFill>
              </a:endParaRPr>
            </a:p>
            <a:p>
              <a:pPr algn="ctr" eaLnBrk="1" hangingPunct="1">
                <a:defRPr/>
              </a:pPr>
              <a:r>
                <a:rPr lang="en-US" sz="980" dirty="0" smtClean="0">
                  <a:solidFill>
                    <a:srgbClr val="000000"/>
                  </a:solidFill>
                </a:rPr>
                <a:t>255</a:t>
              </a:r>
              <a:endParaRPr lang="ru-RU" sz="980" dirty="0">
                <a:solidFill>
                  <a:srgbClr val="000000"/>
                </a:solidFill>
              </a:endParaRPr>
            </a:p>
          </p:txBody>
        </p:sp>
        <p:sp>
          <p:nvSpPr>
            <p:cNvPr id="44" name="Прямоугольник 43"/>
            <p:cNvSpPr/>
            <p:nvPr/>
          </p:nvSpPr>
          <p:spPr>
            <a:xfrm>
              <a:off x="9249091" y="2519364"/>
              <a:ext cx="377590" cy="436959"/>
            </a:xfrm>
            <a:prstGeom prst="rect">
              <a:avLst/>
            </a:prstGeom>
            <a:solidFill>
              <a:srgbClr val="FABE19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en-US" sz="98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250</a:t>
              </a:r>
              <a:endParaRPr lang="ru-RU" sz="98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  <a:p>
              <a:pPr algn="ctr" eaLnBrk="1" hangingPunct="1">
                <a:defRPr/>
              </a:pPr>
              <a:r>
                <a:rPr lang="en-US" sz="98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190</a:t>
              </a:r>
              <a:endParaRPr lang="ru-RU" sz="98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  <a:p>
              <a:pPr algn="ctr" eaLnBrk="1" hangingPunct="1">
                <a:defRPr/>
              </a:pPr>
              <a:r>
                <a:rPr lang="en-US" sz="98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25</a:t>
              </a:r>
              <a:endParaRPr lang="ru-RU" sz="98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45" name="Прямоугольник 44"/>
            <p:cNvSpPr/>
            <p:nvPr/>
          </p:nvSpPr>
          <p:spPr>
            <a:xfrm>
              <a:off x="9249091" y="2956327"/>
              <a:ext cx="377590" cy="436960"/>
            </a:xfrm>
            <a:prstGeom prst="rect">
              <a:avLst/>
            </a:prstGeom>
            <a:solidFill>
              <a:srgbClr val="008CFA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en-US" sz="980" dirty="0" smtClean="0">
                  <a:solidFill>
                    <a:schemeClr val="bg1"/>
                  </a:solidFill>
                </a:rPr>
                <a:t>0</a:t>
              </a:r>
              <a:endParaRPr lang="ru-RU" sz="980" dirty="0">
                <a:solidFill>
                  <a:schemeClr val="bg1"/>
                </a:solidFill>
              </a:endParaRPr>
            </a:p>
            <a:p>
              <a:pPr algn="ctr" eaLnBrk="1" hangingPunct="1">
                <a:defRPr/>
              </a:pPr>
              <a:r>
                <a:rPr lang="ru-RU" sz="980" dirty="0" smtClean="0">
                  <a:solidFill>
                    <a:schemeClr val="bg1"/>
                  </a:solidFill>
                </a:rPr>
                <a:t>1</a:t>
              </a:r>
              <a:r>
                <a:rPr lang="en-US" sz="980" dirty="0" smtClean="0">
                  <a:solidFill>
                    <a:schemeClr val="bg1"/>
                  </a:solidFill>
                </a:rPr>
                <a:t>40</a:t>
              </a:r>
              <a:endParaRPr lang="ru-RU" sz="980" dirty="0">
                <a:solidFill>
                  <a:schemeClr val="bg1"/>
                </a:solidFill>
              </a:endParaRPr>
            </a:p>
            <a:p>
              <a:pPr algn="ctr" eaLnBrk="1" hangingPunct="1">
                <a:defRPr/>
              </a:pPr>
              <a:r>
                <a:rPr lang="en-US" sz="980" dirty="0" smtClean="0">
                  <a:solidFill>
                    <a:schemeClr val="bg1"/>
                  </a:solidFill>
                </a:rPr>
                <a:t>250</a:t>
              </a:r>
              <a:endParaRPr lang="ru-RU" sz="980" dirty="0">
                <a:solidFill>
                  <a:schemeClr val="bg1"/>
                </a:solidFill>
              </a:endParaRPr>
            </a:p>
          </p:txBody>
        </p:sp>
        <p:sp>
          <p:nvSpPr>
            <p:cNvPr id="46" name="Прямоугольник 45"/>
            <p:cNvSpPr/>
            <p:nvPr/>
          </p:nvSpPr>
          <p:spPr>
            <a:xfrm>
              <a:off x="9249091" y="3393282"/>
              <a:ext cx="377590" cy="436959"/>
            </a:xfrm>
            <a:prstGeom prst="rect">
              <a:avLst/>
            </a:prstGeom>
            <a:solidFill>
              <a:srgbClr val="FA786E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en-US" sz="980" dirty="0" smtClean="0">
                  <a:solidFill>
                    <a:srgbClr val="FFFFFF"/>
                  </a:solidFill>
                </a:rPr>
                <a:t>250</a:t>
              </a:r>
              <a:endParaRPr lang="ru-RU" sz="980" dirty="0">
                <a:solidFill>
                  <a:srgbClr val="FFFFFF"/>
                </a:solidFill>
              </a:endParaRPr>
            </a:p>
            <a:p>
              <a:pPr algn="ctr" eaLnBrk="1" hangingPunct="1">
                <a:defRPr/>
              </a:pPr>
              <a:r>
                <a:rPr lang="en-US" sz="980" dirty="0" smtClean="0">
                  <a:solidFill>
                    <a:srgbClr val="FFFFFF"/>
                  </a:solidFill>
                </a:rPr>
                <a:t>120</a:t>
              </a:r>
              <a:endParaRPr lang="ru-RU" sz="980" dirty="0">
                <a:solidFill>
                  <a:srgbClr val="FFFFFF"/>
                </a:solidFill>
              </a:endParaRPr>
            </a:p>
            <a:p>
              <a:pPr algn="ctr" eaLnBrk="1" hangingPunct="1">
                <a:defRPr/>
              </a:pPr>
              <a:r>
                <a:rPr lang="en-US" sz="980" dirty="0" smtClean="0">
                  <a:solidFill>
                    <a:srgbClr val="FFFFFF"/>
                  </a:solidFill>
                </a:rPr>
                <a:t>110</a:t>
              </a:r>
              <a:endParaRPr lang="ru-RU" sz="980" dirty="0">
                <a:solidFill>
                  <a:srgbClr val="FFFFFF"/>
                </a:solidFill>
              </a:endParaRPr>
            </a:p>
          </p:txBody>
        </p:sp>
        <p:sp>
          <p:nvSpPr>
            <p:cNvPr id="47" name="Прямоугольник 46"/>
            <p:cNvSpPr/>
            <p:nvPr/>
          </p:nvSpPr>
          <p:spPr>
            <a:xfrm>
              <a:off x="9249091" y="1916373"/>
              <a:ext cx="377590" cy="438150"/>
            </a:xfrm>
            <a:prstGeom prst="rect">
              <a:avLst/>
            </a:prstGeom>
            <a:solidFill>
              <a:schemeClr val="accent6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en-US" sz="980" dirty="0" smtClean="0">
                  <a:solidFill>
                    <a:srgbClr val="FFFFFF"/>
                  </a:solidFill>
                </a:rPr>
                <a:t>224</a:t>
              </a:r>
              <a:br>
                <a:rPr lang="en-US" sz="980" dirty="0" smtClean="0">
                  <a:solidFill>
                    <a:srgbClr val="FFFFFF"/>
                  </a:solidFill>
                </a:rPr>
              </a:br>
              <a:r>
                <a:rPr lang="en-US" sz="980" dirty="0" smtClean="0">
                  <a:solidFill>
                    <a:srgbClr val="FFFFFF"/>
                  </a:solidFill>
                </a:rPr>
                <a:t>78</a:t>
              </a:r>
              <a:br>
                <a:rPr lang="en-US" sz="980" dirty="0" smtClean="0">
                  <a:solidFill>
                    <a:srgbClr val="FFFFFF"/>
                  </a:solidFill>
                </a:rPr>
              </a:br>
              <a:r>
                <a:rPr lang="en-US" sz="980" dirty="0" smtClean="0">
                  <a:solidFill>
                    <a:srgbClr val="FFFFFF"/>
                  </a:solidFill>
                </a:rPr>
                <a:t>57</a:t>
              </a:r>
              <a:endParaRPr lang="ru-RU" sz="980" dirty="0">
                <a:solidFill>
                  <a:srgbClr val="FFFFFF"/>
                </a:solidFill>
              </a:endParaRP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9101894" y="-42611"/>
              <a:ext cx="618531" cy="1417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120" dirty="0" smtClean="0"/>
                <a:t>Основные</a:t>
              </a:r>
              <a:endParaRPr lang="ru-RU" sz="1120" dirty="0"/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9101894" y="2320575"/>
              <a:ext cx="618531" cy="1417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120" dirty="0" err="1" smtClean="0"/>
                <a:t>Доп.цвета</a:t>
              </a:r>
              <a:endParaRPr lang="ru-RU" sz="1120" dirty="0"/>
            </a:p>
          </p:txBody>
        </p:sp>
        <p:sp>
          <p:nvSpPr>
            <p:cNvPr id="50" name="Прямоугольник 49"/>
            <p:cNvSpPr/>
            <p:nvPr/>
          </p:nvSpPr>
          <p:spPr>
            <a:xfrm>
              <a:off x="9249088" y="4436414"/>
              <a:ext cx="377591" cy="169200"/>
            </a:xfrm>
            <a:prstGeom prst="rect">
              <a:avLst/>
            </a:prstGeom>
            <a:solidFill>
              <a:srgbClr val="4D4D4D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en-US" sz="840" dirty="0" smtClean="0">
                  <a:solidFill>
                    <a:srgbClr val="FFFFFF"/>
                  </a:solidFill>
                </a:rPr>
                <a:t>70%</a:t>
              </a:r>
              <a:endParaRPr lang="ru-RU" sz="840" dirty="0">
                <a:solidFill>
                  <a:srgbClr val="FFFFFF"/>
                </a:solidFill>
              </a:endParaRPr>
            </a:p>
          </p:txBody>
        </p:sp>
        <p:sp>
          <p:nvSpPr>
            <p:cNvPr id="51" name="Прямоугольник 50"/>
            <p:cNvSpPr/>
            <p:nvPr/>
          </p:nvSpPr>
          <p:spPr>
            <a:xfrm>
              <a:off x="9249087" y="4605611"/>
              <a:ext cx="377593" cy="169200"/>
            </a:xfrm>
            <a:prstGeom prst="rect">
              <a:avLst/>
            </a:prstGeom>
            <a:solidFill>
              <a:srgbClr val="7F7F7F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en-US" sz="840" dirty="0" smtClean="0">
                  <a:solidFill>
                    <a:srgbClr val="FFFFFF"/>
                  </a:solidFill>
                </a:rPr>
                <a:t>50%</a:t>
              </a:r>
              <a:endParaRPr lang="ru-RU" sz="840" dirty="0">
                <a:solidFill>
                  <a:srgbClr val="FFFFFF"/>
                </a:solidFill>
              </a:endParaRPr>
            </a:p>
          </p:txBody>
        </p:sp>
        <p:sp>
          <p:nvSpPr>
            <p:cNvPr id="52" name="Прямоугольник 51"/>
            <p:cNvSpPr/>
            <p:nvPr/>
          </p:nvSpPr>
          <p:spPr>
            <a:xfrm>
              <a:off x="9249088" y="4774808"/>
              <a:ext cx="377591" cy="169200"/>
            </a:xfrm>
            <a:prstGeom prst="rect">
              <a:avLst/>
            </a:prstGeom>
            <a:solidFill>
              <a:srgbClr val="B2B2B2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en-US" sz="840" dirty="0" smtClean="0">
                  <a:solidFill>
                    <a:srgbClr val="FFFFFF"/>
                  </a:solidFill>
                </a:rPr>
                <a:t>30%</a:t>
              </a:r>
              <a:endParaRPr lang="ru-RU" sz="840" dirty="0">
                <a:solidFill>
                  <a:srgbClr val="FFFFFF"/>
                </a:solidFill>
              </a:endParaRPr>
            </a:p>
          </p:txBody>
        </p:sp>
        <p:sp>
          <p:nvSpPr>
            <p:cNvPr id="53" name="Прямоугольник 52"/>
            <p:cNvSpPr/>
            <p:nvPr/>
          </p:nvSpPr>
          <p:spPr>
            <a:xfrm>
              <a:off x="9249087" y="4944005"/>
              <a:ext cx="377593" cy="169200"/>
            </a:xfrm>
            <a:prstGeom prst="rect">
              <a:avLst/>
            </a:prstGeom>
            <a:solidFill>
              <a:srgbClr val="E5E5E5"/>
            </a:solidFill>
            <a:ln w="3175">
              <a:solidFill>
                <a:srgbClr val="B2B2B2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en-US" sz="840" dirty="0" smtClean="0">
                  <a:solidFill>
                    <a:schemeClr val="tx1"/>
                  </a:solidFill>
                </a:rPr>
                <a:t>10%</a:t>
              </a:r>
              <a:endParaRPr lang="ru-RU" sz="840" dirty="0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096609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35" r:id="rId1"/>
    <p:sldLayoutId id="2147484236" r:id="rId2"/>
    <p:sldLayoutId id="2147484237" r:id="rId3"/>
    <p:sldLayoutId id="2147484238" r:id="rId4"/>
    <p:sldLayoutId id="2147484239" r:id="rId5"/>
    <p:sldLayoutId id="2147484240" r:id="rId6"/>
    <p:sldLayoutId id="2147484241" r:id="rId7"/>
  </p:sldLayoutIdLst>
  <p:timing>
    <p:tnLst>
      <p:par>
        <p:cTn id="1" dur="indefinite" restart="never" nodeType="tmRoot"/>
      </p:par>
    </p:tnLst>
  </p:timing>
  <p:hf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lang="ru-RU" sz="2800" b="1" dirty="0">
          <a:solidFill>
            <a:srgbClr val="008C95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>
          <a:solidFill>
            <a:schemeClr val="accent1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>
          <a:solidFill>
            <a:schemeClr val="accent1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>
          <a:solidFill>
            <a:schemeClr val="accent1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>
          <a:solidFill>
            <a:schemeClr val="accent1"/>
          </a:solidFill>
          <a:latin typeface="Arial" charset="0"/>
        </a:defRPr>
      </a:lvl5pPr>
      <a:lvl6pPr marL="545313" algn="l" rtl="0" eaLnBrk="1" fontAlgn="base" hangingPunct="1">
        <a:spcBef>
          <a:spcPct val="0"/>
        </a:spcBef>
        <a:spcAft>
          <a:spcPct val="0"/>
        </a:spcAft>
        <a:defRPr>
          <a:solidFill>
            <a:schemeClr val="tx1"/>
          </a:solidFill>
          <a:latin typeface="Arial" charset="0"/>
        </a:defRPr>
      </a:lvl6pPr>
      <a:lvl7pPr marL="1090629" algn="l" rtl="0" eaLnBrk="1" fontAlgn="base" hangingPunct="1">
        <a:spcBef>
          <a:spcPct val="0"/>
        </a:spcBef>
        <a:spcAft>
          <a:spcPct val="0"/>
        </a:spcAft>
        <a:defRPr>
          <a:solidFill>
            <a:schemeClr val="tx1"/>
          </a:solidFill>
          <a:latin typeface="Arial" charset="0"/>
        </a:defRPr>
      </a:lvl7pPr>
      <a:lvl8pPr marL="1635943" algn="l" rtl="0" eaLnBrk="1" fontAlgn="base" hangingPunct="1">
        <a:spcBef>
          <a:spcPct val="0"/>
        </a:spcBef>
        <a:spcAft>
          <a:spcPct val="0"/>
        </a:spcAft>
        <a:defRPr>
          <a:solidFill>
            <a:schemeClr val="tx1"/>
          </a:solidFill>
          <a:latin typeface="Arial" charset="0"/>
        </a:defRPr>
      </a:lvl8pPr>
      <a:lvl9pPr marL="2181259" algn="l" rtl="0" eaLnBrk="1" fontAlgn="base" hangingPunct="1">
        <a:spcBef>
          <a:spcPct val="0"/>
        </a:spcBef>
        <a:spcAft>
          <a:spcPct val="0"/>
        </a:spcAft>
        <a:defRPr>
          <a:solidFill>
            <a:schemeClr val="tx1"/>
          </a:solidFill>
          <a:latin typeface="Arial" charset="0"/>
        </a:defRPr>
      </a:lvl9pPr>
    </p:titleStyle>
    <p:bodyStyle>
      <a:lvl1pPr marL="0" indent="0" algn="l" rtl="0" eaLnBrk="1" fontAlgn="base" hangingPunct="1">
        <a:spcBef>
          <a:spcPts val="0"/>
        </a:spcBef>
        <a:spcAft>
          <a:spcPts val="840"/>
        </a:spcAft>
        <a:buClr>
          <a:schemeClr val="tx2"/>
        </a:buClr>
        <a:buFont typeface="Wingdings" charset="2"/>
        <a:buNone/>
        <a:defRPr lang="ru-RU" altLang="en-US" sz="1960" b="1" dirty="0">
          <a:solidFill>
            <a:schemeClr val="tx2"/>
          </a:solidFill>
          <a:latin typeface="+mn-lt"/>
          <a:ea typeface="+mn-ea"/>
          <a:cs typeface="+mn-cs"/>
        </a:defRPr>
      </a:lvl1pPr>
      <a:lvl2pPr marL="0" indent="0" algn="l" rtl="0" eaLnBrk="1" fontAlgn="base" hangingPunct="1">
        <a:spcBef>
          <a:spcPts val="0"/>
        </a:spcBef>
        <a:spcAft>
          <a:spcPts val="840"/>
        </a:spcAft>
        <a:buClr>
          <a:schemeClr val="accent1"/>
        </a:buClr>
        <a:buFont typeface="Arial" panose="020B0604020202020204" pitchFamily="34" charset="0"/>
        <a:buNone/>
        <a:defRPr lang="ru-RU" altLang="en-US" sz="1680" b="1" dirty="0">
          <a:solidFill>
            <a:schemeClr val="tx2"/>
          </a:solidFill>
          <a:latin typeface="+mn-lt"/>
        </a:defRPr>
      </a:lvl2pPr>
      <a:lvl3pPr marL="0" indent="0" algn="l" rtl="0" eaLnBrk="1" fontAlgn="base" hangingPunct="1">
        <a:spcBef>
          <a:spcPts val="0"/>
        </a:spcBef>
        <a:spcAft>
          <a:spcPts val="840"/>
        </a:spcAft>
        <a:buClr>
          <a:schemeClr val="accent1"/>
        </a:buClr>
        <a:buFont typeface="Arial" panose="020B0604020202020204" pitchFamily="34" charset="0"/>
        <a:buNone/>
        <a:defRPr lang="ru-RU" altLang="en-US" sz="1400" dirty="0">
          <a:solidFill>
            <a:schemeClr val="tx2"/>
          </a:solidFill>
          <a:latin typeface="+mn-lt"/>
        </a:defRPr>
      </a:lvl3pPr>
      <a:lvl4pPr marL="0" indent="0" algn="l" rtl="0" eaLnBrk="1" fontAlgn="base" hangingPunct="1">
        <a:spcBef>
          <a:spcPts val="0"/>
        </a:spcBef>
        <a:spcAft>
          <a:spcPts val="840"/>
        </a:spcAft>
        <a:buClr>
          <a:schemeClr val="accent1"/>
        </a:buClr>
        <a:buFont typeface="Arial" panose="020B0604020202020204" pitchFamily="34" charset="0"/>
        <a:buNone/>
        <a:defRPr lang="ru-RU" altLang="en-US" sz="1260" dirty="0" smtClean="0">
          <a:solidFill>
            <a:schemeClr val="tx2"/>
          </a:solidFill>
          <a:latin typeface="+mn-lt"/>
        </a:defRPr>
      </a:lvl4pPr>
      <a:lvl5pPr marL="0" indent="0" algn="l" rtl="0" eaLnBrk="1" fontAlgn="base" hangingPunct="1">
        <a:spcBef>
          <a:spcPts val="0"/>
        </a:spcBef>
        <a:spcAft>
          <a:spcPts val="840"/>
        </a:spcAft>
        <a:buClr>
          <a:schemeClr val="accent1"/>
        </a:buClr>
        <a:buFont typeface="Arial" panose="020B0604020202020204" pitchFamily="34" charset="0"/>
        <a:buNone/>
        <a:defRPr lang="ru-RU" altLang="en-US" sz="1120" dirty="0">
          <a:solidFill>
            <a:schemeClr val="tx2"/>
          </a:solidFill>
          <a:latin typeface="+mn-lt"/>
        </a:defRPr>
      </a:lvl5pPr>
      <a:lvl6pPr marL="2452023" indent="-376799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Font typeface="Wingdings" pitchFamily="2" charset="2"/>
        <a:buChar char="§"/>
        <a:defRPr sz="1400">
          <a:solidFill>
            <a:schemeClr val="tx1"/>
          </a:solidFill>
          <a:latin typeface="+mn-lt"/>
        </a:defRPr>
      </a:lvl6pPr>
      <a:lvl7pPr marL="2997338" indent="-376799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Font typeface="Wingdings" pitchFamily="2" charset="2"/>
        <a:buChar char="§"/>
        <a:defRPr sz="1400">
          <a:solidFill>
            <a:schemeClr val="tx1"/>
          </a:solidFill>
          <a:latin typeface="+mn-lt"/>
        </a:defRPr>
      </a:lvl7pPr>
      <a:lvl8pPr marL="3542652" indent="-376799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Font typeface="Wingdings" pitchFamily="2" charset="2"/>
        <a:buChar char="§"/>
        <a:defRPr sz="1400">
          <a:solidFill>
            <a:schemeClr val="tx1"/>
          </a:solidFill>
          <a:latin typeface="+mn-lt"/>
        </a:defRPr>
      </a:lvl8pPr>
      <a:lvl9pPr marL="4087966" indent="-376799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Font typeface="Wingdings" pitchFamily="2" charset="2"/>
        <a:buChar char="§"/>
        <a:defRPr sz="14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1090629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45313" algn="l" defTabSz="1090629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90629" algn="l" defTabSz="1090629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635943" algn="l" defTabSz="1090629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181259" algn="l" defTabSz="1090629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726573" algn="l" defTabSz="1090629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271891" algn="l" defTabSz="1090629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817202" algn="l" defTabSz="1090629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362518" algn="l" defTabSz="1090629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4">
          <p15:clr>
            <a:srgbClr val="F26B43"/>
          </p15:clr>
        </p15:guide>
        <p15:guide id="2" pos="226">
          <p15:clr>
            <a:srgbClr val="F26B43"/>
          </p15:clr>
        </p15:guide>
        <p15:guide id="3" orient="horz" pos="2867">
          <p15:clr>
            <a:srgbClr val="F26B43"/>
          </p15:clr>
        </p15:guide>
        <p15:guide id="4" pos="5534">
          <p15:clr>
            <a:srgbClr val="F26B43"/>
          </p15:clr>
        </p15:guide>
        <p15:guide id="5" orient="horz" pos="645">
          <p15:clr>
            <a:srgbClr val="F26B43"/>
          </p15:clr>
        </p15:guide>
        <p15:guide id="6" orient="horz" pos="713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Объект 2" hidden="1"/>
          <p:cNvGraphicFramePr>
            <a:graphicFrameLocks noChangeAspect="1"/>
          </p:cNvGraphicFramePr>
          <p:nvPr>
            <p:custDataLst>
              <p:tags r:id="rId32"/>
            </p:custDataLst>
            <p:extLst/>
          </p:nvPr>
        </p:nvGraphicFramePr>
        <p:xfrm>
          <a:off x="2066" y="2242"/>
          <a:ext cx="2051" cy="222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7941" name="Слайд think-cell" r:id="rId34" imgW="270" imgH="270" progId="TCLayout.ActiveDocument.1">
                  <p:embed/>
                </p:oleObj>
              </mc:Choice>
              <mc:Fallback>
                <p:oleObj name="Слайд think-cell" r:id="rId34" imgW="270" imgH="270" progId="TCLayout.ActiveDocument.1">
                  <p:embed/>
                  <p:pic>
                    <p:nvPicPr>
                      <p:cNvPr id="3" name="Объект 2" hidden="1"/>
                      <p:cNvPicPr/>
                      <p:nvPr/>
                    </p:nvPicPr>
                    <p:blipFill>
                      <a:blip r:embed="rId35"/>
                      <a:stretch>
                        <a:fillRect/>
                      </a:stretch>
                    </p:blipFill>
                    <p:spPr>
                      <a:xfrm>
                        <a:off x="2066" y="2242"/>
                        <a:ext cx="2051" cy="222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Прямоугольник 3" hidden="1"/>
          <p:cNvSpPr/>
          <p:nvPr>
            <p:custDataLst>
              <p:tags r:id="rId33"/>
            </p:custDataLst>
          </p:nvPr>
        </p:nvSpPr>
        <p:spPr bwMode="auto">
          <a:xfrm>
            <a:off x="0" y="2"/>
            <a:ext cx="222250" cy="296333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spcCol="0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128015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52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502285" y="2137860"/>
            <a:ext cx="11797031" cy="6349067"/>
          </a:xfrm>
          <a:prstGeom prst="rect">
            <a:avLst/>
          </a:prstGeom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ru-RU" altLang="en-US" dirty="0"/>
              <a:t>Образец текста</a:t>
            </a:r>
          </a:p>
          <a:p>
            <a:pPr lvl="1"/>
            <a:r>
              <a:rPr lang="ru-RU" altLang="en-US" dirty="0"/>
              <a:t>Второй уровень</a:t>
            </a:r>
          </a:p>
          <a:p>
            <a:pPr lvl="2"/>
            <a:r>
              <a:rPr lang="ru-RU" altLang="en-US" dirty="0"/>
              <a:t>Третий уровень</a:t>
            </a:r>
          </a:p>
          <a:p>
            <a:pPr lvl="3"/>
            <a:r>
              <a:rPr lang="ru-RU" altLang="en-US" dirty="0"/>
              <a:t>Четвертый </a:t>
            </a:r>
            <a:r>
              <a:rPr lang="ru-RU" altLang="en-US" dirty="0" smtClean="0"/>
              <a:t>уровень</a:t>
            </a:r>
          </a:p>
          <a:p>
            <a:pPr lvl="4"/>
            <a:r>
              <a:rPr lang="ru-RU" altLang="en-US" dirty="0" smtClean="0"/>
              <a:t>Пятый уровень</a:t>
            </a:r>
            <a:endParaRPr lang="ru-RU" altLang="en-US" dirty="0"/>
          </a:p>
        </p:txBody>
      </p:sp>
      <p:sp>
        <p:nvSpPr>
          <p:cNvPr id="38" name="Заголовок 1"/>
          <p:cNvSpPr txBox="1">
            <a:spLocks/>
          </p:cNvSpPr>
          <p:nvPr/>
        </p:nvSpPr>
        <p:spPr>
          <a:xfrm>
            <a:off x="553751" y="287660"/>
            <a:ext cx="11896256" cy="984568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rgbClr val="008C95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accent1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accent1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accent1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accent1"/>
                </a:solidFill>
                <a:latin typeface="Arial" charset="0"/>
              </a:defRPr>
            </a:lvl5pPr>
            <a:lvl6pPr marL="389512"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779025"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1168538"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1558051"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defTabSz="1280153"/>
            <a:endParaRPr lang="ru-RU" sz="2520" kern="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282" y="659155"/>
            <a:ext cx="11797034" cy="574517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pPr lvl="0"/>
            <a:r>
              <a:rPr lang="ru-RU" dirty="0"/>
              <a:t>Образец заголовка (заголовок не более 2 строк)</a:t>
            </a:r>
          </a:p>
        </p:txBody>
      </p:sp>
      <p:sp>
        <p:nvSpPr>
          <p:cNvPr id="39" name="Rectangle 42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502281" y="8876849"/>
            <a:ext cx="454936" cy="374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l" eaLnBrk="1" hangingPunct="1">
              <a:defRPr sz="1120" b="1">
                <a:solidFill>
                  <a:schemeClr val="tx2"/>
                </a:solidFill>
              </a:defRPr>
            </a:lvl1pPr>
          </a:lstStyle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1" name="Нижний колонтитул 8"/>
          <p:cNvSpPr>
            <a:spLocks noGrp="1"/>
          </p:cNvSpPr>
          <p:nvPr>
            <p:ph type="ftr" sz="quarter" idx="3"/>
          </p:nvPr>
        </p:nvSpPr>
        <p:spPr>
          <a:xfrm>
            <a:off x="1290140" y="8876847"/>
            <a:ext cx="7449219" cy="374700"/>
          </a:xfrm>
          <a:prstGeom prst="rect">
            <a:avLst/>
          </a:prstGeom>
        </p:spPr>
        <p:txBody>
          <a:bodyPr vert="horz" lIns="0" tIns="45720" rIns="91440" bIns="45720" rtlCol="0" anchor="ctr"/>
          <a:lstStyle>
            <a:lvl1pPr algn="l">
              <a:defRPr sz="112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42" name="Дата 4"/>
          <p:cNvSpPr>
            <a:spLocks noGrp="1"/>
          </p:cNvSpPr>
          <p:nvPr>
            <p:ph type="dt" sz="half" idx="2"/>
          </p:nvPr>
        </p:nvSpPr>
        <p:spPr>
          <a:xfrm>
            <a:off x="8877127" y="8884996"/>
            <a:ext cx="1340147" cy="3665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lang="ru-RU" sz="1120" i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pPr algn="r"/>
            <a:endParaRPr lang="en-US"/>
          </a:p>
        </p:txBody>
      </p:sp>
      <p:pic>
        <p:nvPicPr>
          <p:cNvPr id="61" name="Рисунок 60"/>
          <p:cNvPicPr>
            <a:picLocks noChangeAspect="1"/>
          </p:cNvPicPr>
          <p:nvPr/>
        </p:nvPicPr>
        <p:blipFill>
          <a:blip r:embed="rId3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32529" y="8928722"/>
            <a:ext cx="1066786" cy="268800"/>
          </a:xfrm>
          <a:prstGeom prst="rect">
            <a:avLst/>
          </a:prstGeom>
          <a:effectLst/>
        </p:spPr>
      </p:pic>
      <p:grpSp>
        <p:nvGrpSpPr>
          <p:cNvPr id="33" name="Группа 32"/>
          <p:cNvGrpSpPr/>
          <p:nvPr/>
        </p:nvGrpSpPr>
        <p:grpSpPr>
          <a:xfrm>
            <a:off x="12742648" y="-79541"/>
            <a:ext cx="865943" cy="9624190"/>
            <a:chOff x="9101894" y="-42611"/>
            <a:chExt cx="618531" cy="5155816"/>
          </a:xfrm>
        </p:grpSpPr>
        <p:sp>
          <p:nvSpPr>
            <p:cNvPr id="34" name="Прямоугольник 33"/>
            <p:cNvSpPr/>
            <p:nvPr/>
          </p:nvSpPr>
          <p:spPr>
            <a:xfrm>
              <a:off x="9249089" y="154103"/>
              <a:ext cx="377590" cy="436959"/>
            </a:xfrm>
            <a:prstGeom prst="rect">
              <a:avLst/>
            </a:prstGeom>
            <a:solidFill>
              <a:srgbClr val="008C95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ru-RU" sz="980" dirty="0">
                  <a:solidFill>
                    <a:srgbClr val="FFFFFF"/>
                  </a:solidFill>
                </a:rPr>
                <a:t>0</a:t>
              </a:r>
            </a:p>
            <a:p>
              <a:pPr algn="ctr" eaLnBrk="1" hangingPunct="1">
                <a:defRPr/>
              </a:pPr>
              <a:r>
                <a:rPr lang="en-US" sz="980" dirty="0">
                  <a:solidFill>
                    <a:srgbClr val="FFFFFF"/>
                  </a:solidFill>
                </a:rPr>
                <a:t>140</a:t>
              </a:r>
              <a:endParaRPr lang="ru-RU" sz="980" dirty="0">
                <a:solidFill>
                  <a:srgbClr val="FFFFFF"/>
                </a:solidFill>
              </a:endParaRPr>
            </a:p>
            <a:p>
              <a:pPr algn="ctr" eaLnBrk="1" hangingPunct="1">
                <a:defRPr/>
              </a:pPr>
              <a:r>
                <a:rPr lang="ru-RU" sz="980" dirty="0">
                  <a:solidFill>
                    <a:srgbClr val="FFFFFF"/>
                  </a:solidFill>
                </a:rPr>
                <a:t>1</a:t>
              </a:r>
              <a:r>
                <a:rPr lang="en-US" sz="980" dirty="0">
                  <a:solidFill>
                    <a:srgbClr val="FFFFFF"/>
                  </a:solidFill>
                </a:rPr>
                <a:t>49</a:t>
              </a:r>
              <a:endParaRPr lang="ru-RU" sz="980" dirty="0">
                <a:solidFill>
                  <a:srgbClr val="FFFFFF"/>
                </a:solidFill>
              </a:endParaRPr>
            </a:p>
          </p:txBody>
        </p:sp>
        <p:sp>
          <p:nvSpPr>
            <p:cNvPr id="35" name="Прямоугольник 34"/>
            <p:cNvSpPr/>
            <p:nvPr/>
          </p:nvSpPr>
          <p:spPr>
            <a:xfrm>
              <a:off x="9249089" y="873918"/>
              <a:ext cx="377590" cy="438150"/>
            </a:xfrm>
            <a:prstGeom prst="rect">
              <a:avLst/>
            </a:prstGeom>
            <a:solidFill>
              <a:srgbClr val="D0D0D0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ru-RU" sz="980" dirty="0">
                  <a:solidFill>
                    <a:srgbClr val="FFFFFF"/>
                  </a:solidFill>
                </a:rPr>
                <a:t>208</a:t>
              </a:r>
            </a:p>
            <a:p>
              <a:pPr algn="ctr" eaLnBrk="1" hangingPunct="1">
                <a:defRPr/>
              </a:pPr>
              <a:r>
                <a:rPr lang="ru-RU" sz="980" dirty="0">
                  <a:solidFill>
                    <a:srgbClr val="FFFFFF"/>
                  </a:solidFill>
                </a:rPr>
                <a:t>208</a:t>
              </a:r>
            </a:p>
            <a:p>
              <a:pPr algn="ctr" eaLnBrk="1" hangingPunct="1">
                <a:defRPr/>
              </a:pPr>
              <a:r>
                <a:rPr lang="ru-RU" sz="980" dirty="0">
                  <a:solidFill>
                    <a:srgbClr val="FFFFFF"/>
                  </a:solidFill>
                </a:rPr>
                <a:t>208</a:t>
              </a:r>
            </a:p>
          </p:txBody>
        </p:sp>
        <p:sp>
          <p:nvSpPr>
            <p:cNvPr id="36" name="Прямоугольник 35"/>
            <p:cNvSpPr/>
            <p:nvPr/>
          </p:nvSpPr>
          <p:spPr>
            <a:xfrm>
              <a:off x="9249089" y="3830254"/>
              <a:ext cx="377590" cy="436960"/>
            </a:xfrm>
            <a:prstGeom prst="rect">
              <a:avLst/>
            </a:prstGeom>
            <a:solidFill>
              <a:srgbClr val="E5F2F2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ru-RU" sz="980" dirty="0">
                  <a:solidFill>
                    <a:srgbClr val="000000"/>
                  </a:solidFill>
                </a:rPr>
                <a:t>229</a:t>
              </a:r>
            </a:p>
            <a:p>
              <a:pPr algn="ctr" eaLnBrk="1" hangingPunct="1">
                <a:defRPr/>
              </a:pPr>
              <a:r>
                <a:rPr lang="ru-RU" sz="980" dirty="0">
                  <a:solidFill>
                    <a:srgbClr val="000000"/>
                  </a:solidFill>
                </a:rPr>
                <a:t>242</a:t>
              </a:r>
            </a:p>
            <a:p>
              <a:pPr algn="ctr" eaLnBrk="1" hangingPunct="1">
                <a:defRPr/>
              </a:pPr>
              <a:r>
                <a:rPr lang="ru-RU" sz="980" dirty="0">
                  <a:solidFill>
                    <a:srgbClr val="000000"/>
                  </a:solidFill>
                </a:rPr>
                <a:t>242</a:t>
              </a:r>
            </a:p>
          </p:txBody>
        </p:sp>
        <p:sp>
          <p:nvSpPr>
            <p:cNvPr id="37" name="Прямоугольник 36"/>
            <p:cNvSpPr/>
            <p:nvPr/>
          </p:nvSpPr>
          <p:spPr>
            <a:xfrm>
              <a:off x="9249089" y="2519364"/>
              <a:ext cx="377590" cy="436959"/>
            </a:xfrm>
            <a:prstGeom prst="rect">
              <a:avLst/>
            </a:prstGeom>
            <a:solidFill>
              <a:srgbClr val="B2D2D8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ru-RU" sz="980" dirty="0">
                  <a:solidFill>
                    <a:srgbClr val="FFFFFF"/>
                  </a:solidFill>
                </a:rPr>
                <a:t>178</a:t>
              </a:r>
            </a:p>
            <a:p>
              <a:pPr algn="ctr" eaLnBrk="1" hangingPunct="1">
                <a:defRPr/>
              </a:pPr>
              <a:r>
                <a:rPr lang="ru-RU" sz="980" dirty="0">
                  <a:solidFill>
                    <a:srgbClr val="FFFFFF"/>
                  </a:solidFill>
                </a:rPr>
                <a:t>210</a:t>
              </a:r>
            </a:p>
            <a:p>
              <a:pPr algn="ctr" eaLnBrk="1" hangingPunct="1">
                <a:defRPr/>
              </a:pPr>
              <a:r>
                <a:rPr lang="ru-RU" sz="980" dirty="0">
                  <a:solidFill>
                    <a:srgbClr val="FFFFFF"/>
                  </a:solidFill>
                </a:rPr>
                <a:t>216</a:t>
              </a:r>
            </a:p>
          </p:txBody>
        </p:sp>
        <p:sp>
          <p:nvSpPr>
            <p:cNvPr id="40" name="Прямоугольник 39"/>
            <p:cNvSpPr/>
            <p:nvPr/>
          </p:nvSpPr>
          <p:spPr>
            <a:xfrm>
              <a:off x="9249089" y="2956327"/>
              <a:ext cx="377590" cy="436960"/>
            </a:xfrm>
            <a:prstGeom prst="rect">
              <a:avLst/>
            </a:prstGeom>
            <a:solidFill>
              <a:srgbClr val="FFC000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ru-RU" sz="980" dirty="0">
                  <a:solidFill>
                    <a:srgbClr val="000000"/>
                  </a:solidFill>
                </a:rPr>
                <a:t>255</a:t>
              </a:r>
            </a:p>
            <a:p>
              <a:pPr algn="ctr" eaLnBrk="1" hangingPunct="1">
                <a:defRPr/>
              </a:pPr>
              <a:r>
                <a:rPr lang="ru-RU" sz="980" dirty="0">
                  <a:solidFill>
                    <a:srgbClr val="000000"/>
                  </a:solidFill>
                </a:rPr>
                <a:t>192</a:t>
              </a:r>
            </a:p>
            <a:p>
              <a:pPr algn="ctr" eaLnBrk="1" hangingPunct="1">
                <a:defRPr/>
              </a:pPr>
              <a:r>
                <a:rPr lang="ru-RU" sz="980" dirty="0">
                  <a:solidFill>
                    <a:srgbClr val="000000"/>
                  </a:solidFill>
                </a:rPr>
                <a:t>0</a:t>
              </a:r>
            </a:p>
          </p:txBody>
        </p:sp>
        <p:sp>
          <p:nvSpPr>
            <p:cNvPr id="43" name="Прямоугольник 42"/>
            <p:cNvSpPr/>
            <p:nvPr/>
          </p:nvSpPr>
          <p:spPr>
            <a:xfrm>
              <a:off x="9249089" y="3393282"/>
              <a:ext cx="377590" cy="436959"/>
            </a:xfrm>
            <a:prstGeom prst="rect">
              <a:avLst/>
            </a:prstGeom>
            <a:solidFill>
              <a:srgbClr val="C00000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ru-RU" sz="980" dirty="0">
                  <a:solidFill>
                    <a:srgbClr val="FFFFFF"/>
                  </a:solidFill>
                </a:rPr>
                <a:t>192</a:t>
              </a:r>
            </a:p>
            <a:p>
              <a:pPr algn="ctr" eaLnBrk="1" hangingPunct="1">
                <a:defRPr/>
              </a:pPr>
              <a:r>
                <a:rPr lang="ru-RU" sz="980" dirty="0">
                  <a:solidFill>
                    <a:srgbClr val="FFFFFF"/>
                  </a:solidFill>
                </a:rPr>
                <a:t>0</a:t>
              </a:r>
            </a:p>
            <a:p>
              <a:pPr algn="ctr" eaLnBrk="1" hangingPunct="1">
                <a:defRPr/>
              </a:pPr>
              <a:r>
                <a:rPr lang="ru-RU" sz="980" dirty="0">
                  <a:solidFill>
                    <a:srgbClr val="FFFFFF"/>
                  </a:solidFill>
                </a:rPr>
                <a:t>0</a:t>
              </a:r>
            </a:p>
          </p:txBody>
        </p:sp>
        <p:sp>
          <p:nvSpPr>
            <p:cNvPr id="44" name="Прямоугольник 43"/>
            <p:cNvSpPr/>
            <p:nvPr/>
          </p:nvSpPr>
          <p:spPr>
            <a:xfrm>
              <a:off x="9249089" y="4267214"/>
              <a:ext cx="377590" cy="169200"/>
            </a:xfrm>
            <a:prstGeom prst="rect">
              <a:avLst/>
            </a:prstGeom>
            <a:solidFill>
              <a:srgbClr val="000000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en-US" sz="980" dirty="0" smtClean="0">
                  <a:solidFill>
                    <a:srgbClr val="FFFFFF"/>
                  </a:solidFill>
                </a:rPr>
                <a:t>0,0,0</a:t>
              </a:r>
              <a:endParaRPr lang="ru-RU" sz="980" dirty="0">
                <a:solidFill>
                  <a:srgbClr val="FFFFFF"/>
                </a:solidFill>
              </a:endParaRPr>
            </a:p>
          </p:txBody>
        </p:sp>
        <p:sp>
          <p:nvSpPr>
            <p:cNvPr id="45" name="Прямоугольник 44"/>
            <p:cNvSpPr/>
            <p:nvPr/>
          </p:nvSpPr>
          <p:spPr>
            <a:xfrm>
              <a:off x="9249091" y="588086"/>
              <a:ext cx="377590" cy="438150"/>
            </a:xfrm>
            <a:prstGeom prst="rect">
              <a:avLst/>
            </a:prstGeom>
            <a:solidFill>
              <a:srgbClr val="00313C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en-US" sz="980" dirty="0" smtClean="0">
                  <a:solidFill>
                    <a:schemeClr val="bg1"/>
                  </a:solidFill>
                </a:rPr>
                <a:t>0</a:t>
              </a:r>
              <a:br>
                <a:rPr lang="en-US" sz="980" dirty="0" smtClean="0">
                  <a:solidFill>
                    <a:schemeClr val="bg1"/>
                  </a:solidFill>
                </a:rPr>
              </a:br>
              <a:r>
                <a:rPr lang="ru-RU" sz="980" dirty="0" smtClean="0">
                  <a:solidFill>
                    <a:schemeClr val="bg1"/>
                  </a:solidFill>
                </a:rPr>
                <a:t>49</a:t>
              </a:r>
              <a:br>
                <a:rPr lang="ru-RU" sz="980" dirty="0" smtClean="0">
                  <a:solidFill>
                    <a:schemeClr val="bg1"/>
                  </a:solidFill>
                </a:rPr>
              </a:br>
              <a:r>
                <a:rPr lang="ru-RU" sz="980" dirty="0" smtClean="0">
                  <a:solidFill>
                    <a:schemeClr val="bg1"/>
                  </a:solidFill>
                </a:rPr>
                <a:t>60</a:t>
              </a:r>
              <a:endParaRPr lang="ru-RU" sz="980" dirty="0">
                <a:solidFill>
                  <a:schemeClr val="bg1"/>
                </a:solidFill>
              </a:endParaRPr>
            </a:p>
          </p:txBody>
        </p:sp>
        <p:sp>
          <p:nvSpPr>
            <p:cNvPr id="46" name="Прямоугольник 45"/>
            <p:cNvSpPr/>
            <p:nvPr/>
          </p:nvSpPr>
          <p:spPr>
            <a:xfrm>
              <a:off x="9249091" y="1022665"/>
              <a:ext cx="377590" cy="436960"/>
            </a:xfrm>
            <a:prstGeom prst="rect">
              <a:avLst/>
            </a:prstGeom>
            <a:solidFill>
              <a:schemeClr val="bg2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en-US" sz="98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119</a:t>
              </a:r>
              <a:br>
                <a:rPr lang="en-US" sz="98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</a:br>
              <a:r>
                <a:rPr lang="en-US" sz="98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226</a:t>
              </a:r>
              <a:br>
                <a:rPr lang="en-US" sz="98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</a:br>
              <a:r>
                <a:rPr lang="en-US" sz="98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195</a:t>
              </a:r>
              <a:endParaRPr lang="ru-RU" sz="98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47" name="Прямоугольник 46"/>
            <p:cNvSpPr/>
            <p:nvPr/>
          </p:nvSpPr>
          <p:spPr>
            <a:xfrm>
              <a:off x="9249091" y="3830257"/>
              <a:ext cx="377590" cy="436960"/>
            </a:xfrm>
            <a:prstGeom prst="rect">
              <a:avLst/>
            </a:prstGeom>
            <a:solidFill>
              <a:srgbClr val="2D3287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en-US" sz="980" dirty="0" smtClean="0">
                  <a:solidFill>
                    <a:schemeClr val="bg1"/>
                  </a:solidFill>
                </a:rPr>
                <a:t>45</a:t>
              </a:r>
              <a:endParaRPr lang="ru-RU" sz="980" dirty="0">
                <a:solidFill>
                  <a:schemeClr val="bg1"/>
                </a:solidFill>
              </a:endParaRPr>
            </a:p>
            <a:p>
              <a:pPr algn="ctr" eaLnBrk="1" hangingPunct="1">
                <a:defRPr/>
              </a:pPr>
              <a:r>
                <a:rPr lang="en-US" sz="980" dirty="0" smtClean="0">
                  <a:solidFill>
                    <a:schemeClr val="bg1"/>
                  </a:solidFill>
                </a:rPr>
                <a:t>50</a:t>
              </a:r>
              <a:endParaRPr lang="ru-RU" sz="980" dirty="0">
                <a:solidFill>
                  <a:schemeClr val="bg1"/>
                </a:solidFill>
              </a:endParaRPr>
            </a:p>
            <a:p>
              <a:pPr algn="ctr" eaLnBrk="1" hangingPunct="1">
                <a:defRPr/>
              </a:pPr>
              <a:r>
                <a:rPr lang="en-US" sz="980" dirty="0" smtClean="0">
                  <a:solidFill>
                    <a:schemeClr val="bg1"/>
                  </a:solidFill>
                </a:rPr>
                <a:t>135</a:t>
              </a:r>
              <a:endParaRPr lang="ru-RU" sz="980" dirty="0">
                <a:solidFill>
                  <a:schemeClr val="bg1"/>
                </a:solidFill>
              </a:endParaRPr>
            </a:p>
          </p:txBody>
        </p:sp>
        <p:sp>
          <p:nvSpPr>
            <p:cNvPr id="48" name="Прямоугольник 47"/>
            <p:cNvSpPr/>
            <p:nvPr/>
          </p:nvSpPr>
          <p:spPr>
            <a:xfrm>
              <a:off x="9249091" y="1466152"/>
              <a:ext cx="377590" cy="438150"/>
            </a:xfrm>
            <a:prstGeom prst="rect">
              <a:avLst/>
            </a:prstGeom>
            <a:solidFill>
              <a:schemeClr val="bg1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en-US" sz="980" dirty="0" smtClean="0">
                  <a:solidFill>
                    <a:srgbClr val="000000"/>
                  </a:solidFill>
                </a:rPr>
                <a:t>255</a:t>
              </a:r>
              <a:endParaRPr lang="ru-RU" sz="980" dirty="0">
                <a:solidFill>
                  <a:srgbClr val="000000"/>
                </a:solidFill>
              </a:endParaRPr>
            </a:p>
            <a:p>
              <a:pPr algn="ctr" eaLnBrk="1" hangingPunct="1">
                <a:defRPr/>
              </a:pPr>
              <a:r>
                <a:rPr lang="en-US" sz="980" dirty="0" smtClean="0">
                  <a:solidFill>
                    <a:srgbClr val="000000"/>
                  </a:solidFill>
                </a:rPr>
                <a:t>255</a:t>
              </a:r>
              <a:endParaRPr lang="ru-RU" sz="980" dirty="0">
                <a:solidFill>
                  <a:srgbClr val="000000"/>
                </a:solidFill>
              </a:endParaRPr>
            </a:p>
            <a:p>
              <a:pPr algn="ctr" eaLnBrk="1" hangingPunct="1">
                <a:defRPr/>
              </a:pPr>
              <a:r>
                <a:rPr lang="en-US" sz="980" dirty="0" smtClean="0">
                  <a:solidFill>
                    <a:srgbClr val="000000"/>
                  </a:solidFill>
                </a:rPr>
                <a:t>255</a:t>
              </a:r>
              <a:endParaRPr lang="ru-RU" sz="980" dirty="0">
                <a:solidFill>
                  <a:srgbClr val="000000"/>
                </a:solidFill>
              </a:endParaRPr>
            </a:p>
          </p:txBody>
        </p:sp>
        <p:sp>
          <p:nvSpPr>
            <p:cNvPr id="49" name="Прямоугольник 48"/>
            <p:cNvSpPr/>
            <p:nvPr/>
          </p:nvSpPr>
          <p:spPr>
            <a:xfrm>
              <a:off x="9249091" y="2519364"/>
              <a:ext cx="377590" cy="436959"/>
            </a:xfrm>
            <a:prstGeom prst="rect">
              <a:avLst/>
            </a:prstGeom>
            <a:solidFill>
              <a:srgbClr val="FABE19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en-US" sz="98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250</a:t>
              </a:r>
              <a:endParaRPr lang="ru-RU" sz="98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  <a:p>
              <a:pPr algn="ctr" eaLnBrk="1" hangingPunct="1">
                <a:defRPr/>
              </a:pPr>
              <a:r>
                <a:rPr lang="en-US" sz="98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190</a:t>
              </a:r>
              <a:endParaRPr lang="ru-RU" sz="98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  <a:p>
              <a:pPr algn="ctr" eaLnBrk="1" hangingPunct="1">
                <a:defRPr/>
              </a:pPr>
              <a:r>
                <a:rPr lang="en-US" sz="98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25</a:t>
              </a:r>
              <a:endParaRPr lang="ru-RU" sz="98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50" name="Прямоугольник 49"/>
            <p:cNvSpPr/>
            <p:nvPr/>
          </p:nvSpPr>
          <p:spPr>
            <a:xfrm>
              <a:off x="9249091" y="2956327"/>
              <a:ext cx="377590" cy="436960"/>
            </a:xfrm>
            <a:prstGeom prst="rect">
              <a:avLst/>
            </a:prstGeom>
            <a:solidFill>
              <a:srgbClr val="008CFA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en-US" sz="980" dirty="0" smtClean="0">
                  <a:solidFill>
                    <a:schemeClr val="bg1"/>
                  </a:solidFill>
                </a:rPr>
                <a:t>0</a:t>
              </a:r>
              <a:endParaRPr lang="ru-RU" sz="980" dirty="0">
                <a:solidFill>
                  <a:schemeClr val="bg1"/>
                </a:solidFill>
              </a:endParaRPr>
            </a:p>
            <a:p>
              <a:pPr algn="ctr" eaLnBrk="1" hangingPunct="1">
                <a:defRPr/>
              </a:pPr>
              <a:r>
                <a:rPr lang="ru-RU" sz="980" dirty="0" smtClean="0">
                  <a:solidFill>
                    <a:schemeClr val="bg1"/>
                  </a:solidFill>
                </a:rPr>
                <a:t>1</a:t>
              </a:r>
              <a:r>
                <a:rPr lang="en-US" sz="980" dirty="0" smtClean="0">
                  <a:solidFill>
                    <a:schemeClr val="bg1"/>
                  </a:solidFill>
                </a:rPr>
                <a:t>40</a:t>
              </a:r>
              <a:endParaRPr lang="ru-RU" sz="980" dirty="0">
                <a:solidFill>
                  <a:schemeClr val="bg1"/>
                </a:solidFill>
              </a:endParaRPr>
            </a:p>
            <a:p>
              <a:pPr algn="ctr" eaLnBrk="1" hangingPunct="1">
                <a:defRPr/>
              </a:pPr>
              <a:r>
                <a:rPr lang="en-US" sz="980" dirty="0" smtClean="0">
                  <a:solidFill>
                    <a:schemeClr val="bg1"/>
                  </a:solidFill>
                </a:rPr>
                <a:t>250</a:t>
              </a:r>
              <a:endParaRPr lang="ru-RU" sz="980" dirty="0">
                <a:solidFill>
                  <a:schemeClr val="bg1"/>
                </a:solidFill>
              </a:endParaRPr>
            </a:p>
          </p:txBody>
        </p:sp>
        <p:sp>
          <p:nvSpPr>
            <p:cNvPr id="51" name="Прямоугольник 50"/>
            <p:cNvSpPr/>
            <p:nvPr/>
          </p:nvSpPr>
          <p:spPr>
            <a:xfrm>
              <a:off x="9249091" y="3393282"/>
              <a:ext cx="377590" cy="436959"/>
            </a:xfrm>
            <a:prstGeom prst="rect">
              <a:avLst/>
            </a:prstGeom>
            <a:solidFill>
              <a:srgbClr val="FA786E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en-US" sz="980" dirty="0" smtClean="0">
                  <a:solidFill>
                    <a:srgbClr val="FFFFFF"/>
                  </a:solidFill>
                </a:rPr>
                <a:t>250</a:t>
              </a:r>
              <a:endParaRPr lang="ru-RU" sz="980" dirty="0">
                <a:solidFill>
                  <a:srgbClr val="FFFFFF"/>
                </a:solidFill>
              </a:endParaRPr>
            </a:p>
            <a:p>
              <a:pPr algn="ctr" eaLnBrk="1" hangingPunct="1">
                <a:defRPr/>
              </a:pPr>
              <a:r>
                <a:rPr lang="en-US" sz="980" dirty="0" smtClean="0">
                  <a:solidFill>
                    <a:srgbClr val="FFFFFF"/>
                  </a:solidFill>
                </a:rPr>
                <a:t>120</a:t>
              </a:r>
              <a:endParaRPr lang="ru-RU" sz="980" dirty="0">
                <a:solidFill>
                  <a:srgbClr val="FFFFFF"/>
                </a:solidFill>
              </a:endParaRPr>
            </a:p>
            <a:p>
              <a:pPr algn="ctr" eaLnBrk="1" hangingPunct="1">
                <a:defRPr/>
              </a:pPr>
              <a:r>
                <a:rPr lang="en-US" sz="980" dirty="0" smtClean="0">
                  <a:solidFill>
                    <a:srgbClr val="FFFFFF"/>
                  </a:solidFill>
                </a:rPr>
                <a:t>110</a:t>
              </a:r>
              <a:endParaRPr lang="ru-RU" sz="980" dirty="0">
                <a:solidFill>
                  <a:srgbClr val="FFFFFF"/>
                </a:solidFill>
              </a:endParaRPr>
            </a:p>
          </p:txBody>
        </p:sp>
        <p:sp>
          <p:nvSpPr>
            <p:cNvPr id="52" name="Прямоугольник 51"/>
            <p:cNvSpPr/>
            <p:nvPr/>
          </p:nvSpPr>
          <p:spPr>
            <a:xfrm>
              <a:off x="9249091" y="1916373"/>
              <a:ext cx="377590" cy="438150"/>
            </a:xfrm>
            <a:prstGeom prst="rect">
              <a:avLst/>
            </a:prstGeom>
            <a:solidFill>
              <a:schemeClr val="accent6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en-US" sz="980" dirty="0" smtClean="0">
                  <a:solidFill>
                    <a:srgbClr val="FFFFFF"/>
                  </a:solidFill>
                </a:rPr>
                <a:t>224</a:t>
              </a:r>
              <a:br>
                <a:rPr lang="en-US" sz="980" dirty="0" smtClean="0">
                  <a:solidFill>
                    <a:srgbClr val="FFFFFF"/>
                  </a:solidFill>
                </a:rPr>
              </a:br>
              <a:r>
                <a:rPr lang="en-US" sz="980" dirty="0" smtClean="0">
                  <a:solidFill>
                    <a:srgbClr val="FFFFFF"/>
                  </a:solidFill>
                </a:rPr>
                <a:t>78</a:t>
              </a:r>
              <a:br>
                <a:rPr lang="en-US" sz="980" dirty="0" smtClean="0">
                  <a:solidFill>
                    <a:srgbClr val="FFFFFF"/>
                  </a:solidFill>
                </a:rPr>
              </a:br>
              <a:r>
                <a:rPr lang="en-US" sz="980" dirty="0" smtClean="0">
                  <a:solidFill>
                    <a:srgbClr val="FFFFFF"/>
                  </a:solidFill>
                </a:rPr>
                <a:t>57</a:t>
              </a:r>
              <a:endParaRPr lang="ru-RU" sz="980" dirty="0">
                <a:solidFill>
                  <a:srgbClr val="FFFFFF"/>
                </a:solidFill>
              </a:endParaRPr>
            </a:p>
          </p:txBody>
        </p:sp>
        <p:sp>
          <p:nvSpPr>
            <p:cNvPr id="53" name="TextBox 52"/>
            <p:cNvSpPr txBox="1"/>
            <p:nvPr/>
          </p:nvSpPr>
          <p:spPr>
            <a:xfrm>
              <a:off x="9101894" y="-42611"/>
              <a:ext cx="618531" cy="1417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120" dirty="0" smtClean="0"/>
                <a:t>Основные</a:t>
              </a:r>
              <a:endParaRPr lang="ru-RU" sz="1120" dirty="0"/>
            </a:p>
          </p:txBody>
        </p:sp>
        <p:sp>
          <p:nvSpPr>
            <p:cNvPr id="54" name="TextBox 53"/>
            <p:cNvSpPr txBox="1"/>
            <p:nvPr/>
          </p:nvSpPr>
          <p:spPr>
            <a:xfrm>
              <a:off x="9101894" y="2320575"/>
              <a:ext cx="618531" cy="1417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120" dirty="0" err="1" smtClean="0"/>
                <a:t>Доп.цвета</a:t>
              </a:r>
              <a:endParaRPr lang="ru-RU" sz="1120" dirty="0"/>
            </a:p>
          </p:txBody>
        </p:sp>
        <p:sp>
          <p:nvSpPr>
            <p:cNvPr id="55" name="Прямоугольник 54"/>
            <p:cNvSpPr/>
            <p:nvPr/>
          </p:nvSpPr>
          <p:spPr>
            <a:xfrm>
              <a:off x="9249088" y="4436414"/>
              <a:ext cx="377591" cy="169200"/>
            </a:xfrm>
            <a:prstGeom prst="rect">
              <a:avLst/>
            </a:prstGeom>
            <a:solidFill>
              <a:srgbClr val="4D4D4D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en-US" sz="840" dirty="0" smtClean="0">
                  <a:solidFill>
                    <a:srgbClr val="FFFFFF"/>
                  </a:solidFill>
                </a:rPr>
                <a:t>70%</a:t>
              </a:r>
              <a:endParaRPr lang="ru-RU" sz="840" dirty="0">
                <a:solidFill>
                  <a:srgbClr val="FFFFFF"/>
                </a:solidFill>
              </a:endParaRPr>
            </a:p>
          </p:txBody>
        </p:sp>
        <p:sp>
          <p:nvSpPr>
            <p:cNvPr id="56" name="Прямоугольник 55"/>
            <p:cNvSpPr/>
            <p:nvPr/>
          </p:nvSpPr>
          <p:spPr>
            <a:xfrm>
              <a:off x="9249087" y="4605611"/>
              <a:ext cx="377593" cy="169200"/>
            </a:xfrm>
            <a:prstGeom prst="rect">
              <a:avLst/>
            </a:prstGeom>
            <a:solidFill>
              <a:srgbClr val="7F7F7F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en-US" sz="840" dirty="0" smtClean="0">
                  <a:solidFill>
                    <a:srgbClr val="FFFFFF"/>
                  </a:solidFill>
                </a:rPr>
                <a:t>50%</a:t>
              </a:r>
              <a:endParaRPr lang="ru-RU" sz="840" dirty="0">
                <a:solidFill>
                  <a:srgbClr val="FFFFFF"/>
                </a:solidFill>
              </a:endParaRPr>
            </a:p>
          </p:txBody>
        </p:sp>
        <p:sp>
          <p:nvSpPr>
            <p:cNvPr id="57" name="Прямоугольник 56"/>
            <p:cNvSpPr/>
            <p:nvPr/>
          </p:nvSpPr>
          <p:spPr>
            <a:xfrm>
              <a:off x="9249088" y="4774808"/>
              <a:ext cx="377591" cy="169200"/>
            </a:xfrm>
            <a:prstGeom prst="rect">
              <a:avLst/>
            </a:prstGeom>
            <a:solidFill>
              <a:srgbClr val="B2B2B2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en-US" sz="840" dirty="0" smtClean="0">
                  <a:solidFill>
                    <a:srgbClr val="FFFFFF"/>
                  </a:solidFill>
                </a:rPr>
                <a:t>30%</a:t>
              </a:r>
              <a:endParaRPr lang="ru-RU" sz="840" dirty="0">
                <a:solidFill>
                  <a:srgbClr val="FFFFFF"/>
                </a:solidFill>
              </a:endParaRPr>
            </a:p>
          </p:txBody>
        </p:sp>
        <p:sp>
          <p:nvSpPr>
            <p:cNvPr id="58" name="Прямоугольник 57"/>
            <p:cNvSpPr/>
            <p:nvPr/>
          </p:nvSpPr>
          <p:spPr>
            <a:xfrm>
              <a:off x="9249087" y="4944005"/>
              <a:ext cx="377593" cy="169200"/>
            </a:xfrm>
            <a:prstGeom prst="rect">
              <a:avLst/>
            </a:prstGeom>
            <a:solidFill>
              <a:srgbClr val="E5E5E5"/>
            </a:solidFill>
            <a:ln w="3175">
              <a:solidFill>
                <a:srgbClr val="B2B2B2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en-US" sz="840" dirty="0" smtClean="0">
                  <a:solidFill>
                    <a:schemeClr val="tx1"/>
                  </a:solidFill>
                </a:rPr>
                <a:t>10%</a:t>
              </a:r>
              <a:endParaRPr lang="ru-RU" sz="840" dirty="0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101419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43" r:id="rId1"/>
    <p:sldLayoutId id="2147484244" r:id="rId2"/>
    <p:sldLayoutId id="2147484245" r:id="rId3"/>
    <p:sldLayoutId id="2147484246" r:id="rId4"/>
    <p:sldLayoutId id="2147484247" r:id="rId5"/>
    <p:sldLayoutId id="2147484248" r:id="rId6"/>
    <p:sldLayoutId id="2147484249" r:id="rId7"/>
    <p:sldLayoutId id="2147484250" r:id="rId8"/>
    <p:sldLayoutId id="2147484251" r:id="rId9"/>
    <p:sldLayoutId id="2147484252" r:id="rId10"/>
    <p:sldLayoutId id="2147484253" r:id="rId11"/>
    <p:sldLayoutId id="2147484254" r:id="rId12"/>
    <p:sldLayoutId id="2147484255" r:id="rId13"/>
    <p:sldLayoutId id="2147484256" r:id="rId14"/>
    <p:sldLayoutId id="2147484257" r:id="rId15"/>
    <p:sldLayoutId id="2147484258" r:id="rId16"/>
    <p:sldLayoutId id="2147484259" r:id="rId17"/>
    <p:sldLayoutId id="2147484260" r:id="rId18"/>
    <p:sldLayoutId id="2147484261" r:id="rId19"/>
    <p:sldLayoutId id="2147484262" r:id="rId20"/>
    <p:sldLayoutId id="2147484263" r:id="rId21"/>
    <p:sldLayoutId id="2147484264" r:id="rId22"/>
    <p:sldLayoutId id="2147484265" r:id="rId23"/>
    <p:sldLayoutId id="2147484266" r:id="rId24"/>
    <p:sldLayoutId id="2147484267" r:id="rId25"/>
    <p:sldLayoutId id="2147484268" r:id="rId26"/>
    <p:sldLayoutId id="2147484269" r:id="rId27"/>
    <p:sldLayoutId id="2147484270" r:id="rId28"/>
    <p:sldLayoutId id="2147484271" r:id="rId29"/>
  </p:sldLayoutIdLst>
  <p:timing>
    <p:tnLst>
      <p:par>
        <p:cTn id="1" dur="indefinite" restart="never" nodeType="tmRoot"/>
      </p:par>
    </p:tnLst>
  </p:timing>
  <p:hf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lang="ru-RU" sz="2800" b="1" baseline="0" dirty="0">
          <a:solidFill>
            <a:srgbClr val="008C95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>
          <a:solidFill>
            <a:schemeClr val="accent1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>
          <a:solidFill>
            <a:schemeClr val="accent1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>
          <a:solidFill>
            <a:schemeClr val="accent1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>
          <a:solidFill>
            <a:schemeClr val="accent1"/>
          </a:solidFill>
          <a:latin typeface="Arial" charset="0"/>
        </a:defRPr>
      </a:lvl5pPr>
      <a:lvl6pPr marL="545313" algn="l" rtl="0" eaLnBrk="1" fontAlgn="base" hangingPunct="1">
        <a:spcBef>
          <a:spcPct val="0"/>
        </a:spcBef>
        <a:spcAft>
          <a:spcPct val="0"/>
        </a:spcAft>
        <a:defRPr>
          <a:solidFill>
            <a:schemeClr val="tx1"/>
          </a:solidFill>
          <a:latin typeface="Arial" charset="0"/>
        </a:defRPr>
      </a:lvl6pPr>
      <a:lvl7pPr marL="1090629" algn="l" rtl="0" eaLnBrk="1" fontAlgn="base" hangingPunct="1">
        <a:spcBef>
          <a:spcPct val="0"/>
        </a:spcBef>
        <a:spcAft>
          <a:spcPct val="0"/>
        </a:spcAft>
        <a:defRPr>
          <a:solidFill>
            <a:schemeClr val="tx1"/>
          </a:solidFill>
          <a:latin typeface="Arial" charset="0"/>
        </a:defRPr>
      </a:lvl7pPr>
      <a:lvl8pPr marL="1635943" algn="l" rtl="0" eaLnBrk="1" fontAlgn="base" hangingPunct="1">
        <a:spcBef>
          <a:spcPct val="0"/>
        </a:spcBef>
        <a:spcAft>
          <a:spcPct val="0"/>
        </a:spcAft>
        <a:defRPr>
          <a:solidFill>
            <a:schemeClr val="tx1"/>
          </a:solidFill>
          <a:latin typeface="Arial" charset="0"/>
        </a:defRPr>
      </a:lvl8pPr>
      <a:lvl9pPr marL="2181259" algn="l" rtl="0" eaLnBrk="1" fontAlgn="base" hangingPunct="1">
        <a:spcBef>
          <a:spcPct val="0"/>
        </a:spcBef>
        <a:spcAft>
          <a:spcPct val="0"/>
        </a:spcAft>
        <a:defRPr>
          <a:solidFill>
            <a:schemeClr val="tx1"/>
          </a:solidFill>
          <a:latin typeface="Arial" charset="0"/>
        </a:defRPr>
      </a:lvl9pPr>
    </p:titleStyle>
    <p:bodyStyle>
      <a:lvl1pPr marL="0" indent="0" algn="l" rtl="0" eaLnBrk="1" fontAlgn="base" hangingPunct="1">
        <a:spcBef>
          <a:spcPts val="0"/>
        </a:spcBef>
        <a:spcAft>
          <a:spcPts val="840"/>
        </a:spcAft>
        <a:buClr>
          <a:schemeClr val="tx2"/>
        </a:buClr>
        <a:buFont typeface="Wingdings" charset="2"/>
        <a:buNone/>
        <a:defRPr lang="ru-RU" altLang="en-US" sz="1960" b="1" dirty="0">
          <a:solidFill>
            <a:schemeClr val="tx2"/>
          </a:solidFill>
          <a:latin typeface="+mn-lt"/>
          <a:ea typeface="+mn-ea"/>
          <a:cs typeface="+mn-cs"/>
        </a:defRPr>
      </a:lvl1pPr>
      <a:lvl2pPr marL="0" indent="0" algn="l" rtl="0" eaLnBrk="1" fontAlgn="base" hangingPunct="1">
        <a:spcBef>
          <a:spcPts val="0"/>
        </a:spcBef>
        <a:spcAft>
          <a:spcPts val="840"/>
        </a:spcAft>
        <a:buClr>
          <a:schemeClr val="accent1"/>
        </a:buClr>
        <a:buFont typeface="Arial" panose="020B0604020202020204" pitchFamily="34" charset="0"/>
        <a:buNone/>
        <a:defRPr lang="ru-RU" altLang="en-US" sz="1680" b="1" dirty="0">
          <a:solidFill>
            <a:schemeClr val="tx2"/>
          </a:solidFill>
          <a:latin typeface="+mn-lt"/>
        </a:defRPr>
      </a:lvl2pPr>
      <a:lvl3pPr marL="0" indent="0" algn="l" rtl="0" eaLnBrk="1" fontAlgn="base" hangingPunct="1">
        <a:spcBef>
          <a:spcPts val="0"/>
        </a:spcBef>
        <a:spcAft>
          <a:spcPts val="840"/>
        </a:spcAft>
        <a:buClr>
          <a:schemeClr val="accent1"/>
        </a:buClr>
        <a:buFont typeface="Arial" panose="020B0604020202020204" pitchFamily="34" charset="0"/>
        <a:buNone/>
        <a:defRPr lang="ru-RU" altLang="en-US" sz="1400" dirty="0">
          <a:solidFill>
            <a:schemeClr val="tx2"/>
          </a:solidFill>
          <a:latin typeface="+mn-lt"/>
        </a:defRPr>
      </a:lvl3pPr>
      <a:lvl4pPr marL="0" indent="0" algn="l" rtl="0" eaLnBrk="1" fontAlgn="base" hangingPunct="1">
        <a:spcBef>
          <a:spcPts val="0"/>
        </a:spcBef>
        <a:spcAft>
          <a:spcPts val="840"/>
        </a:spcAft>
        <a:buClr>
          <a:schemeClr val="accent1"/>
        </a:buClr>
        <a:buFont typeface="Arial" panose="020B0604020202020204" pitchFamily="34" charset="0"/>
        <a:buNone/>
        <a:defRPr lang="ru-RU" altLang="en-US" sz="1260" dirty="0" smtClean="0">
          <a:solidFill>
            <a:schemeClr val="tx2"/>
          </a:solidFill>
          <a:latin typeface="+mn-lt"/>
        </a:defRPr>
      </a:lvl4pPr>
      <a:lvl5pPr marL="0" indent="0" algn="l" rtl="0" eaLnBrk="1" fontAlgn="base" hangingPunct="1">
        <a:spcBef>
          <a:spcPts val="0"/>
        </a:spcBef>
        <a:spcAft>
          <a:spcPts val="840"/>
        </a:spcAft>
        <a:buClr>
          <a:schemeClr val="accent1"/>
        </a:buClr>
        <a:buFont typeface="Arial" panose="020B0604020202020204" pitchFamily="34" charset="0"/>
        <a:buNone/>
        <a:defRPr lang="ru-RU" altLang="en-US" sz="1120" dirty="0">
          <a:solidFill>
            <a:schemeClr val="tx2"/>
          </a:solidFill>
          <a:latin typeface="+mn-lt"/>
        </a:defRPr>
      </a:lvl5pPr>
      <a:lvl6pPr marL="2452023" indent="-376799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Font typeface="Wingdings" pitchFamily="2" charset="2"/>
        <a:buChar char="§"/>
        <a:defRPr sz="1400">
          <a:solidFill>
            <a:schemeClr val="tx1"/>
          </a:solidFill>
          <a:latin typeface="+mn-lt"/>
        </a:defRPr>
      </a:lvl6pPr>
      <a:lvl7pPr marL="2997338" indent="-376799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Font typeface="Wingdings" pitchFamily="2" charset="2"/>
        <a:buChar char="§"/>
        <a:defRPr sz="1400">
          <a:solidFill>
            <a:schemeClr val="tx1"/>
          </a:solidFill>
          <a:latin typeface="+mn-lt"/>
        </a:defRPr>
      </a:lvl7pPr>
      <a:lvl8pPr marL="3542652" indent="-376799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Font typeface="Wingdings" pitchFamily="2" charset="2"/>
        <a:buChar char="§"/>
        <a:defRPr sz="1400">
          <a:solidFill>
            <a:schemeClr val="tx1"/>
          </a:solidFill>
          <a:latin typeface="+mn-lt"/>
        </a:defRPr>
      </a:lvl8pPr>
      <a:lvl9pPr marL="4087966" indent="-376799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Font typeface="Wingdings" pitchFamily="2" charset="2"/>
        <a:buChar char="§"/>
        <a:defRPr sz="14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1090629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45313" algn="l" defTabSz="1090629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90629" algn="l" defTabSz="1090629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635943" algn="l" defTabSz="1090629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181259" algn="l" defTabSz="1090629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726573" algn="l" defTabSz="1090629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271891" algn="l" defTabSz="1090629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817202" algn="l" defTabSz="1090629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362518" algn="l" defTabSz="1090629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4">
          <p15:clr>
            <a:srgbClr val="F26B43"/>
          </p15:clr>
        </p15:guide>
        <p15:guide id="2" pos="226">
          <p15:clr>
            <a:srgbClr val="F26B43"/>
          </p15:clr>
        </p15:guide>
        <p15:guide id="3" orient="horz" pos="2867">
          <p15:clr>
            <a:srgbClr val="F26B43"/>
          </p15:clr>
        </p15:guide>
        <p15:guide id="4" pos="5534">
          <p15:clr>
            <a:srgbClr val="F26B43"/>
          </p15:clr>
        </p15:guide>
        <p15:guide id="5" orient="horz" pos="645">
          <p15:clr>
            <a:srgbClr val="F26B43"/>
          </p15:clr>
        </p15:guide>
        <p15:guide id="6" orient="horz" pos="713">
          <p15:clr>
            <a:srgbClr val="F26B43"/>
          </p15:clr>
        </p15:guide>
        <p15:guide id="7" pos="2880">
          <p15:clr>
            <a:srgbClr val="F26B43"/>
          </p15:clr>
        </p15:guide>
        <p15:guide id="8" pos="1920">
          <p15:clr>
            <a:srgbClr val="F26B43"/>
          </p15:clr>
        </p15:guide>
        <p15:guide id="9" pos="960">
          <p15:clr>
            <a:srgbClr val="F26B43"/>
          </p15:clr>
        </p15:guide>
        <p15:guide id="10" pos="3840">
          <p15:clr>
            <a:srgbClr val="F26B43"/>
          </p15:clr>
        </p15:guide>
        <p15:guide id="11" pos="4800">
          <p15:clr>
            <a:srgbClr val="F26B43"/>
          </p15:clr>
        </p15:guide>
        <p15:guide id="12" orient="horz" pos="1620">
          <p15:clr>
            <a:srgbClr val="F26B43"/>
          </p15:clr>
        </p15:guide>
        <p15:guide id="13" orient="horz" pos="962">
          <p15:clr>
            <a:srgbClr val="F26B43"/>
          </p15:clr>
        </p15:guide>
        <p15:guide id="14" orient="horz" pos="1915">
          <p15:clr>
            <a:srgbClr val="F26B43"/>
          </p15:clr>
        </p15:guide>
      </p15:sldGuideLst>
    </p:ext>
  </p:extLst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Объект 2" hidden="1"/>
          <p:cNvGraphicFramePr>
            <a:graphicFrameLocks noChangeAspect="1"/>
          </p:cNvGraphicFramePr>
          <p:nvPr>
            <p:custDataLst>
              <p:tags r:id="rId27"/>
            </p:custDataLst>
            <p:extLst>
              <p:ext uri="{D42A27DB-BD31-4B8C-83A1-F6EECF244321}">
                <p14:modId xmlns:p14="http://schemas.microsoft.com/office/powerpoint/2010/main" val="2544477342"/>
              </p:ext>
            </p:extLst>
          </p:nvPr>
        </p:nvGraphicFramePr>
        <p:xfrm>
          <a:off x="2066" y="2242"/>
          <a:ext cx="2051" cy="222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8661" name="Слайд think-cell" r:id="rId29" imgW="270" imgH="270" progId="TCLayout.ActiveDocument.1">
                  <p:embed/>
                </p:oleObj>
              </mc:Choice>
              <mc:Fallback>
                <p:oleObj name="Слайд think-cell" r:id="rId29" imgW="270" imgH="270" progId="TCLayout.ActiveDocument.1">
                  <p:embed/>
                  <p:pic>
                    <p:nvPicPr>
                      <p:cNvPr id="3" name="Объект 2" hidden="1"/>
                      <p:cNvPicPr/>
                      <p:nvPr/>
                    </p:nvPicPr>
                    <p:blipFill>
                      <a:blip r:embed="rId30"/>
                      <a:stretch>
                        <a:fillRect/>
                      </a:stretch>
                    </p:blipFill>
                    <p:spPr>
                      <a:xfrm>
                        <a:off x="2066" y="2242"/>
                        <a:ext cx="2051" cy="222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Прямоугольник 3" hidden="1"/>
          <p:cNvSpPr/>
          <p:nvPr>
            <p:custDataLst>
              <p:tags r:id="rId28"/>
            </p:custDataLst>
          </p:nvPr>
        </p:nvSpPr>
        <p:spPr bwMode="auto">
          <a:xfrm>
            <a:off x="0" y="2"/>
            <a:ext cx="222250" cy="296333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spcCol="0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128015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52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38" name="Заголовок 1"/>
          <p:cNvSpPr txBox="1">
            <a:spLocks/>
          </p:cNvSpPr>
          <p:nvPr/>
        </p:nvSpPr>
        <p:spPr>
          <a:xfrm>
            <a:off x="553751" y="287660"/>
            <a:ext cx="11896256" cy="984568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rgbClr val="008C95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accent1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accent1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accent1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accent1"/>
                </a:solidFill>
                <a:latin typeface="Arial" charset="0"/>
              </a:defRPr>
            </a:lvl5pPr>
            <a:lvl6pPr marL="389512"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779025"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1168538"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1558051"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defTabSz="1280153"/>
            <a:endParaRPr lang="ru-RU" sz="2520" kern="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285" y="649383"/>
            <a:ext cx="11797031" cy="1255570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pPr lvl="0"/>
            <a:r>
              <a:rPr lang="ru-RU" dirty="0"/>
              <a:t>Образец заголовка (заголовок не более 2 строк)</a:t>
            </a:r>
          </a:p>
        </p:txBody>
      </p:sp>
      <p:sp>
        <p:nvSpPr>
          <p:cNvPr id="39" name="Rectangle 42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508044" y="8886938"/>
            <a:ext cx="446716" cy="3493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l" eaLnBrk="1" hangingPunct="1">
              <a:defRPr sz="1120" b="1">
                <a:solidFill>
                  <a:schemeClr val="tx2"/>
                </a:solidFill>
              </a:defRPr>
            </a:lvl1pPr>
          </a:lstStyle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1" name="Нижний колонтитул 8"/>
          <p:cNvSpPr>
            <a:spLocks noGrp="1"/>
          </p:cNvSpPr>
          <p:nvPr>
            <p:ph type="ftr" sz="quarter" idx="3"/>
          </p:nvPr>
        </p:nvSpPr>
        <p:spPr>
          <a:xfrm>
            <a:off x="1290240" y="8876847"/>
            <a:ext cx="7444977" cy="374700"/>
          </a:xfrm>
          <a:prstGeom prst="rect">
            <a:avLst/>
          </a:prstGeom>
        </p:spPr>
        <p:txBody>
          <a:bodyPr vert="horz" lIns="0" tIns="45720" rIns="91440" bIns="45720" rtlCol="0" anchor="ctr"/>
          <a:lstStyle>
            <a:lvl1pPr algn="l">
              <a:defRPr sz="112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42" name="Дата 4"/>
          <p:cNvSpPr>
            <a:spLocks noGrp="1"/>
          </p:cNvSpPr>
          <p:nvPr>
            <p:ph type="dt" sz="half" idx="2"/>
          </p:nvPr>
        </p:nvSpPr>
        <p:spPr>
          <a:xfrm>
            <a:off x="8872989" y="8886938"/>
            <a:ext cx="1341830" cy="3646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lang="ru-RU" sz="1120" i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pPr algn="r"/>
            <a:endParaRPr lang="en-US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502284" y="2137861"/>
            <a:ext cx="11797033" cy="635801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>
              <a:buFont typeface="Wingdings" charset="2"/>
            </a:pPr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pic>
        <p:nvPicPr>
          <p:cNvPr id="56" name="Рисунок 55"/>
          <p:cNvPicPr>
            <a:picLocks noChangeAspect="1"/>
          </p:cNvPicPr>
          <p:nvPr/>
        </p:nvPicPr>
        <p:blipFill>
          <a:blip r:embed="rId3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32529" y="8928722"/>
            <a:ext cx="1066786" cy="268800"/>
          </a:xfrm>
          <a:prstGeom prst="rect">
            <a:avLst/>
          </a:prstGeom>
          <a:effectLst/>
        </p:spPr>
      </p:pic>
      <p:grpSp>
        <p:nvGrpSpPr>
          <p:cNvPr id="33" name="Группа 32"/>
          <p:cNvGrpSpPr/>
          <p:nvPr/>
        </p:nvGrpSpPr>
        <p:grpSpPr>
          <a:xfrm>
            <a:off x="12742648" y="-79541"/>
            <a:ext cx="865943" cy="9624190"/>
            <a:chOff x="9101894" y="-42611"/>
            <a:chExt cx="618531" cy="5155816"/>
          </a:xfrm>
        </p:grpSpPr>
        <p:sp>
          <p:nvSpPr>
            <p:cNvPr id="34" name="Прямоугольник 33"/>
            <p:cNvSpPr/>
            <p:nvPr/>
          </p:nvSpPr>
          <p:spPr>
            <a:xfrm>
              <a:off x="9249089" y="154103"/>
              <a:ext cx="377590" cy="436959"/>
            </a:xfrm>
            <a:prstGeom prst="rect">
              <a:avLst/>
            </a:prstGeom>
            <a:solidFill>
              <a:srgbClr val="008C95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ru-RU" sz="980" dirty="0">
                  <a:solidFill>
                    <a:srgbClr val="FFFFFF"/>
                  </a:solidFill>
                </a:rPr>
                <a:t>0</a:t>
              </a:r>
            </a:p>
            <a:p>
              <a:pPr algn="ctr" eaLnBrk="1" hangingPunct="1">
                <a:defRPr/>
              </a:pPr>
              <a:r>
                <a:rPr lang="en-US" sz="980" dirty="0">
                  <a:solidFill>
                    <a:srgbClr val="FFFFFF"/>
                  </a:solidFill>
                </a:rPr>
                <a:t>140</a:t>
              </a:r>
              <a:endParaRPr lang="ru-RU" sz="980" dirty="0">
                <a:solidFill>
                  <a:srgbClr val="FFFFFF"/>
                </a:solidFill>
              </a:endParaRPr>
            </a:p>
            <a:p>
              <a:pPr algn="ctr" eaLnBrk="1" hangingPunct="1">
                <a:defRPr/>
              </a:pPr>
              <a:r>
                <a:rPr lang="ru-RU" sz="980" dirty="0">
                  <a:solidFill>
                    <a:srgbClr val="FFFFFF"/>
                  </a:solidFill>
                </a:rPr>
                <a:t>1</a:t>
              </a:r>
              <a:r>
                <a:rPr lang="en-US" sz="980" dirty="0">
                  <a:solidFill>
                    <a:srgbClr val="FFFFFF"/>
                  </a:solidFill>
                </a:rPr>
                <a:t>49</a:t>
              </a:r>
              <a:endParaRPr lang="ru-RU" sz="980" dirty="0">
                <a:solidFill>
                  <a:srgbClr val="FFFFFF"/>
                </a:solidFill>
              </a:endParaRPr>
            </a:p>
          </p:txBody>
        </p:sp>
        <p:sp>
          <p:nvSpPr>
            <p:cNvPr id="35" name="Прямоугольник 34"/>
            <p:cNvSpPr/>
            <p:nvPr/>
          </p:nvSpPr>
          <p:spPr>
            <a:xfrm>
              <a:off x="9249089" y="873918"/>
              <a:ext cx="377590" cy="438150"/>
            </a:xfrm>
            <a:prstGeom prst="rect">
              <a:avLst/>
            </a:prstGeom>
            <a:solidFill>
              <a:srgbClr val="D0D0D0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ru-RU" sz="980" dirty="0">
                  <a:solidFill>
                    <a:srgbClr val="FFFFFF"/>
                  </a:solidFill>
                </a:rPr>
                <a:t>208</a:t>
              </a:r>
            </a:p>
            <a:p>
              <a:pPr algn="ctr" eaLnBrk="1" hangingPunct="1">
                <a:defRPr/>
              </a:pPr>
              <a:r>
                <a:rPr lang="ru-RU" sz="980" dirty="0">
                  <a:solidFill>
                    <a:srgbClr val="FFFFFF"/>
                  </a:solidFill>
                </a:rPr>
                <a:t>208</a:t>
              </a:r>
            </a:p>
            <a:p>
              <a:pPr algn="ctr" eaLnBrk="1" hangingPunct="1">
                <a:defRPr/>
              </a:pPr>
              <a:r>
                <a:rPr lang="ru-RU" sz="980" dirty="0">
                  <a:solidFill>
                    <a:srgbClr val="FFFFFF"/>
                  </a:solidFill>
                </a:rPr>
                <a:t>208</a:t>
              </a:r>
            </a:p>
          </p:txBody>
        </p:sp>
        <p:sp>
          <p:nvSpPr>
            <p:cNvPr id="36" name="Прямоугольник 35"/>
            <p:cNvSpPr/>
            <p:nvPr/>
          </p:nvSpPr>
          <p:spPr>
            <a:xfrm>
              <a:off x="9249089" y="3830254"/>
              <a:ext cx="377590" cy="436960"/>
            </a:xfrm>
            <a:prstGeom prst="rect">
              <a:avLst/>
            </a:prstGeom>
            <a:solidFill>
              <a:srgbClr val="E5F2F2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ru-RU" sz="980" dirty="0">
                  <a:solidFill>
                    <a:srgbClr val="000000"/>
                  </a:solidFill>
                </a:rPr>
                <a:t>229</a:t>
              </a:r>
            </a:p>
            <a:p>
              <a:pPr algn="ctr" eaLnBrk="1" hangingPunct="1">
                <a:defRPr/>
              </a:pPr>
              <a:r>
                <a:rPr lang="ru-RU" sz="980" dirty="0">
                  <a:solidFill>
                    <a:srgbClr val="000000"/>
                  </a:solidFill>
                </a:rPr>
                <a:t>242</a:t>
              </a:r>
            </a:p>
            <a:p>
              <a:pPr algn="ctr" eaLnBrk="1" hangingPunct="1">
                <a:defRPr/>
              </a:pPr>
              <a:r>
                <a:rPr lang="ru-RU" sz="980" dirty="0">
                  <a:solidFill>
                    <a:srgbClr val="000000"/>
                  </a:solidFill>
                </a:rPr>
                <a:t>242</a:t>
              </a:r>
            </a:p>
          </p:txBody>
        </p:sp>
        <p:sp>
          <p:nvSpPr>
            <p:cNvPr id="37" name="Прямоугольник 36"/>
            <p:cNvSpPr/>
            <p:nvPr/>
          </p:nvSpPr>
          <p:spPr>
            <a:xfrm>
              <a:off x="9249089" y="2519364"/>
              <a:ext cx="377590" cy="436959"/>
            </a:xfrm>
            <a:prstGeom prst="rect">
              <a:avLst/>
            </a:prstGeom>
            <a:solidFill>
              <a:srgbClr val="B2D2D8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ru-RU" sz="980" dirty="0">
                  <a:solidFill>
                    <a:srgbClr val="FFFFFF"/>
                  </a:solidFill>
                </a:rPr>
                <a:t>178</a:t>
              </a:r>
            </a:p>
            <a:p>
              <a:pPr algn="ctr" eaLnBrk="1" hangingPunct="1">
                <a:defRPr/>
              </a:pPr>
              <a:r>
                <a:rPr lang="ru-RU" sz="980" dirty="0">
                  <a:solidFill>
                    <a:srgbClr val="FFFFFF"/>
                  </a:solidFill>
                </a:rPr>
                <a:t>210</a:t>
              </a:r>
            </a:p>
            <a:p>
              <a:pPr algn="ctr" eaLnBrk="1" hangingPunct="1">
                <a:defRPr/>
              </a:pPr>
              <a:r>
                <a:rPr lang="ru-RU" sz="980" dirty="0">
                  <a:solidFill>
                    <a:srgbClr val="FFFFFF"/>
                  </a:solidFill>
                </a:rPr>
                <a:t>216</a:t>
              </a:r>
            </a:p>
          </p:txBody>
        </p:sp>
        <p:sp>
          <p:nvSpPr>
            <p:cNvPr id="40" name="Прямоугольник 39"/>
            <p:cNvSpPr/>
            <p:nvPr/>
          </p:nvSpPr>
          <p:spPr>
            <a:xfrm>
              <a:off x="9249089" y="2956327"/>
              <a:ext cx="377590" cy="436960"/>
            </a:xfrm>
            <a:prstGeom prst="rect">
              <a:avLst/>
            </a:prstGeom>
            <a:solidFill>
              <a:srgbClr val="FFC000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ru-RU" sz="980" dirty="0">
                  <a:solidFill>
                    <a:srgbClr val="000000"/>
                  </a:solidFill>
                </a:rPr>
                <a:t>255</a:t>
              </a:r>
            </a:p>
            <a:p>
              <a:pPr algn="ctr" eaLnBrk="1" hangingPunct="1">
                <a:defRPr/>
              </a:pPr>
              <a:r>
                <a:rPr lang="ru-RU" sz="980" dirty="0">
                  <a:solidFill>
                    <a:srgbClr val="000000"/>
                  </a:solidFill>
                </a:rPr>
                <a:t>192</a:t>
              </a:r>
            </a:p>
            <a:p>
              <a:pPr algn="ctr" eaLnBrk="1" hangingPunct="1">
                <a:defRPr/>
              </a:pPr>
              <a:r>
                <a:rPr lang="ru-RU" sz="980" dirty="0">
                  <a:solidFill>
                    <a:srgbClr val="000000"/>
                  </a:solidFill>
                </a:rPr>
                <a:t>0</a:t>
              </a:r>
            </a:p>
          </p:txBody>
        </p:sp>
        <p:sp>
          <p:nvSpPr>
            <p:cNvPr id="43" name="Прямоугольник 42"/>
            <p:cNvSpPr/>
            <p:nvPr/>
          </p:nvSpPr>
          <p:spPr>
            <a:xfrm>
              <a:off x="9249089" y="3393282"/>
              <a:ext cx="377590" cy="436959"/>
            </a:xfrm>
            <a:prstGeom prst="rect">
              <a:avLst/>
            </a:prstGeom>
            <a:solidFill>
              <a:srgbClr val="C00000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ru-RU" sz="980" dirty="0">
                  <a:solidFill>
                    <a:srgbClr val="FFFFFF"/>
                  </a:solidFill>
                </a:rPr>
                <a:t>192</a:t>
              </a:r>
            </a:p>
            <a:p>
              <a:pPr algn="ctr" eaLnBrk="1" hangingPunct="1">
                <a:defRPr/>
              </a:pPr>
              <a:r>
                <a:rPr lang="ru-RU" sz="980" dirty="0">
                  <a:solidFill>
                    <a:srgbClr val="FFFFFF"/>
                  </a:solidFill>
                </a:rPr>
                <a:t>0</a:t>
              </a:r>
            </a:p>
            <a:p>
              <a:pPr algn="ctr" eaLnBrk="1" hangingPunct="1">
                <a:defRPr/>
              </a:pPr>
              <a:r>
                <a:rPr lang="ru-RU" sz="980" dirty="0">
                  <a:solidFill>
                    <a:srgbClr val="FFFFFF"/>
                  </a:solidFill>
                </a:rPr>
                <a:t>0</a:t>
              </a:r>
            </a:p>
          </p:txBody>
        </p:sp>
        <p:sp>
          <p:nvSpPr>
            <p:cNvPr id="44" name="Прямоугольник 43"/>
            <p:cNvSpPr/>
            <p:nvPr/>
          </p:nvSpPr>
          <p:spPr>
            <a:xfrm>
              <a:off x="9249089" y="4267214"/>
              <a:ext cx="377590" cy="169200"/>
            </a:xfrm>
            <a:prstGeom prst="rect">
              <a:avLst/>
            </a:prstGeom>
            <a:solidFill>
              <a:srgbClr val="000000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en-US" sz="980" dirty="0" smtClean="0">
                  <a:solidFill>
                    <a:srgbClr val="FFFFFF"/>
                  </a:solidFill>
                </a:rPr>
                <a:t>0,0,0</a:t>
              </a:r>
              <a:endParaRPr lang="ru-RU" sz="980" dirty="0">
                <a:solidFill>
                  <a:srgbClr val="FFFFFF"/>
                </a:solidFill>
              </a:endParaRPr>
            </a:p>
          </p:txBody>
        </p:sp>
        <p:sp>
          <p:nvSpPr>
            <p:cNvPr id="45" name="Прямоугольник 44"/>
            <p:cNvSpPr/>
            <p:nvPr/>
          </p:nvSpPr>
          <p:spPr>
            <a:xfrm>
              <a:off x="9249091" y="588086"/>
              <a:ext cx="377590" cy="438150"/>
            </a:xfrm>
            <a:prstGeom prst="rect">
              <a:avLst/>
            </a:prstGeom>
            <a:solidFill>
              <a:srgbClr val="00313C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en-US" sz="980" dirty="0" smtClean="0">
                  <a:solidFill>
                    <a:schemeClr val="bg1"/>
                  </a:solidFill>
                </a:rPr>
                <a:t>0</a:t>
              </a:r>
              <a:br>
                <a:rPr lang="en-US" sz="980" dirty="0" smtClean="0">
                  <a:solidFill>
                    <a:schemeClr val="bg1"/>
                  </a:solidFill>
                </a:rPr>
              </a:br>
              <a:r>
                <a:rPr lang="ru-RU" sz="980" dirty="0" smtClean="0">
                  <a:solidFill>
                    <a:schemeClr val="bg1"/>
                  </a:solidFill>
                </a:rPr>
                <a:t>49</a:t>
              </a:r>
              <a:br>
                <a:rPr lang="ru-RU" sz="980" dirty="0" smtClean="0">
                  <a:solidFill>
                    <a:schemeClr val="bg1"/>
                  </a:solidFill>
                </a:rPr>
              </a:br>
              <a:r>
                <a:rPr lang="ru-RU" sz="980" dirty="0" smtClean="0">
                  <a:solidFill>
                    <a:schemeClr val="bg1"/>
                  </a:solidFill>
                </a:rPr>
                <a:t>60</a:t>
              </a:r>
              <a:endParaRPr lang="ru-RU" sz="980" dirty="0">
                <a:solidFill>
                  <a:schemeClr val="bg1"/>
                </a:solidFill>
              </a:endParaRPr>
            </a:p>
          </p:txBody>
        </p:sp>
        <p:sp>
          <p:nvSpPr>
            <p:cNvPr id="46" name="Прямоугольник 45"/>
            <p:cNvSpPr/>
            <p:nvPr/>
          </p:nvSpPr>
          <p:spPr>
            <a:xfrm>
              <a:off x="9249091" y="1022665"/>
              <a:ext cx="377590" cy="436960"/>
            </a:xfrm>
            <a:prstGeom prst="rect">
              <a:avLst/>
            </a:prstGeom>
            <a:solidFill>
              <a:schemeClr val="bg2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en-US" sz="98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119</a:t>
              </a:r>
              <a:br>
                <a:rPr lang="en-US" sz="98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</a:br>
              <a:r>
                <a:rPr lang="en-US" sz="98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226</a:t>
              </a:r>
              <a:br>
                <a:rPr lang="en-US" sz="98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</a:br>
              <a:r>
                <a:rPr lang="en-US" sz="98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195</a:t>
              </a:r>
              <a:endParaRPr lang="ru-RU" sz="98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47" name="Прямоугольник 46"/>
            <p:cNvSpPr/>
            <p:nvPr/>
          </p:nvSpPr>
          <p:spPr>
            <a:xfrm>
              <a:off x="9249091" y="3830257"/>
              <a:ext cx="377590" cy="436960"/>
            </a:xfrm>
            <a:prstGeom prst="rect">
              <a:avLst/>
            </a:prstGeom>
            <a:solidFill>
              <a:srgbClr val="2D3287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en-US" sz="980" dirty="0" smtClean="0">
                  <a:solidFill>
                    <a:schemeClr val="bg1"/>
                  </a:solidFill>
                </a:rPr>
                <a:t>45</a:t>
              </a:r>
              <a:endParaRPr lang="ru-RU" sz="980" dirty="0">
                <a:solidFill>
                  <a:schemeClr val="bg1"/>
                </a:solidFill>
              </a:endParaRPr>
            </a:p>
            <a:p>
              <a:pPr algn="ctr" eaLnBrk="1" hangingPunct="1">
                <a:defRPr/>
              </a:pPr>
              <a:r>
                <a:rPr lang="en-US" sz="980" dirty="0" smtClean="0">
                  <a:solidFill>
                    <a:schemeClr val="bg1"/>
                  </a:solidFill>
                </a:rPr>
                <a:t>50</a:t>
              </a:r>
              <a:endParaRPr lang="ru-RU" sz="980" dirty="0">
                <a:solidFill>
                  <a:schemeClr val="bg1"/>
                </a:solidFill>
              </a:endParaRPr>
            </a:p>
            <a:p>
              <a:pPr algn="ctr" eaLnBrk="1" hangingPunct="1">
                <a:defRPr/>
              </a:pPr>
              <a:r>
                <a:rPr lang="en-US" sz="980" dirty="0" smtClean="0">
                  <a:solidFill>
                    <a:schemeClr val="bg1"/>
                  </a:solidFill>
                </a:rPr>
                <a:t>135</a:t>
              </a:r>
              <a:endParaRPr lang="ru-RU" sz="980" dirty="0">
                <a:solidFill>
                  <a:schemeClr val="bg1"/>
                </a:solidFill>
              </a:endParaRPr>
            </a:p>
          </p:txBody>
        </p:sp>
        <p:sp>
          <p:nvSpPr>
            <p:cNvPr id="48" name="Прямоугольник 47"/>
            <p:cNvSpPr/>
            <p:nvPr/>
          </p:nvSpPr>
          <p:spPr>
            <a:xfrm>
              <a:off x="9249091" y="1466152"/>
              <a:ext cx="377590" cy="438150"/>
            </a:xfrm>
            <a:prstGeom prst="rect">
              <a:avLst/>
            </a:prstGeom>
            <a:solidFill>
              <a:schemeClr val="bg1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en-US" sz="980" dirty="0" smtClean="0">
                  <a:solidFill>
                    <a:srgbClr val="000000"/>
                  </a:solidFill>
                </a:rPr>
                <a:t>255</a:t>
              </a:r>
              <a:endParaRPr lang="ru-RU" sz="980" dirty="0">
                <a:solidFill>
                  <a:srgbClr val="000000"/>
                </a:solidFill>
              </a:endParaRPr>
            </a:p>
            <a:p>
              <a:pPr algn="ctr" eaLnBrk="1" hangingPunct="1">
                <a:defRPr/>
              </a:pPr>
              <a:r>
                <a:rPr lang="en-US" sz="980" dirty="0" smtClean="0">
                  <a:solidFill>
                    <a:srgbClr val="000000"/>
                  </a:solidFill>
                </a:rPr>
                <a:t>255</a:t>
              </a:r>
              <a:endParaRPr lang="ru-RU" sz="980" dirty="0">
                <a:solidFill>
                  <a:srgbClr val="000000"/>
                </a:solidFill>
              </a:endParaRPr>
            </a:p>
            <a:p>
              <a:pPr algn="ctr" eaLnBrk="1" hangingPunct="1">
                <a:defRPr/>
              </a:pPr>
              <a:r>
                <a:rPr lang="en-US" sz="980" dirty="0" smtClean="0">
                  <a:solidFill>
                    <a:srgbClr val="000000"/>
                  </a:solidFill>
                </a:rPr>
                <a:t>255</a:t>
              </a:r>
              <a:endParaRPr lang="ru-RU" sz="980" dirty="0">
                <a:solidFill>
                  <a:srgbClr val="000000"/>
                </a:solidFill>
              </a:endParaRPr>
            </a:p>
          </p:txBody>
        </p:sp>
        <p:sp>
          <p:nvSpPr>
            <p:cNvPr id="49" name="Прямоугольник 48"/>
            <p:cNvSpPr/>
            <p:nvPr/>
          </p:nvSpPr>
          <p:spPr>
            <a:xfrm>
              <a:off x="9249091" y="2519364"/>
              <a:ext cx="377590" cy="436959"/>
            </a:xfrm>
            <a:prstGeom prst="rect">
              <a:avLst/>
            </a:prstGeom>
            <a:solidFill>
              <a:srgbClr val="FABE19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en-US" sz="98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250</a:t>
              </a:r>
              <a:endParaRPr lang="ru-RU" sz="98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  <a:p>
              <a:pPr algn="ctr" eaLnBrk="1" hangingPunct="1">
                <a:defRPr/>
              </a:pPr>
              <a:r>
                <a:rPr lang="en-US" sz="98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190</a:t>
              </a:r>
              <a:endParaRPr lang="ru-RU" sz="98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  <a:p>
              <a:pPr algn="ctr" eaLnBrk="1" hangingPunct="1">
                <a:defRPr/>
              </a:pPr>
              <a:r>
                <a:rPr lang="en-US" sz="98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25</a:t>
              </a:r>
              <a:endParaRPr lang="ru-RU" sz="98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50" name="Прямоугольник 49"/>
            <p:cNvSpPr/>
            <p:nvPr/>
          </p:nvSpPr>
          <p:spPr>
            <a:xfrm>
              <a:off x="9249091" y="2956327"/>
              <a:ext cx="377590" cy="436960"/>
            </a:xfrm>
            <a:prstGeom prst="rect">
              <a:avLst/>
            </a:prstGeom>
            <a:solidFill>
              <a:srgbClr val="008CFA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en-US" sz="980" dirty="0" smtClean="0">
                  <a:solidFill>
                    <a:schemeClr val="bg1"/>
                  </a:solidFill>
                </a:rPr>
                <a:t>0</a:t>
              </a:r>
              <a:endParaRPr lang="ru-RU" sz="980" dirty="0">
                <a:solidFill>
                  <a:schemeClr val="bg1"/>
                </a:solidFill>
              </a:endParaRPr>
            </a:p>
            <a:p>
              <a:pPr algn="ctr" eaLnBrk="1" hangingPunct="1">
                <a:defRPr/>
              </a:pPr>
              <a:r>
                <a:rPr lang="ru-RU" sz="980" dirty="0" smtClean="0">
                  <a:solidFill>
                    <a:schemeClr val="bg1"/>
                  </a:solidFill>
                </a:rPr>
                <a:t>1</a:t>
              </a:r>
              <a:r>
                <a:rPr lang="en-US" sz="980" dirty="0" smtClean="0">
                  <a:solidFill>
                    <a:schemeClr val="bg1"/>
                  </a:solidFill>
                </a:rPr>
                <a:t>40</a:t>
              </a:r>
              <a:endParaRPr lang="ru-RU" sz="980" dirty="0">
                <a:solidFill>
                  <a:schemeClr val="bg1"/>
                </a:solidFill>
              </a:endParaRPr>
            </a:p>
            <a:p>
              <a:pPr algn="ctr" eaLnBrk="1" hangingPunct="1">
                <a:defRPr/>
              </a:pPr>
              <a:r>
                <a:rPr lang="en-US" sz="980" dirty="0" smtClean="0">
                  <a:solidFill>
                    <a:schemeClr val="bg1"/>
                  </a:solidFill>
                </a:rPr>
                <a:t>250</a:t>
              </a:r>
              <a:endParaRPr lang="ru-RU" sz="980" dirty="0">
                <a:solidFill>
                  <a:schemeClr val="bg1"/>
                </a:solidFill>
              </a:endParaRPr>
            </a:p>
          </p:txBody>
        </p:sp>
        <p:sp>
          <p:nvSpPr>
            <p:cNvPr id="51" name="Прямоугольник 50"/>
            <p:cNvSpPr/>
            <p:nvPr/>
          </p:nvSpPr>
          <p:spPr>
            <a:xfrm>
              <a:off x="9249091" y="3393282"/>
              <a:ext cx="377590" cy="436959"/>
            </a:xfrm>
            <a:prstGeom prst="rect">
              <a:avLst/>
            </a:prstGeom>
            <a:solidFill>
              <a:srgbClr val="FA786E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en-US" sz="980" dirty="0" smtClean="0">
                  <a:solidFill>
                    <a:srgbClr val="FFFFFF"/>
                  </a:solidFill>
                </a:rPr>
                <a:t>250</a:t>
              </a:r>
              <a:endParaRPr lang="ru-RU" sz="980" dirty="0">
                <a:solidFill>
                  <a:srgbClr val="FFFFFF"/>
                </a:solidFill>
              </a:endParaRPr>
            </a:p>
            <a:p>
              <a:pPr algn="ctr" eaLnBrk="1" hangingPunct="1">
                <a:defRPr/>
              </a:pPr>
              <a:r>
                <a:rPr lang="en-US" sz="980" dirty="0" smtClean="0">
                  <a:solidFill>
                    <a:srgbClr val="FFFFFF"/>
                  </a:solidFill>
                </a:rPr>
                <a:t>120</a:t>
              </a:r>
              <a:endParaRPr lang="ru-RU" sz="980" dirty="0">
                <a:solidFill>
                  <a:srgbClr val="FFFFFF"/>
                </a:solidFill>
              </a:endParaRPr>
            </a:p>
            <a:p>
              <a:pPr algn="ctr" eaLnBrk="1" hangingPunct="1">
                <a:defRPr/>
              </a:pPr>
              <a:r>
                <a:rPr lang="en-US" sz="980" dirty="0" smtClean="0">
                  <a:solidFill>
                    <a:srgbClr val="FFFFFF"/>
                  </a:solidFill>
                </a:rPr>
                <a:t>110</a:t>
              </a:r>
              <a:endParaRPr lang="ru-RU" sz="980" dirty="0">
                <a:solidFill>
                  <a:srgbClr val="FFFFFF"/>
                </a:solidFill>
              </a:endParaRPr>
            </a:p>
          </p:txBody>
        </p:sp>
        <p:sp>
          <p:nvSpPr>
            <p:cNvPr id="52" name="Прямоугольник 51"/>
            <p:cNvSpPr/>
            <p:nvPr/>
          </p:nvSpPr>
          <p:spPr>
            <a:xfrm>
              <a:off x="9249091" y="1916373"/>
              <a:ext cx="377590" cy="438150"/>
            </a:xfrm>
            <a:prstGeom prst="rect">
              <a:avLst/>
            </a:prstGeom>
            <a:solidFill>
              <a:schemeClr val="accent6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en-US" sz="980" dirty="0" smtClean="0">
                  <a:solidFill>
                    <a:srgbClr val="FFFFFF"/>
                  </a:solidFill>
                </a:rPr>
                <a:t>224</a:t>
              </a:r>
              <a:br>
                <a:rPr lang="en-US" sz="980" dirty="0" smtClean="0">
                  <a:solidFill>
                    <a:srgbClr val="FFFFFF"/>
                  </a:solidFill>
                </a:rPr>
              </a:br>
              <a:r>
                <a:rPr lang="en-US" sz="980" dirty="0" smtClean="0">
                  <a:solidFill>
                    <a:srgbClr val="FFFFFF"/>
                  </a:solidFill>
                </a:rPr>
                <a:t>78</a:t>
              </a:r>
              <a:br>
                <a:rPr lang="en-US" sz="980" dirty="0" smtClean="0">
                  <a:solidFill>
                    <a:srgbClr val="FFFFFF"/>
                  </a:solidFill>
                </a:rPr>
              </a:br>
              <a:r>
                <a:rPr lang="en-US" sz="980" dirty="0" smtClean="0">
                  <a:solidFill>
                    <a:srgbClr val="FFFFFF"/>
                  </a:solidFill>
                </a:rPr>
                <a:t>57</a:t>
              </a:r>
              <a:endParaRPr lang="ru-RU" sz="980" dirty="0">
                <a:solidFill>
                  <a:srgbClr val="FFFFFF"/>
                </a:solidFill>
              </a:endParaRPr>
            </a:p>
          </p:txBody>
        </p:sp>
        <p:sp>
          <p:nvSpPr>
            <p:cNvPr id="53" name="TextBox 52"/>
            <p:cNvSpPr txBox="1"/>
            <p:nvPr/>
          </p:nvSpPr>
          <p:spPr>
            <a:xfrm>
              <a:off x="9101894" y="-42611"/>
              <a:ext cx="618531" cy="1417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120" dirty="0" smtClean="0"/>
                <a:t>Основные</a:t>
              </a:r>
              <a:endParaRPr lang="ru-RU" sz="1120" dirty="0"/>
            </a:p>
          </p:txBody>
        </p:sp>
        <p:sp>
          <p:nvSpPr>
            <p:cNvPr id="54" name="TextBox 53"/>
            <p:cNvSpPr txBox="1"/>
            <p:nvPr/>
          </p:nvSpPr>
          <p:spPr>
            <a:xfrm>
              <a:off x="9101894" y="2320575"/>
              <a:ext cx="618531" cy="1417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120" dirty="0" err="1" smtClean="0"/>
                <a:t>Доп.цвета</a:t>
              </a:r>
              <a:endParaRPr lang="ru-RU" sz="1120" dirty="0"/>
            </a:p>
          </p:txBody>
        </p:sp>
        <p:sp>
          <p:nvSpPr>
            <p:cNvPr id="55" name="Прямоугольник 54"/>
            <p:cNvSpPr/>
            <p:nvPr/>
          </p:nvSpPr>
          <p:spPr>
            <a:xfrm>
              <a:off x="9249088" y="4436414"/>
              <a:ext cx="377591" cy="169200"/>
            </a:xfrm>
            <a:prstGeom prst="rect">
              <a:avLst/>
            </a:prstGeom>
            <a:solidFill>
              <a:srgbClr val="4D4D4D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en-US" sz="840" dirty="0" smtClean="0">
                  <a:solidFill>
                    <a:srgbClr val="FFFFFF"/>
                  </a:solidFill>
                </a:rPr>
                <a:t>70%</a:t>
              </a:r>
              <a:endParaRPr lang="ru-RU" sz="840" dirty="0">
                <a:solidFill>
                  <a:srgbClr val="FFFFFF"/>
                </a:solidFill>
              </a:endParaRPr>
            </a:p>
          </p:txBody>
        </p:sp>
        <p:sp>
          <p:nvSpPr>
            <p:cNvPr id="57" name="Прямоугольник 56"/>
            <p:cNvSpPr/>
            <p:nvPr/>
          </p:nvSpPr>
          <p:spPr>
            <a:xfrm>
              <a:off x="9249087" y="4605611"/>
              <a:ext cx="377593" cy="169200"/>
            </a:xfrm>
            <a:prstGeom prst="rect">
              <a:avLst/>
            </a:prstGeom>
            <a:solidFill>
              <a:srgbClr val="7F7F7F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en-US" sz="840" dirty="0" smtClean="0">
                  <a:solidFill>
                    <a:srgbClr val="FFFFFF"/>
                  </a:solidFill>
                </a:rPr>
                <a:t>50%</a:t>
              </a:r>
              <a:endParaRPr lang="ru-RU" sz="840" dirty="0">
                <a:solidFill>
                  <a:srgbClr val="FFFFFF"/>
                </a:solidFill>
              </a:endParaRPr>
            </a:p>
          </p:txBody>
        </p:sp>
        <p:sp>
          <p:nvSpPr>
            <p:cNvPr id="58" name="Прямоугольник 57"/>
            <p:cNvSpPr/>
            <p:nvPr/>
          </p:nvSpPr>
          <p:spPr>
            <a:xfrm>
              <a:off x="9249088" y="4774808"/>
              <a:ext cx="377591" cy="169200"/>
            </a:xfrm>
            <a:prstGeom prst="rect">
              <a:avLst/>
            </a:prstGeom>
            <a:solidFill>
              <a:srgbClr val="B2B2B2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en-US" sz="840" dirty="0" smtClean="0">
                  <a:solidFill>
                    <a:srgbClr val="FFFFFF"/>
                  </a:solidFill>
                </a:rPr>
                <a:t>30%</a:t>
              </a:r>
              <a:endParaRPr lang="ru-RU" sz="840" dirty="0">
                <a:solidFill>
                  <a:srgbClr val="FFFFFF"/>
                </a:solidFill>
              </a:endParaRPr>
            </a:p>
          </p:txBody>
        </p:sp>
        <p:sp>
          <p:nvSpPr>
            <p:cNvPr id="59" name="Прямоугольник 58"/>
            <p:cNvSpPr/>
            <p:nvPr/>
          </p:nvSpPr>
          <p:spPr>
            <a:xfrm>
              <a:off x="9249087" y="4944005"/>
              <a:ext cx="377593" cy="169200"/>
            </a:xfrm>
            <a:prstGeom prst="rect">
              <a:avLst/>
            </a:prstGeom>
            <a:solidFill>
              <a:srgbClr val="E5E5E5"/>
            </a:solidFill>
            <a:ln w="3175">
              <a:solidFill>
                <a:srgbClr val="B2B2B2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en-US" sz="840" dirty="0" smtClean="0">
                  <a:solidFill>
                    <a:schemeClr val="tx1"/>
                  </a:solidFill>
                </a:rPr>
                <a:t>10%</a:t>
              </a:r>
              <a:endParaRPr lang="ru-RU" sz="840" dirty="0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083000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73" r:id="rId1"/>
    <p:sldLayoutId id="2147484274" r:id="rId2"/>
    <p:sldLayoutId id="2147484275" r:id="rId3"/>
    <p:sldLayoutId id="2147484276" r:id="rId4"/>
    <p:sldLayoutId id="2147484277" r:id="rId5"/>
    <p:sldLayoutId id="2147484278" r:id="rId6"/>
    <p:sldLayoutId id="2147484279" r:id="rId7"/>
    <p:sldLayoutId id="2147484280" r:id="rId8"/>
    <p:sldLayoutId id="2147484281" r:id="rId9"/>
    <p:sldLayoutId id="2147484282" r:id="rId10"/>
    <p:sldLayoutId id="2147484283" r:id="rId11"/>
    <p:sldLayoutId id="2147484284" r:id="rId12"/>
    <p:sldLayoutId id="2147484285" r:id="rId13"/>
    <p:sldLayoutId id="2147484286" r:id="rId14"/>
    <p:sldLayoutId id="2147484287" r:id="rId15"/>
    <p:sldLayoutId id="2147484288" r:id="rId16"/>
    <p:sldLayoutId id="2147484289" r:id="rId17"/>
    <p:sldLayoutId id="2147484290" r:id="rId18"/>
    <p:sldLayoutId id="2147484291" r:id="rId19"/>
    <p:sldLayoutId id="2147484292" r:id="rId20"/>
    <p:sldLayoutId id="2147484293" r:id="rId21"/>
    <p:sldLayoutId id="2147484294" r:id="rId22"/>
    <p:sldLayoutId id="2147484295" r:id="rId23"/>
    <p:sldLayoutId id="2147484296" r:id="rId24"/>
  </p:sldLayoutIdLst>
  <p:timing>
    <p:tnLst>
      <p:par>
        <p:cTn id="1" dur="indefinite" restart="never" nodeType="tmRoot"/>
      </p:par>
    </p:tnLst>
  </p:timing>
  <p:hf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lang="ru-RU" sz="2800" b="1" dirty="0">
          <a:solidFill>
            <a:srgbClr val="008C95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>
          <a:solidFill>
            <a:schemeClr val="accent1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>
          <a:solidFill>
            <a:schemeClr val="accent1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>
          <a:solidFill>
            <a:schemeClr val="accent1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>
          <a:solidFill>
            <a:schemeClr val="accent1"/>
          </a:solidFill>
          <a:latin typeface="Arial" charset="0"/>
        </a:defRPr>
      </a:lvl5pPr>
      <a:lvl6pPr marL="545313" algn="l" rtl="0" eaLnBrk="1" fontAlgn="base" hangingPunct="1">
        <a:spcBef>
          <a:spcPct val="0"/>
        </a:spcBef>
        <a:spcAft>
          <a:spcPct val="0"/>
        </a:spcAft>
        <a:defRPr>
          <a:solidFill>
            <a:schemeClr val="tx1"/>
          </a:solidFill>
          <a:latin typeface="Arial" charset="0"/>
        </a:defRPr>
      </a:lvl6pPr>
      <a:lvl7pPr marL="1090629" algn="l" rtl="0" eaLnBrk="1" fontAlgn="base" hangingPunct="1">
        <a:spcBef>
          <a:spcPct val="0"/>
        </a:spcBef>
        <a:spcAft>
          <a:spcPct val="0"/>
        </a:spcAft>
        <a:defRPr>
          <a:solidFill>
            <a:schemeClr val="tx1"/>
          </a:solidFill>
          <a:latin typeface="Arial" charset="0"/>
        </a:defRPr>
      </a:lvl7pPr>
      <a:lvl8pPr marL="1635943" algn="l" rtl="0" eaLnBrk="1" fontAlgn="base" hangingPunct="1">
        <a:spcBef>
          <a:spcPct val="0"/>
        </a:spcBef>
        <a:spcAft>
          <a:spcPct val="0"/>
        </a:spcAft>
        <a:defRPr>
          <a:solidFill>
            <a:schemeClr val="tx1"/>
          </a:solidFill>
          <a:latin typeface="Arial" charset="0"/>
        </a:defRPr>
      </a:lvl8pPr>
      <a:lvl9pPr marL="2181259" algn="l" rtl="0" eaLnBrk="1" fontAlgn="base" hangingPunct="1">
        <a:spcBef>
          <a:spcPct val="0"/>
        </a:spcBef>
        <a:spcAft>
          <a:spcPct val="0"/>
        </a:spcAft>
        <a:defRPr>
          <a:solidFill>
            <a:schemeClr val="tx1"/>
          </a:solidFill>
          <a:latin typeface="Arial" charset="0"/>
        </a:defRPr>
      </a:lvl9pPr>
    </p:titleStyle>
    <p:bodyStyle>
      <a:lvl1pPr marL="0" indent="0" algn="l" rtl="0" eaLnBrk="1" fontAlgn="base" hangingPunct="1">
        <a:spcBef>
          <a:spcPts val="0"/>
        </a:spcBef>
        <a:spcAft>
          <a:spcPts val="840"/>
        </a:spcAft>
        <a:buClr>
          <a:schemeClr val="tx2"/>
        </a:buClr>
        <a:buFont typeface="Arial" panose="020B0604020202020204" pitchFamily="34" charset="0"/>
        <a:buNone/>
        <a:defRPr lang="ru-RU" sz="1960" b="1" dirty="0" smtClean="0">
          <a:solidFill>
            <a:schemeClr val="tx2"/>
          </a:solidFill>
          <a:latin typeface="+mn-lt"/>
          <a:ea typeface="+mn-ea"/>
          <a:cs typeface="+mn-cs"/>
        </a:defRPr>
      </a:lvl1pPr>
      <a:lvl2pPr marL="0" indent="0" algn="l" rtl="0" eaLnBrk="1" fontAlgn="base" hangingPunct="1">
        <a:spcBef>
          <a:spcPts val="0"/>
        </a:spcBef>
        <a:spcAft>
          <a:spcPts val="840"/>
        </a:spcAft>
        <a:buClr>
          <a:schemeClr val="accent1"/>
        </a:buClr>
        <a:buFont typeface="Arial" panose="020B0604020202020204" pitchFamily="34" charset="0"/>
        <a:buNone/>
        <a:defRPr lang="ru-RU" sz="1680" b="1" dirty="0" smtClean="0">
          <a:solidFill>
            <a:schemeClr val="tx2"/>
          </a:solidFill>
          <a:latin typeface="+mn-lt"/>
        </a:defRPr>
      </a:lvl2pPr>
      <a:lvl3pPr marL="0" indent="0" algn="l" rtl="0" eaLnBrk="1" fontAlgn="base" hangingPunct="1">
        <a:spcBef>
          <a:spcPts val="0"/>
        </a:spcBef>
        <a:spcAft>
          <a:spcPts val="840"/>
        </a:spcAft>
        <a:buClr>
          <a:schemeClr val="accent1"/>
        </a:buClr>
        <a:buFont typeface="Arial" panose="020B0604020202020204" pitchFamily="34" charset="0"/>
        <a:buNone/>
        <a:defRPr lang="ru-RU" sz="1400" dirty="0" smtClean="0">
          <a:solidFill>
            <a:schemeClr val="tx2"/>
          </a:solidFill>
          <a:latin typeface="+mn-lt"/>
        </a:defRPr>
      </a:lvl3pPr>
      <a:lvl4pPr marL="0" indent="0" algn="l" rtl="0" eaLnBrk="1" fontAlgn="base" hangingPunct="1">
        <a:spcBef>
          <a:spcPts val="0"/>
        </a:spcBef>
        <a:spcAft>
          <a:spcPts val="840"/>
        </a:spcAft>
        <a:buClr>
          <a:schemeClr val="accent1"/>
        </a:buClr>
        <a:buFont typeface="Arial" panose="020B0604020202020204" pitchFamily="34" charset="0"/>
        <a:buNone/>
        <a:defRPr lang="ru-RU" sz="1260" dirty="0" smtClean="0">
          <a:solidFill>
            <a:schemeClr val="tx2"/>
          </a:solidFill>
          <a:latin typeface="+mn-lt"/>
        </a:defRPr>
      </a:lvl4pPr>
      <a:lvl5pPr marL="0" indent="0" algn="l" rtl="0" eaLnBrk="1" fontAlgn="base" hangingPunct="1">
        <a:spcBef>
          <a:spcPts val="0"/>
        </a:spcBef>
        <a:spcAft>
          <a:spcPts val="840"/>
        </a:spcAft>
        <a:buClr>
          <a:schemeClr val="accent1"/>
        </a:buClr>
        <a:buFont typeface="Arial" panose="020B0604020202020204" pitchFamily="34" charset="0"/>
        <a:buNone/>
        <a:defRPr lang="ru-RU" sz="1120" dirty="0">
          <a:solidFill>
            <a:schemeClr val="tx2"/>
          </a:solidFill>
          <a:latin typeface="+mn-lt"/>
        </a:defRPr>
      </a:lvl5pPr>
      <a:lvl6pPr marL="2452023" indent="-376799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Font typeface="Wingdings" pitchFamily="2" charset="2"/>
        <a:buChar char="§"/>
        <a:defRPr sz="1400">
          <a:solidFill>
            <a:schemeClr val="tx1"/>
          </a:solidFill>
          <a:latin typeface="+mn-lt"/>
        </a:defRPr>
      </a:lvl6pPr>
      <a:lvl7pPr marL="2997338" indent="-376799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Font typeface="Wingdings" pitchFamily="2" charset="2"/>
        <a:buChar char="§"/>
        <a:defRPr sz="1400">
          <a:solidFill>
            <a:schemeClr val="tx1"/>
          </a:solidFill>
          <a:latin typeface="+mn-lt"/>
        </a:defRPr>
      </a:lvl7pPr>
      <a:lvl8pPr marL="3542652" indent="-376799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Font typeface="Wingdings" pitchFamily="2" charset="2"/>
        <a:buChar char="§"/>
        <a:defRPr sz="1400">
          <a:solidFill>
            <a:schemeClr val="tx1"/>
          </a:solidFill>
          <a:latin typeface="+mn-lt"/>
        </a:defRPr>
      </a:lvl8pPr>
      <a:lvl9pPr marL="4087966" indent="-376799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Font typeface="Wingdings" pitchFamily="2" charset="2"/>
        <a:buChar char="§"/>
        <a:defRPr sz="14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1090629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45313" algn="l" defTabSz="1090629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90629" algn="l" defTabSz="1090629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635943" algn="l" defTabSz="1090629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181259" algn="l" defTabSz="1090629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726573" algn="l" defTabSz="1090629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271891" algn="l" defTabSz="1090629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817202" algn="l" defTabSz="1090629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362518" algn="l" defTabSz="1090629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4">
          <p15:clr>
            <a:srgbClr val="F26B43"/>
          </p15:clr>
        </p15:guide>
        <p15:guide id="2" pos="226">
          <p15:clr>
            <a:srgbClr val="F26B43"/>
          </p15:clr>
        </p15:guide>
        <p15:guide id="3" orient="horz" pos="2867">
          <p15:clr>
            <a:srgbClr val="F26B43"/>
          </p15:clr>
        </p15:guide>
        <p15:guide id="4" pos="5534">
          <p15:clr>
            <a:srgbClr val="F26B43"/>
          </p15:clr>
        </p15:guide>
        <p15:guide id="5" orient="horz" pos="645">
          <p15:clr>
            <a:srgbClr val="F26B43"/>
          </p15:clr>
        </p15:guide>
        <p15:guide id="6" orient="horz" pos="713">
          <p15:clr>
            <a:srgbClr val="F26B43"/>
          </p15:clr>
        </p15:guide>
        <p15:guide id="7" pos="4800">
          <p15:clr>
            <a:srgbClr val="F26B43"/>
          </p15:clr>
        </p15:guide>
        <p15:guide id="8" orient="horz" pos="1915">
          <p15:clr>
            <a:srgbClr val="F26B43"/>
          </p15:clr>
        </p15:guide>
        <p15:guide id="9" pos="3840">
          <p15:clr>
            <a:srgbClr val="F26B43"/>
          </p15:clr>
        </p15:guide>
        <p15:guide id="10" pos="960">
          <p15:clr>
            <a:srgbClr val="F26B43"/>
          </p15:clr>
        </p15:guide>
        <p15:guide id="11" pos="1920">
          <p15:clr>
            <a:srgbClr val="F26B43"/>
          </p15:clr>
        </p15:guide>
        <p15:guide id="12" pos="2880">
          <p15:clr>
            <a:srgbClr val="F26B43"/>
          </p15:clr>
        </p15:guide>
        <p15:guide id="13" orient="horz" pos="962">
          <p15:clr>
            <a:srgbClr val="F26B43"/>
          </p15:clr>
        </p15:guide>
        <p15:guide id="14" orient="horz" pos="1620">
          <p15:clr>
            <a:srgbClr val="F26B43"/>
          </p15:clr>
        </p15:guide>
      </p15:sldGuideLst>
    </p:ext>
  </p:extLst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Объект 2" hidden="1"/>
          <p:cNvGraphicFramePr>
            <a:graphicFrameLocks noChangeAspect="1"/>
          </p:cNvGraphicFramePr>
          <p:nvPr>
            <p:custDataLst>
              <p:tags r:id="rId11"/>
            </p:custDataLst>
            <p:extLst/>
          </p:nvPr>
        </p:nvGraphicFramePr>
        <p:xfrm>
          <a:off x="2066" y="2242"/>
          <a:ext cx="2051" cy="222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4261" name="Слайд think-cell" r:id="rId13" imgW="270" imgH="270" progId="TCLayout.ActiveDocument.1">
                  <p:embed/>
                </p:oleObj>
              </mc:Choice>
              <mc:Fallback>
                <p:oleObj name="Слайд think-cell" r:id="rId13" imgW="270" imgH="270" progId="TCLayout.ActiveDocument.1">
                  <p:embed/>
                  <p:pic>
                    <p:nvPicPr>
                      <p:cNvPr id="3" name="Объект 2" hidden="1"/>
                      <p:cNvPicPr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2066" y="2242"/>
                        <a:ext cx="2051" cy="222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Прямоугольник 3" hidden="1"/>
          <p:cNvSpPr/>
          <p:nvPr>
            <p:custDataLst>
              <p:tags r:id="rId12"/>
            </p:custDataLst>
          </p:nvPr>
        </p:nvSpPr>
        <p:spPr bwMode="auto">
          <a:xfrm>
            <a:off x="0" y="2"/>
            <a:ext cx="222250" cy="296333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spcCol="0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128015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52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502285" y="2137860"/>
            <a:ext cx="11767302" cy="6349067"/>
          </a:xfrm>
          <a:prstGeom prst="rect">
            <a:avLst/>
          </a:prstGeom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ru-RU" altLang="en-US" dirty="0"/>
              <a:t>Образец текста</a:t>
            </a:r>
          </a:p>
          <a:p>
            <a:pPr lvl="1"/>
            <a:r>
              <a:rPr lang="ru-RU" altLang="en-US" dirty="0"/>
              <a:t>Второй уровень</a:t>
            </a:r>
          </a:p>
          <a:p>
            <a:pPr lvl="2"/>
            <a:r>
              <a:rPr lang="ru-RU" altLang="en-US" dirty="0"/>
              <a:t>Третий уровень</a:t>
            </a:r>
          </a:p>
          <a:p>
            <a:pPr lvl="3"/>
            <a:r>
              <a:rPr lang="ru-RU" altLang="en-US" dirty="0"/>
              <a:t>Четвертый </a:t>
            </a:r>
            <a:r>
              <a:rPr lang="ru-RU" altLang="en-US" dirty="0" smtClean="0"/>
              <a:t>уровень</a:t>
            </a:r>
          </a:p>
          <a:p>
            <a:pPr lvl="4"/>
            <a:r>
              <a:rPr lang="ru-RU" altLang="en-US" dirty="0" smtClean="0"/>
              <a:t>Пятый уровень</a:t>
            </a:r>
            <a:endParaRPr lang="ru-RU" altLang="en-US" dirty="0"/>
          </a:p>
        </p:txBody>
      </p:sp>
      <p:sp>
        <p:nvSpPr>
          <p:cNvPr id="38" name="Заголовок 1"/>
          <p:cNvSpPr txBox="1">
            <a:spLocks/>
          </p:cNvSpPr>
          <p:nvPr/>
        </p:nvSpPr>
        <p:spPr>
          <a:xfrm>
            <a:off x="553751" y="287660"/>
            <a:ext cx="11896256" cy="984568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rgbClr val="008C95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accent1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accent1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accent1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accent1"/>
                </a:solidFill>
                <a:latin typeface="Arial" charset="0"/>
              </a:defRPr>
            </a:lvl5pPr>
            <a:lvl6pPr marL="389512"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779025"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1168538"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1558051"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defTabSz="1280153"/>
            <a:endParaRPr lang="ru-RU" sz="2520" kern="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282" y="659154"/>
            <a:ext cx="11797034" cy="1249819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pPr lvl="0"/>
            <a:r>
              <a:rPr lang="ru-RU" dirty="0"/>
              <a:t>Образец заголовка (заголовок не более 2 строк)</a:t>
            </a:r>
          </a:p>
        </p:txBody>
      </p:sp>
      <p:sp>
        <p:nvSpPr>
          <p:cNvPr id="39" name="Rectangle 42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502281" y="8876849"/>
            <a:ext cx="454936" cy="374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l" eaLnBrk="1" hangingPunct="1">
              <a:defRPr sz="1120" b="1">
                <a:solidFill>
                  <a:schemeClr val="tx2"/>
                </a:solidFill>
              </a:defRPr>
            </a:lvl1pPr>
          </a:lstStyle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1" name="Нижний колонтитул 8"/>
          <p:cNvSpPr>
            <a:spLocks noGrp="1"/>
          </p:cNvSpPr>
          <p:nvPr>
            <p:ph type="ftr" sz="quarter" idx="3"/>
          </p:nvPr>
        </p:nvSpPr>
        <p:spPr>
          <a:xfrm>
            <a:off x="1290140" y="8876847"/>
            <a:ext cx="7449219" cy="374700"/>
          </a:xfrm>
          <a:prstGeom prst="rect">
            <a:avLst/>
          </a:prstGeom>
        </p:spPr>
        <p:txBody>
          <a:bodyPr vert="horz" lIns="0" tIns="45720" rIns="91440" bIns="45720" rtlCol="0" anchor="ctr"/>
          <a:lstStyle>
            <a:lvl1pPr algn="l">
              <a:defRPr sz="112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42" name="Дата 4"/>
          <p:cNvSpPr>
            <a:spLocks noGrp="1"/>
          </p:cNvSpPr>
          <p:nvPr>
            <p:ph type="dt" sz="half" idx="2"/>
          </p:nvPr>
        </p:nvSpPr>
        <p:spPr>
          <a:xfrm>
            <a:off x="8877127" y="8884996"/>
            <a:ext cx="1340147" cy="3665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lang="ru-RU" sz="1120" i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pPr algn="r"/>
            <a:endParaRPr lang="en-US"/>
          </a:p>
        </p:txBody>
      </p:sp>
      <p:pic>
        <p:nvPicPr>
          <p:cNvPr id="61" name="Рисунок 60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32529" y="8928722"/>
            <a:ext cx="1066786" cy="268800"/>
          </a:xfrm>
          <a:prstGeom prst="rect">
            <a:avLst/>
          </a:prstGeom>
          <a:effectLst/>
        </p:spPr>
      </p:pic>
      <p:grpSp>
        <p:nvGrpSpPr>
          <p:cNvPr id="33" name="Группа 32"/>
          <p:cNvGrpSpPr/>
          <p:nvPr/>
        </p:nvGrpSpPr>
        <p:grpSpPr>
          <a:xfrm>
            <a:off x="12742648" y="-79541"/>
            <a:ext cx="865943" cy="9624190"/>
            <a:chOff x="9101894" y="-42611"/>
            <a:chExt cx="618531" cy="5155816"/>
          </a:xfrm>
        </p:grpSpPr>
        <p:sp>
          <p:nvSpPr>
            <p:cNvPr id="34" name="Прямоугольник 33"/>
            <p:cNvSpPr/>
            <p:nvPr/>
          </p:nvSpPr>
          <p:spPr>
            <a:xfrm>
              <a:off x="9249089" y="154103"/>
              <a:ext cx="377590" cy="436959"/>
            </a:xfrm>
            <a:prstGeom prst="rect">
              <a:avLst/>
            </a:prstGeom>
            <a:solidFill>
              <a:srgbClr val="008C95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ru-RU" sz="980" dirty="0">
                  <a:solidFill>
                    <a:srgbClr val="FFFFFF"/>
                  </a:solidFill>
                </a:rPr>
                <a:t>0</a:t>
              </a:r>
            </a:p>
            <a:p>
              <a:pPr algn="ctr" eaLnBrk="1" hangingPunct="1">
                <a:defRPr/>
              </a:pPr>
              <a:r>
                <a:rPr lang="en-US" sz="980" dirty="0">
                  <a:solidFill>
                    <a:srgbClr val="FFFFFF"/>
                  </a:solidFill>
                </a:rPr>
                <a:t>140</a:t>
              </a:r>
              <a:endParaRPr lang="ru-RU" sz="980" dirty="0">
                <a:solidFill>
                  <a:srgbClr val="FFFFFF"/>
                </a:solidFill>
              </a:endParaRPr>
            </a:p>
            <a:p>
              <a:pPr algn="ctr" eaLnBrk="1" hangingPunct="1">
                <a:defRPr/>
              </a:pPr>
              <a:r>
                <a:rPr lang="ru-RU" sz="980" dirty="0">
                  <a:solidFill>
                    <a:srgbClr val="FFFFFF"/>
                  </a:solidFill>
                </a:rPr>
                <a:t>1</a:t>
              </a:r>
              <a:r>
                <a:rPr lang="en-US" sz="980" dirty="0">
                  <a:solidFill>
                    <a:srgbClr val="FFFFFF"/>
                  </a:solidFill>
                </a:rPr>
                <a:t>49</a:t>
              </a:r>
              <a:endParaRPr lang="ru-RU" sz="980" dirty="0">
                <a:solidFill>
                  <a:srgbClr val="FFFFFF"/>
                </a:solidFill>
              </a:endParaRPr>
            </a:p>
          </p:txBody>
        </p:sp>
        <p:sp>
          <p:nvSpPr>
            <p:cNvPr id="35" name="Прямоугольник 34"/>
            <p:cNvSpPr/>
            <p:nvPr/>
          </p:nvSpPr>
          <p:spPr>
            <a:xfrm>
              <a:off x="9249089" y="873918"/>
              <a:ext cx="377590" cy="438150"/>
            </a:xfrm>
            <a:prstGeom prst="rect">
              <a:avLst/>
            </a:prstGeom>
            <a:solidFill>
              <a:srgbClr val="D0D0D0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ru-RU" sz="980" dirty="0">
                  <a:solidFill>
                    <a:srgbClr val="FFFFFF"/>
                  </a:solidFill>
                </a:rPr>
                <a:t>208</a:t>
              </a:r>
            </a:p>
            <a:p>
              <a:pPr algn="ctr" eaLnBrk="1" hangingPunct="1">
                <a:defRPr/>
              </a:pPr>
              <a:r>
                <a:rPr lang="ru-RU" sz="980" dirty="0">
                  <a:solidFill>
                    <a:srgbClr val="FFFFFF"/>
                  </a:solidFill>
                </a:rPr>
                <a:t>208</a:t>
              </a:r>
            </a:p>
            <a:p>
              <a:pPr algn="ctr" eaLnBrk="1" hangingPunct="1">
                <a:defRPr/>
              </a:pPr>
              <a:r>
                <a:rPr lang="ru-RU" sz="980" dirty="0">
                  <a:solidFill>
                    <a:srgbClr val="FFFFFF"/>
                  </a:solidFill>
                </a:rPr>
                <a:t>208</a:t>
              </a:r>
            </a:p>
          </p:txBody>
        </p:sp>
        <p:sp>
          <p:nvSpPr>
            <p:cNvPr id="36" name="Прямоугольник 35"/>
            <p:cNvSpPr/>
            <p:nvPr/>
          </p:nvSpPr>
          <p:spPr>
            <a:xfrm>
              <a:off x="9249089" y="3830254"/>
              <a:ext cx="377590" cy="436960"/>
            </a:xfrm>
            <a:prstGeom prst="rect">
              <a:avLst/>
            </a:prstGeom>
            <a:solidFill>
              <a:srgbClr val="E5F2F2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ru-RU" sz="980" dirty="0">
                  <a:solidFill>
                    <a:srgbClr val="000000"/>
                  </a:solidFill>
                </a:rPr>
                <a:t>229</a:t>
              </a:r>
            </a:p>
            <a:p>
              <a:pPr algn="ctr" eaLnBrk="1" hangingPunct="1">
                <a:defRPr/>
              </a:pPr>
              <a:r>
                <a:rPr lang="ru-RU" sz="980" dirty="0">
                  <a:solidFill>
                    <a:srgbClr val="000000"/>
                  </a:solidFill>
                </a:rPr>
                <a:t>242</a:t>
              </a:r>
            </a:p>
            <a:p>
              <a:pPr algn="ctr" eaLnBrk="1" hangingPunct="1">
                <a:defRPr/>
              </a:pPr>
              <a:r>
                <a:rPr lang="ru-RU" sz="980" dirty="0">
                  <a:solidFill>
                    <a:srgbClr val="000000"/>
                  </a:solidFill>
                </a:rPr>
                <a:t>242</a:t>
              </a:r>
            </a:p>
          </p:txBody>
        </p:sp>
        <p:sp>
          <p:nvSpPr>
            <p:cNvPr id="37" name="Прямоугольник 36"/>
            <p:cNvSpPr/>
            <p:nvPr/>
          </p:nvSpPr>
          <p:spPr>
            <a:xfrm>
              <a:off x="9249089" y="2519364"/>
              <a:ext cx="377590" cy="436959"/>
            </a:xfrm>
            <a:prstGeom prst="rect">
              <a:avLst/>
            </a:prstGeom>
            <a:solidFill>
              <a:srgbClr val="B2D2D8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ru-RU" sz="980" dirty="0">
                  <a:solidFill>
                    <a:srgbClr val="FFFFFF"/>
                  </a:solidFill>
                </a:rPr>
                <a:t>178</a:t>
              </a:r>
            </a:p>
            <a:p>
              <a:pPr algn="ctr" eaLnBrk="1" hangingPunct="1">
                <a:defRPr/>
              </a:pPr>
              <a:r>
                <a:rPr lang="ru-RU" sz="980" dirty="0">
                  <a:solidFill>
                    <a:srgbClr val="FFFFFF"/>
                  </a:solidFill>
                </a:rPr>
                <a:t>210</a:t>
              </a:r>
            </a:p>
            <a:p>
              <a:pPr algn="ctr" eaLnBrk="1" hangingPunct="1">
                <a:defRPr/>
              </a:pPr>
              <a:r>
                <a:rPr lang="ru-RU" sz="980" dirty="0">
                  <a:solidFill>
                    <a:srgbClr val="FFFFFF"/>
                  </a:solidFill>
                </a:rPr>
                <a:t>216</a:t>
              </a:r>
            </a:p>
          </p:txBody>
        </p:sp>
        <p:sp>
          <p:nvSpPr>
            <p:cNvPr id="40" name="Прямоугольник 39"/>
            <p:cNvSpPr/>
            <p:nvPr/>
          </p:nvSpPr>
          <p:spPr>
            <a:xfrm>
              <a:off x="9249089" y="2956327"/>
              <a:ext cx="377590" cy="436960"/>
            </a:xfrm>
            <a:prstGeom prst="rect">
              <a:avLst/>
            </a:prstGeom>
            <a:solidFill>
              <a:srgbClr val="FFC000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ru-RU" sz="980" dirty="0">
                  <a:solidFill>
                    <a:srgbClr val="000000"/>
                  </a:solidFill>
                </a:rPr>
                <a:t>255</a:t>
              </a:r>
            </a:p>
            <a:p>
              <a:pPr algn="ctr" eaLnBrk="1" hangingPunct="1">
                <a:defRPr/>
              </a:pPr>
              <a:r>
                <a:rPr lang="ru-RU" sz="980" dirty="0">
                  <a:solidFill>
                    <a:srgbClr val="000000"/>
                  </a:solidFill>
                </a:rPr>
                <a:t>192</a:t>
              </a:r>
            </a:p>
            <a:p>
              <a:pPr algn="ctr" eaLnBrk="1" hangingPunct="1">
                <a:defRPr/>
              </a:pPr>
              <a:r>
                <a:rPr lang="ru-RU" sz="980" dirty="0">
                  <a:solidFill>
                    <a:srgbClr val="000000"/>
                  </a:solidFill>
                </a:rPr>
                <a:t>0</a:t>
              </a:r>
            </a:p>
          </p:txBody>
        </p:sp>
        <p:sp>
          <p:nvSpPr>
            <p:cNvPr id="43" name="Прямоугольник 42"/>
            <p:cNvSpPr/>
            <p:nvPr/>
          </p:nvSpPr>
          <p:spPr>
            <a:xfrm>
              <a:off x="9249089" y="3393282"/>
              <a:ext cx="377590" cy="436959"/>
            </a:xfrm>
            <a:prstGeom prst="rect">
              <a:avLst/>
            </a:prstGeom>
            <a:solidFill>
              <a:srgbClr val="C00000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ru-RU" sz="980" dirty="0">
                  <a:solidFill>
                    <a:srgbClr val="FFFFFF"/>
                  </a:solidFill>
                </a:rPr>
                <a:t>192</a:t>
              </a:r>
            </a:p>
            <a:p>
              <a:pPr algn="ctr" eaLnBrk="1" hangingPunct="1">
                <a:defRPr/>
              </a:pPr>
              <a:r>
                <a:rPr lang="ru-RU" sz="980" dirty="0">
                  <a:solidFill>
                    <a:srgbClr val="FFFFFF"/>
                  </a:solidFill>
                </a:rPr>
                <a:t>0</a:t>
              </a:r>
            </a:p>
            <a:p>
              <a:pPr algn="ctr" eaLnBrk="1" hangingPunct="1">
                <a:defRPr/>
              </a:pPr>
              <a:r>
                <a:rPr lang="ru-RU" sz="980" dirty="0">
                  <a:solidFill>
                    <a:srgbClr val="FFFFFF"/>
                  </a:solidFill>
                </a:rPr>
                <a:t>0</a:t>
              </a:r>
            </a:p>
          </p:txBody>
        </p:sp>
        <p:sp>
          <p:nvSpPr>
            <p:cNvPr id="44" name="Прямоугольник 43"/>
            <p:cNvSpPr/>
            <p:nvPr/>
          </p:nvSpPr>
          <p:spPr>
            <a:xfrm>
              <a:off x="9249089" y="4267214"/>
              <a:ext cx="377590" cy="169200"/>
            </a:xfrm>
            <a:prstGeom prst="rect">
              <a:avLst/>
            </a:prstGeom>
            <a:solidFill>
              <a:srgbClr val="000000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en-US" sz="980" dirty="0" smtClean="0">
                  <a:solidFill>
                    <a:srgbClr val="FFFFFF"/>
                  </a:solidFill>
                </a:rPr>
                <a:t>0,0,0</a:t>
              </a:r>
              <a:endParaRPr lang="ru-RU" sz="980" dirty="0">
                <a:solidFill>
                  <a:srgbClr val="FFFFFF"/>
                </a:solidFill>
              </a:endParaRPr>
            </a:p>
          </p:txBody>
        </p:sp>
        <p:sp>
          <p:nvSpPr>
            <p:cNvPr id="45" name="Прямоугольник 44"/>
            <p:cNvSpPr/>
            <p:nvPr/>
          </p:nvSpPr>
          <p:spPr>
            <a:xfrm>
              <a:off x="9249091" y="588086"/>
              <a:ext cx="377590" cy="438150"/>
            </a:xfrm>
            <a:prstGeom prst="rect">
              <a:avLst/>
            </a:prstGeom>
            <a:solidFill>
              <a:srgbClr val="00313C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en-US" sz="980" dirty="0" smtClean="0">
                  <a:solidFill>
                    <a:schemeClr val="bg1"/>
                  </a:solidFill>
                </a:rPr>
                <a:t>0</a:t>
              </a:r>
              <a:br>
                <a:rPr lang="en-US" sz="980" dirty="0" smtClean="0">
                  <a:solidFill>
                    <a:schemeClr val="bg1"/>
                  </a:solidFill>
                </a:rPr>
              </a:br>
              <a:r>
                <a:rPr lang="ru-RU" sz="980" dirty="0" smtClean="0">
                  <a:solidFill>
                    <a:schemeClr val="bg1"/>
                  </a:solidFill>
                </a:rPr>
                <a:t>49</a:t>
              </a:r>
              <a:br>
                <a:rPr lang="ru-RU" sz="980" dirty="0" smtClean="0">
                  <a:solidFill>
                    <a:schemeClr val="bg1"/>
                  </a:solidFill>
                </a:rPr>
              </a:br>
              <a:r>
                <a:rPr lang="ru-RU" sz="980" dirty="0" smtClean="0">
                  <a:solidFill>
                    <a:schemeClr val="bg1"/>
                  </a:solidFill>
                </a:rPr>
                <a:t>60</a:t>
              </a:r>
              <a:endParaRPr lang="ru-RU" sz="980" dirty="0">
                <a:solidFill>
                  <a:schemeClr val="bg1"/>
                </a:solidFill>
              </a:endParaRPr>
            </a:p>
          </p:txBody>
        </p:sp>
        <p:sp>
          <p:nvSpPr>
            <p:cNvPr id="46" name="Прямоугольник 45"/>
            <p:cNvSpPr/>
            <p:nvPr/>
          </p:nvSpPr>
          <p:spPr>
            <a:xfrm>
              <a:off x="9249091" y="1022665"/>
              <a:ext cx="377590" cy="436960"/>
            </a:xfrm>
            <a:prstGeom prst="rect">
              <a:avLst/>
            </a:prstGeom>
            <a:solidFill>
              <a:schemeClr val="bg2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en-US" sz="98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119</a:t>
              </a:r>
              <a:br>
                <a:rPr lang="en-US" sz="98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</a:br>
              <a:r>
                <a:rPr lang="en-US" sz="98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226</a:t>
              </a:r>
              <a:br>
                <a:rPr lang="en-US" sz="98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</a:br>
              <a:r>
                <a:rPr lang="en-US" sz="98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195</a:t>
              </a:r>
              <a:endParaRPr lang="ru-RU" sz="98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47" name="Прямоугольник 46"/>
            <p:cNvSpPr/>
            <p:nvPr/>
          </p:nvSpPr>
          <p:spPr>
            <a:xfrm>
              <a:off x="9249091" y="3830257"/>
              <a:ext cx="377590" cy="436960"/>
            </a:xfrm>
            <a:prstGeom prst="rect">
              <a:avLst/>
            </a:prstGeom>
            <a:solidFill>
              <a:srgbClr val="2D3287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en-US" sz="980" dirty="0" smtClean="0">
                  <a:solidFill>
                    <a:schemeClr val="bg1"/>
                  </a:solidFill>
                </a:rPr>
                <a:t>45</a:t>
              </a:r>
              <a:endParaRPr lang="ru-RU" sz="980" dirty="0">
                <a:solidFill>
                  <a:schemeClr val="bg1"/>
                </a:solidFill>
              </a:endParaRPr>
            </a:p>
            <a:p>
              <a:pPr algn="ctr" eaLnBrk="1" hangingPunct="1">
                <a:defRPr/>
              </a:pPr>
              <a:r>
                <a:rPr lang="en-US" sz="980" dirty="0" smtClean="0">
                  <a:solidFill>
                    <a:schemeClr val="bg1"/>
                  </a:solidFill>
                </a:rPr>
                <a:t>50</a:t>
              </a:r>
              <a:endParaRPr lang="ru-RU" sz="980" dirty="0">
                <a:solidFill>
                  <a:schemeClr val="bg1"/>
                </a:solidFill>
              </a:endParaRPr>
            </a:p>
            <a:p>
              <a:pPr algn="ctr" eaLnBrk="1" hangingPunct="1">
                <a:defRPr/>
              </a:pPr>
              <a:r>
                <a:rPr lang="en-US" sz="980" dirty="0" smtClean="0">
                  <a:solidFill>
                    <a:schemeClr val="bg1"/>
                  </a:solidFill>
                </a:rPr>
                <a:t>135</a:t>
              </a:r>
              <a:endParaRPr lang="ru-RU" sz="980" dirty="0">
                <a:solidFill>
                  <a:schemeClr val="bg1"/>
                </a:solidFill>
              </a:endParaRPr>
            </a:p>
          </p:txBody>
        </p:sp>
        <p:sp>
          <p:nvSpPr>
            <p:cNvPr id="48" name="Прямоугольник 47"/>
            <p:cNvSpPr/>
            <p:nvPr/>
          </p:nvSpPr>
          <p:spPr>
            <a:xfrm>
              <a:off x="9249091" y="1466152"/>
              <a:ext cx="377590" cy="438150"/>
            </a:xfrm>
            <a:prstGeom prst="rect">
              <a:avLst/>
            </a:prstGeom>
            <a:solidFill>
              <a:schemeClr val="bg1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en-US" sz="980" dirty="0" smtClean="0">
                  <a:solidFill>
                    <a:srgbClr val="000000"/>
                  </a:solidFill>
                </a:rPr>
                <a:t>255</a:t>
              </a:r>
              <a:endParaRPr lang="ru-RU" sz="980" dirty="0">
                <a:solidFill>
                  <a:srgbClr val="000000"/>
                </a:solidFill>
              </a:endParaRPr>
            </a:p>
            <a:p>
              <a:pPr algn="ctr" eaLnBrk="1" hangingPunct="1">
                <a:defRPr/>
              </a:pPr>
              <a:r>
                <a:rPr lang="en-US" sz="980" dirty="0" smtClean="0">
                  <a:solidFill>
                    <a:srgbClr val="000000"/>
                  </a:solidFill>
                </a:rPr>
                <a:t>255</a:t>
              </a:r>
              <a:endParaRPr lang="ru-RU" sz="980" dirty="0">
                <a:solidFill>
                  <a:srgbClr val="000000"/>
                </a:solidFill>
              </a:endParaRPr>
            </a:p>
            <a:p>
              <a:pPr algn="ctr" eaLnBrk="1" hangingPunct="1">
                <a:defRPr/>
              </a:pPr>
              <a:r>
                <a:rPr lang="en-US" sz="980" dirty="0" smtClean="0">
                  <a:solidFill>
                    <a:srgbClr val="000000"/>
                  </a:solidFill>
                </a:rPr>
                <a:t>255</a:t>
              </a:r>
              <a:endParaRPr lang="ru-RU" sz="980" dirty="0">
                <a:solidFill>
                  <a:srgbClr val="000000"/>
                </a:solidFill>
              </a:endParaRPr>
            </a:p>
          </p:txBody>
        </p:sp>
        <p:sp>
          <p:nvSpPr>
            <p:cNvPr id="49" name="Прямоугольник 48"/>
            <p:cNvSpPr/>
            <p:nvPr/>
          </p:nvSpPr>
          <p:spPr>
            <a:xfrm>
              <a:off x="9249091" y="2519364"/>
              <a:ext cx="377590" cy="436959"/>
            </a:xfrm>
            <a:prstGeom prst="rect">
              <a:avLst/>
            </a:prstGeom>
            <a:solidFill>
              <a:srgbClr val="FABE19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en-US" sz="98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250</a:t>
              </a:r>
              <a:endParaRPr lang="ru-RU" sz="98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  <a:p>
              <a:pPr algn="ctr" eaLnBrk="1" hangingPunct="1">
                <a:defRPr/>
              </a:pPr>
              <a:r>
                <a:rPr lang="en-US" sz="98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190</a:t>
              </a:r>
              <a:endParaRPr lang="ru-RU" sz="98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  <a:p>
              <a:pPr algn="ctr" eaLnBrk="1" hangingPunct="1">
                <a:defRPr/>
              </a:pPr>
              <a:r>
                <a:rPr lang="en-US" sz="98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25</a:t>
              </a:r>
              <a:endParaRPr lang="ru-RU" sz="98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50" name="Прямоугольник 49"/>
            <p:cNvSpPr/>
            <p:nvPr/>
          </p:nvSpPr>
          <p:spPr>
            <a:xfrm>
              <a:off x="9249091" y="2956327"/>
              <a:ext cx="377590" cy="436960"/>
            </a:xfrm>
            <a:prstGeom prst="rect">
              <a:avLst/>
            </a:prstGeom>
            <a:solidFill>
              <a:srgbClr val="008CFA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en-US" sz="980" dirty="0" smtClean="0">
                  <a:solidFill>
                    <a:schemeClr val="bg1"/>
                  </a:solidFill>
                </a:rPr>
                <a:t>0</a:t>
              </a:r>
              <a:endParaRPr lang="ru-RU" sz="980" dirty="0">
                <a:solidFill>
                  <a:schemeClr val="bg1"/>
                </a:solidFill>
              </a:endParaRPr>
            </a:p>
            <a:p>
              <a:pPr algn="ctr" eaLnBrk="1" hangingPunct="1">
                <a:defRPr/>
              </a:pPr>
              <a:r>
                <a:rPr lang="ru-RU" sz="980" dirty="0" smtClean="0">
                  <a:solidFill>
                    <a:schemeClr val="bg1"/>
                  </a:solidFill>
                </a:rPr>
                <a:t>1</a:t>
              </a:r>
              <a:r>
                <a:rPr lang="en-US" sz="980" dirty="0" smtClean="0">
                  <a:solidFill>
                    <a:schemeClr val="bg1"/>
                  </a:solidFill>
                </a:rPr>
                <a:t>40</a:t>
              </a:r>
              <a:endParaRPr lang="ru-RU" sz="980" dirty="0">
                <a:solidFill>
                  <a:schemeClr val="bg1"/>
                </a:solidFill>
              </a:endParaRPr>
            </a:p>
            <a:p>
              <a:pPr algn="ctr" eaLnBrk="1" hangingPunct="1">
                <a:defRPr/>
              </a:pPr>
              <a:r>
                <a:rPr lang="en-US" sz="980" dirty="0" smtClean="0">
                  <a:solidFill>
                    <a:schemeClr val="bg1"/>
                  </a:solidFill>
                </a:rPr>
                <a:t>250</a:t>
              </a:r>
              <a:endParaRPr lang="ru-RU" sz="980" dirty="0">
                <a:solidFill>
                  <a:schemeClr val="bg1"/>
                </a:solidFill>
              </a:endParaRPr>
            </a:p>
          </p:txBody>
        </p:sp>
        <p:sp>
          <p:nvSpPr>
            <p:cNvPr id="51" name="Прямоугольник 50"/>
            <p:cNvSpPr/>
            <p:nvPr/>
          </p:nvSpPr>
          <p:spPr>
            <a:xfrm>
              <a:off x="9249091" y="3393282"/>
              <a:ext cx="377590" cy="436959"/>
            </a:xfrm>
            <a:prstGeom prst="rect">
              <a:avLst/>
            </a:prstGeom>
            <a:solidFill>
              <a:srgbClr val="FA786E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en-US" sz="980" dirty="0" smtClean="0">
                  <a:solidFill>
                    <a:srgbClr val="FFFFFF"/>
                  </a:solidFill>
                </a:rPr>
                <a:t>250</a:t>
              </a:r>
              <a:endParaRPr lang="ru-RU" sz="980" dirty="0">
                <a:solidFill>
                  <a:srgbClr val="FFFFFF"/>
                </a:solidFill>
              </a:endParaRPr>
            </a:p>
            <a:p>
              <a:pPr algn="ctr" eaLnBrk="1" hangingPunct="1">
                <a:defRPr/>
              </a:pPr>
              <a:r>
                <a:rPr lang="en-US" sz="980" dirty="0" smtClean="0">
                  <a:solidFill>
                    <a:srgbClr val="FFFFFF"/>
                  </a:solidFill>
                </a:rPr>
                <a:t>120</a:t>
              </a:r>
              <a:endParaRPr lang="ru-RU" sz="980" dirty="0">
                <a:solidFill>
                  <a:srgbClr val="FFFFFF"/>
                </a:solidFill>
              </a:endParaRPr>
            </a:p>
            <a:p>
              <a:pPr algn="ctr" eaLnBrk="1" hangingPunct="1">
                <a:defRPr/>
              </a:pPr>
              <a:r>
                <a:rPr lang="en-US" sz="980" dirty="0" smtClean="0">
                  <a:solidFill>
                    <a:srgbClr val="FFFFFF"/>
                  </a:solidFill>
                </a:rPr>
                <a:t>110</a:t>
              </a:r>
              <a:endParaRPr lang="ru-RU" sz="980" dirty="0">
                <a:solidFill>
                  <a:srgbClr val="FFFFFF"/>
                </a:solidFill>
              </a:endParaRPr>
            </a:p>
          </p:txBody>
        </p:sp>
        <p:sp>
          <p:nvSpPr>
            <p:cNvPr id="52" name="Прямоугольник 51"/>
            <p:cNvSpPr/>
            <p:nvPr/>
          </p:nvSpPr>
          <p:spPr>
            <a:xfrm>
              <a:off x="9249091" y="1916373"/>
              <a:ext cx="377590" cy="438150"/>
            </a:xfrm>
            <a:prstGeom prst="rect">
              <a:avLst/>
            </a:prstGeom>
            <a:solidFill>
              <a:schemeClr val="accent6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en-US" sz="980" dirty="0" smtClean="0">
                  <a:solidFill>
                    <a:srgbClr val="FFFFFF"/>
                  </a:solidFill>
                </a:rPr>
                <a:t>224</a:t>
              </a:r>
              <a:br>
                <a:rPr lang="en-US" sz="980" dirty="0" smtClean="0">
                  <a:solidFill>
                    <a:srgbClr val="FFFFFF"/>
                  </a:solidFill>
                </a:rPr>
              </a:br>
              <a:r>
                <a:rPr lang="en-US" sz="980" dirty="0" smtClean="0">
                  <a:solidFill>
                    <a:srgbClr val="FFFFFF"/>
                  </a:solidFill>
                </a:rPr>
                <a:t>78</a:t>
              </a:r>
              <a:br>
                <a:rPr lang="en-US" sz="980" dirty="0" smtClean="0">
                  <a:solidFill>
                    <a:srgbClr val="FFFFFF"/>
                  </a:solidFill>
                </a:rPr>
              </a:br>
              <a:r>
                <a:rPr lang="en-US" sz="980" dirty="0" smtClean="0">
                  <a:solidFill>
                    <a:srgbClr val="FFFFFF"/>
                  </a:solidFill>
                </a:rPr>
                <a:t>57</a:t>
              </a:r>
              <a:endParaRPr lang="ru-RU" sz="980" dirty="0">
                <a:solidFill>
                  <a:srgbClr val="FFFFFF"/>
                </a:solidFill>
              </a:endParaRPr>
            </a:p>
          </p:txBody>
        </p:sp>
        <p:sp>
          <p:nvSpPr>
            <p:cNvPr id="53" name="TextBox 52"/>
            <p:cNvSpPr txBox="1"/>
            <p:nvPr/>
          </p:nvSpPr>
          <p:spPr>
            <a:xfrm>
              <a:off x="9101894" y="-42611"/>
              <a:ext cx="618531" cy="1417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120" dirty="0" smtClean="0"/>
                <a:t>Основные</a:t>
              </a:r>
              <a:endParaRPr lang="ru-RU" sz="1120" dirty="0"/>
            </a:p>
          </p:txBody>
        </p:sp>
        <p:sp>
          <p:nvSpPr>
            <p:cNvPr id="54" name="TextBox 53"/>
            <p:cNvSpPr txBox="1"/>
            <p:nvPr/>
          </p:nvSpPr>
          <p:spPr>
            <a:xfrm>
              <a:off x="9101894" y="2320575"/>
              <a:ext cx="618531" cy="1417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120" dirty="0" err="1" smtClean="0"/>
                <a:t>Доп.цвета</a:t>
              </a:r>
              <a:endParaRPr lang="ru-RU" sz="1120" dirty="0"/>
            </a:p>
          </p:txBody>
        </p:sp>
        <p:sp>
          <p:nvSpPr>
            <p:cNvPr id="55" name="Прямоугольник 54"/>
            <p:cNvSpPr/>
            <p:nvPr/>
          </p:nvSpPr>
          <p:spPr>
            <a:xfrm>
              <a:off x="9249088" y="4436414"/>
              <a:ext cx="377591" cy="169200"/>
            </a:xfrm>
            <a:prstGeom prst="rect">
              <a:avLst/>
            </a:prstGeom>
            <a:solidFill>
              <a:srgbClr val="4D4D4D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en-US" sz="840" dirty="0" smtClean="0">
                  <a:solidFill>
                    <a:srgbClr val="FFFFFF"/>
                  </a:solidFill>
                </a:rPr>
                <a:t>70%</a:t>
              </a:r>
              <a:endParaRPr lang="ru-RU" sz="840" dirty="0">
                <a:solidFill>
                  <a:srgbClr val="FFFFFF"/>
                </a:solidFill>
              </a:endParaRPr>
            </a:p>
          </p:txBody>
        </p:sp>
        <p:sp>
          <p:nvSpPr>
            <p:cNvPr id="56" name="Прямоугольник 55"/>
            <p:cNvSpPr/>
            <p:nvPr/>
          </p:nvSpPr>
          <p:spPr>
            <a:xfrm>
              <a:off x="9249087" y="4605611"/>
              <a:ext cx="377593" cy="169200"/>
            </a:xfrm>
            <a:prstGeom prst="rect">
              <a:avLst/>
            </a:prstGeom>
            <a:solidFill>
              <a:srgbClr val="7F7F7F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en-US" sz="840" dirty="0" smtClean="0">
                  <a:solidFill>
                    <a:srgbClr val="FFFFFF"/>
                  </a:solidFill>
                </a:rPr>
                <a:t>50%</a:t>
              </a:r>
              <a:endParaRPr lang="ru-RU" sz="840" dirty="0">
                <a:solidFill>
                  <a:srgbClr val="FFFFFF"/>
                </a:solidFill>
              </a:endParaRPr>
            </a:p>
          </p:txBody>
        </p:sp>
        <p:sp>
          <p:nvSpPr>
            <p:cNvPr id="57" name="Прямоугольник 56"/>
            <p:cNvSpPr/>
            <p:nvPr/>
          </p:nvSpPr>
          <p:spPr>
            <a:xfrm>
              <a:off x="9249088" y="4774808"/>
              <a:ext cx="377591" cy="169200"/>
            </a:xfrm>
            <a:prstGeom prst="rect">
              <a:avLst/>
            </a:prstGeom>
            <a:solidFill>
              <a:srgbClr val="B2B2B2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en-US" sz="840" dirty="0" smtClean="0">
                  <a:solidFill>
                    <a:srgbClr val="FFFFFF"/>
                  </a:solidFill>
                </a:rPr>
                <a:t>30%</a:t>
              </a:r>
              <a:endParaRPr lang="ru-RU" sz="840" dirty="0">
                <a:solidFill>
                  <a:srgbClr val="FFFFFF"/>
                </a:solidFill>
              </a:endParaRPr>
            </a:p>
          </p:txBody>
        </p:sp>
        <p:sp>
          <p:nvSpPr>
            <p:cNvPr id="58" name="Прямоугольник 57"/>
            <p:cNvSpPr/>
            <p:nvPr/>
          </p:nvSpPr>
          <p:spPr>
            <a:xfrm>
              <a:off x="9249087" y="4944005"/>
              <a:ext cx="377593" cy="169200"/>
            </a:xfrm>
            <a:prstGeom prst="rect">
              <a:avLst/>
            </a:prstGeom>
            <a:solidFill>
              <a:srgbClr val="E5E5E5"/>
            </a:solidFill>
            <a:ln w="3175">
              <a:solidFill>
                <a:srgbClr val="B2B2B2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en-US" sz="840" dirty="0" smtClean="0">
                  <a:solidFill>
                    <a:schemeClr val="tx1"/>
                  </a:solidFill>
                </a:rPr>
                <a:t>10%</a:t>
              </a:r>
              <a:endParaRPr lang="ru-RU" sz="840" dirty="0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680474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98" r:id="rId1"/>
    <p:sldLayoutId id="2147484299" r:id="rId2"/>
    <p:sldLayoutId id="2147484300" r:id="rId3"/>
    <p:sldLayoutId id="2147484301" r:id="rId4"/>
    <p:sldLayoutId id="2147484302" r:id="rId5"/>
    <p:sldLayoutId id="2147484303" r:id="rId6"/>
    <p:sldLayoutId id="2147484304" r:id="rId7"/>
    <p:sldLayoutId id="2147484305" r:id="rId8"/>
  </p:sldLayoutIdLst>
  <p:timing>
    <p:tnLst>
      <p:par>
        <p:cTn id="1" dur="indefinite" restart="never" nodeType="tmRoot"/>
      </p:par>
    </p:tnLst>
  </p:timing>
  <p:hf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lang="ru-RU" sz="2800" b="1" dirty="0">
          <a:solidFill>
            <a:srgbClr val="008C95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>
          <a:solidFill>
            <a:schemeClr val="accent1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>
          <a:solidFill>
            <a:schemeClr val="accent1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>
          <a:solidFill>
            <a:schemeClr val="accent1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>
          <a:solidFill>
            <a:schemeClr val="accent1"/>
          </a:solidFill>
          <a:latin typeface="Arial" charset="0"/>
        </a:defRPr>
      </a:lvl5pPr>
      <a:lvl6pPr marL="545313" algn="l" rtl="0" eaLnBrk="1" fontAlgn="base" hangingPunct="1">
        <a:spcBef>
          <a:spcPct val="0"/>
        </a:spcBef>
        <a:spcAft>
          <a:spcPct val="0"/>
        </a:spcAft>
        <a:defRPr>
          <a:solidFill>
            <a:schemeClr val="tx1"/>
          </a:solidFill>
          <a:latin typeface="Arial" charset="0"/>
        </a:defRPr>
      </a:lvl6pPr>
      <a:lvl7pPr marL="1090629" algn="l" rtl="0" eaLnBrk="1" fontAlgn="base" hangingPunct="1">
        <a:spcBef>
          <a:spcPct val="0"/>
        </a:spcBef>
        <a:spcAft>
          <a:spcPct val="0"/>
        </a:spcAft>
        <a:defRPr>
          <a:solidFill>
            <a:schemeClr val="tx1"/>
          </a:solidFill>
          <a:latin typeface="Arial" charset="0"/>
        </a:defRPr>
      </a:lvl7pPr>
      <a:lvl8pPr marL="1635943" algn="l" rtl="0" eaLnBrk="1" fontAlgn="base" hangingPunct="1">
        <a:spcBef>
          <a:spcPct val="0"/>
        </a:spcBef>
        <a:spcAft>
          <a:spcPct val="0"/>
        </a:spcAft>
        <a:defRPr>
          <a:solidFill>
            <a:schemeClr val="tx1"/>
          </a:solidFill>
          <a:latin typeface="Arial" charset="0"/>
        </a:defRPr>
      </a:lvl8pPr>
      <a:lvl9pPr marL="2181259" algn="l" rtl="0" eaLnBrk="1" fontAlgn="base" hangingPunct="1">
        <a:spcBef>
          <a:spcPct val="0"/>
        </a:spcBef>
        <a:spcAft>
          <a:spcPct val="0"/>
        </a:spcAft>
        <a:defRPr>
          <a:solidFill>
            <a:schemeClr val="tx1"/>
          </a:solidFill>
          <a:latin typeface="Arial" charset="0"/>
        </a:defRPr>
      </a:lvl9pPr>
    </p:titleStyle>
    <p:bodyStyle>
      <a:lvl1pPr marL="0" indent="0" algn="l" rtl="0" eaLnBrk="1" fontAlgn="base" hangingPunct="1">
        <a:spcBef>
          <a:spcPts val="0"/>
        </a:spcBef>
        <a:spcAft>
          <a:spcPts val="840"/>
        </a:spcAft>
        <a:buClr>
          <a:schemeClr val="tx2"/>
        </a:buClr>
        <a:buFont typeface="Wingdings" charset="2"/>
        <a:buNone/>
        <a:defRPr lang="ru-RU" altLang="en-US" sz="1960" b="1" dirty="0">
          <a:solidFill>
            <a:schemeClr val="tx2"/>
          </a:solidFill>
          <a:latin typeface="+mn-lt"/>
          <a:ea typeface="+mn-ea"/>
          <a:cs typeface="+mn-cs"/>
        </a:defRPr>
      </a:lvl1pPr>
      <a:lvl2pPr marL="0" indent="0" algn="l" rtl="0" eaLnBrk="1" fontAlgn="base" hangingPunct="1">
        <a:spcBef>
          <a:spcPts val="0"/>
        </a:spcBef>
        <a:spcAft>
          <a:spcPts val="840"/>
        </a:spcAft>
        <a:buClr>
          <a:schemeClr val="accent1"/>
        </a:buClr>
        <a:buFont typeface="Arial" panose="020B0604020202020204" pitchFamily="34" charset="0"/>
        <a:buNone/>
        <a:defRPr lang="ru-RU" altLang="en-US" sz="1680" b="1" dirty="0">
          <a:solidFill>
            <a:schemeClr val="tx2"/>
          </a:solidFill>
          <a:latin typeface="+mn-lt"/>
        </a:defRPr>
      </a:lvl2pPr>
      <a:lvl3pPr marL="0" indent="0" algn="l" rtl="0" eaLnBrk="1" fontAlgn="base" hangingPunct="1">
        <a:spcBef>
          <a:spcPts val="0"/>
        </a:spcBef>
        <a:spcAft>
          <a:spcPts val="840"/>
        </a:spcAft>
        <a:buClr>
          <a:schemeClr val="accent1"/>
        </a:buClr>
        <a:buFont typeface="Arial" panose="020B0604020202020204" pitchFamily="34" charset="0"/>
        <a:buNone/>
        <a:defRPr lang="ru-RU" altLang="en-US" sz="1400" b="1" dirty="0">
          <a:solidFill>
            <a:schemeClr val="tx2"/>
          </a:solidFill>
          <a:latin typeface="+mn-lt"/>
        </a:defRPr>
      </a:lvl3pPr>
      <a:lvl4pPr marL="0" indent="0" algn="l" rtl="0" eaLnBrk="1" fontAlgn="base" hangingPunct="1">
        <a:spcBef>
          <a:spcPts val="0"/>
        </a:spcBef>
        <a:spcAft>
          <a:spcPts val="840"/>
        </a:spcAft>
        <a:buClr>
          <a:schemeClr val="accent1"/>
        </a:buClr>
        <a:buFont typeface="Arial" panose="020B0604020202020204" pitchFamily="34" charset="0"/>
        <a:buNone/>
        <a:defRPr lang="ru-RU" altLang="en-US" sz="1260" dirty="0" smtClean="0">
          <a:solidFill>
            <a:schemeClr val="tx2"/>
          </a:solidFill>
          <a:latin typeface="+mn-lt"/>
        </a:defRPr>
      </a:lvl4pPr>
      <a:lvl5pPr marL="0" indent="0" algn="l" rtl="0" eaLnBrk="1" fontAlgn="base" hangingPunct="1">
        <a:spcBef>
          <a:spcPts val="0"/>
        </a:spcBef>
        <a:spcAft>
          <a:spcPts val="840"/>
        </a:spcAft>
        <a:buClr>
          <a:schemeClr val="accent1"/>
        </a:buClr>
        <a:buFont typeface="Arial" panose="020B0604020202020204" pitchFamily="34" charset="0"/>
        <a:buNone/>
        <a:defRPr lang="ru-RU" altLang="en-US" sz="1120" dirty="0">
          <a:solidFill>
            <a:schemeClr val="tx2"/>
          </a:solidFill>
          <a:latin typeface="+mn-lt"/>
        </a:defRPr>
      </a:lvl5pPr>
      <a:lvl6pPr marL="2452023" indent="-376799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Font typeface="Wingdings" pitchFamily="2" charset="2"/>
        <a:buChar char="§"/>
        <a:defRPr sz="1400">
          <a:solidFill>
            <a:schemeClr val="tx1"/>
          </a:solidFill>
          <a:latin typeface="+mn-lt"/>
        </a:defRPr>
      </a:lvl6pPr>
      <a:lvl7pPr marL="2997338" indent="-376799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Font typeface="Wingdings" pitchFamily="2" charset="2"/>
        <a:buChar char="§"/>
        <a:defRPr sz="1400">
          <a:solidFill>
            <a:schemeClr val="tx1"/>
          </a:solidFill>
          <a:latin typeface="+mn-lt"/>
        </a:defRPr>
      </a:lvl7pPr>
      <a:lvl8pPr marL="3542652" indent="-376799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Font typeface="Wingdings" pitchFamily="2" charset="2"/>
        <a:buChar char="§"/>
        <a:defRPr sz="1400">
          <a:solidFill>
            <a:schemeClr val="tx1"/>
          </a:solidFill>
          <a:latin typeface="+mn-lt"/>
        </a:defRPr>
      </a:lvl8pPr>
      <a:lvl9pPr marL="4087966" indent="-376799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Font typeface="Wingdings" pitchFamily="2" charset="2"/>
        <a:buChar char="§"/>
        <a:defRPr sz="14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1090629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45313" algn="l" defTabSz="1090629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90629" algn="l" defTabSz="1090629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635943" algn="l" defTabSz="1090629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181259" algn="l" defTabSz="1090629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726573" algn="l" defTabSz="1090629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271891" algn="l" defTabSz="1090629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817202" algn="l" defTabSz="1090629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362518" algn="l" defTabSz="1090629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4">
          <p15:clr>
            <a:srgbClr val="F26B43"/>
          </p15:clr>
        </p15:guide>
        <p15:guide id="2" pos="226">
          <p15:clr>
            <a:srgbClr val="F26B43"/>
          </p15:clr>
        </p15:guide>
        <p15:guide id="3" orient="horz" pos="2867">
          <p15:clr>
            <a:srgbClr val="F26B43"/>
          </p15:clr>
        </p15:guide>
        <p15:guide id="4" pos="5534">
          <p15:clr>
            <a:srgbClr val="F26B43"/>
          </p15:clr>
        </p15:guide>
        <p15:guide id="5" orient="horz" pos="645">
          <p15:clr>
            <a:srgbClr val="F26B43"/>
          </p15:clr>
        </p15:guide>
        <p15:guide id="6" orient="horz" pos="713">
          <p15:clr>
            <a:srgbClr val="F26B43"/>
          </p15:clr>
        </p15:guide>
        <p15:guide id="7" pos="2880">
          <p15:clr>
            <a:srgbClr val="F26B43"/>
          </p15:clr>
        </p15:guide>
        <p15:guide id="8" pos="1920">
          <p15:clr>
            <a:srgbClr val="F26B43"/>
          </p15:clr>
        </p15:guide>
        <p15:guide id="9" pos="960">
          <p15:clr>
            <a:srgbClr val="F26B43"/>
          </p15:clr>
        </p15:guide>
        <p15:guide id="10" pos="3840">
          <p15:clr>
            <a:srgbClr val="F26B43"/>
          </p15:clr>
        </p15:guide>
        <p15:guide id="11" pos="4800">
          <p15:clr>
            <a:srgbClr val="F26B43"/>
          </p15:clr>
        </p15:guide>
        <p15:guide id="12" orient="horz" pos="1620">
          <p15:clr>
            <a:srgbClr val="F26B43"/>
          </p15:clr>
        </p15:guide>
        <p15:guide id="13" orient="horz" pos="962">
          <p15:clr>
            <a:srgbClr val="F26B43"/>
          </p15:clr>
        </p15:guide>
        <p15:guide id="14" orient="horz" pos="1915">
          <p15:clr>
            <a:srgbClr val="F26B43"/>
          </p15:clr>
        </p15:guide>
      </p15:sldGuideLst>
    </p:ext>
  </p:extLst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Объект 2" hidden="1"/>
          <p:cNvGraphicFramePr>
            <a:graphicFrameLocks noChangeAspect="1"/>
          </p:cNvGraphicFramePr>
          <p:nvPr>
            <p:custDataLst>
              <p:tags r:id="rId46"/>
            </p:custDataLst>
            <p:extLst>
              <p:ext uri="{D42A27DB-BD31-4B8C-83A1-F6EECF244321}">
                <p14:modId xmlns:p14="http://schemas.microsoft.com/office/powerpoint/2010/main" val="3764423007"/>
              </p:ext>
            </p:extLst>
          </p:nvPr>
        </p:nvGraphicFramePr>
        <p:xfrm>
          <a:off x="2066" y="2242"/>
          <a:ext cx="2051" cy="222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6309" name="Слайд think-cell" r:id="rId48" imgW="270" imgH="270" progId="TCLayout.ActiveDocument.1">
                  <p:embed/>
                </p:oleObj>
              </mc:Choice>
              <mc:Fallback>
                <p:oleObj name="Слайд think-cell" r:id="rId48" imgW="270" imgH="270" progId="TCLayout.ActiveDocument.1">
                  <p:embed/>
                  <p:pic>
                    <p:nvPicPr>
                      <p:cNvPr id="3" name="Объект 2" hidden="1"/>
                      <p:cNvPicPr/>
                      <p:nvPr/>
                    </p:nvPicPr>
                    <p:blipFill>
                      <a:blip r:embed="rId49"/>
                      <a:stretch>
                        <a:fillRect/>
                      </a:stretch>
                    </p:blipFill>
                    <p:spPr>
                      <a:xfrm>
                        <a:off x="2066" y="2242"/>
                        <a:ext cx="2051" cy="222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Прямоугольник 3" hidden="1"/>
          <p:cNvSpPr/>
          <p:nvPr>
            <p:custDataLst>
              <p:tags r:id="rId47"/>
            </p:custDataLst>
          </p:nvPr>
        </p:nvSpPr>
        <p:spPr bwMode="auto">
          <a:xfrm>
            <a:off x="0" y="2"/>
            <a:ext cx="222250" cy="296333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spcCol="0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128015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52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285" y="634152"/>
            <a:ext cx="11797031" cy="1277198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pPr lvl="0"/>
            <a:r>
              <a:rPr lang="ru-RU" dirty="0"/>
              <a:t>Образец </a:t>
            </a:r>
            <a:r>
              <a:rPr lang="ru-RU" dirty="0" smtClean="0"/>
              <a:t>заголовка (заголовок не более 2 строк)</a:t>
            </a:r>
            <a:endParaRPr lang="ru-RU" dirty="0"/>
          </a:p>
        </p:txBody>
      </p:sp>
      <p:sp>
        <p:nvSpPr>
          <p:cNvPr id="39" name="Rectangle 42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502284" y="8874858"/>
            <a:ext cx="452476" cy="3766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l" eaLnBrk="1" hangingPunct="1">
              <a:defRPr sz="1120" b="1">
                <a:solidFill>
                  <a:schemeClr val="tx2"/>
                </a:solidFill>
              </a:defRPr>
            </a:lvl1pPr>
          </a:lstStyle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1" name="Нижний колонтитул 8"/>
          <p:cNvSpPr>
            <a:spLocks noGrp="1"/>
          </p:cNvSpPr>
          <p:nvPr>
            <p:ph type="ftr" sz="quarter" idx="3"/>
          </p:nvPr>
        </p:nvSpPr>
        <p:spPr>
          <a:xfrm>
            <a:off x="1290140" y="8876847"/>
            <a:ext cx="7436300" cy="374700"/>
          </a:xfrm>
          <a:prstGeom prst="rect">
            <a:avLst/>
          </a:prstGeom>
        </p:spPr>
        <p:txBody>
          <a:bodyPr vert="horz" lIns="0" tIns="45720" rIns="91440" bIns="45720" rtlCol="0" anchor="ctr"/>
          <a:lstStyle>
            <a:lvl1pPr algn="l">
              <a:defRPr sz="112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42" name="Дата 4"/>
          <p:cNvSpPr>
            <a:spLocks noGrp="1"/>
          </p:cNvSpPr>
          <p:nvPr>
            <p:ph type="dt" sz="half" idx="2"/>
          </p:nvPr>
        </p:nvSpPr>
        <p:spPr>
          <a:xfrm>
            <a:off x="8877130" y="8876847"/>
            <a:ext cx="1337689" cy="374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lang="ru-RU" sz="1120" i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pPr algn="r"/>
            <a:endParaRPr lang="en-US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502285" y="2112859"/>
            <a:ext cx="11797031" cy="6374066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>
              <a:buFont typeface="Wingdings" charset="2"/>
            </a:pPr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pic>
        <p:nvPicPr>
          <p:cNvPr id="61" name="Рисунок 60"/>
          <p:cNvPicPr>
            <a:picLocks noChangeAspect="1"/>
          </p:cNvPicPr>
          <p:nvPr/>
        </p:nvPicPr>
        <p:blipFill>
          <a:blip r:embed="rId5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32529" y="8928722"/>
            <a:ext cx="1066786" cy="268800"/>
          </a:xfrm>
          <a:prstGeom prst="rect">
            <a:avLst/>
          </a:prstGeom>
          <a:effectLst/>
        </p:spPr>
      </p:pic>
      <p:grpSp>
        <p:nvGrpSpPr>
          <p:cNvPr id="32" name="Группа 31"/>
          <p:cNvGrpSpPr/>
          <p:nvPr/>
        </p:nvGrpSpPr>
        <p:grpSpPr>
          <a:xfrm>
            <a:off x="12742648" y="-79541"/>
            <a:ext cx="865943" cy="9624190"/>
            <a:chOff x="9101894" y="-42611"/>
            <a:chExt cx="618531" cy="5155816"/>
          </a:xfrm>
        </p:grpSpPr>
        <p:sp>
          <p:nvSpPr>
            <p:cNvPr id="33" name="Прямоугольник 32"/>
            <p:cNvSpPr/>
            <p:nvPr/>
          </p:nvSpPr>
          <p:spPr>
            <a:xfrm>
              <a:off x="9249089" y="154103"/>
              <a:ext cx="377590" cy="436959"/>
            </a:xfrm>
            <a:prstGeom prst="rect">
              <a:avLst/>
            </a:prstGeom>
            <a:solidFill>
              <a:srgbClr val="008C95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ru-RU" sz="980" dirty="0">
                  <a:solidFill>
                    <a:srgbClr val="FFFFFF"/>
                  </a:solidFill>
                </a:rPr>
                <a:t>0</a:t>
              </a:r>
            </a:p>
            <a:p>
              <a:pPr algn="ctr" eaLnBrk="1" hangingPunct="1">
                <a:defRPr/>
              </a:pPr>
              <a:r>
                <a:rPr lang="en-US" sz="980" dirty="0">
                  <a:solidFill>
                    <a:srgbClr val="FFFFFF"/>
                  </a:solidFill>
                </a:rPr>
                <a:t>140</a:t>
              </a:r>
              <a:endParaRPr lang="ru-RU" sz="980" dirty="0">
                <a:solidFill>
                  <a:srgbClr val="FFFFFF"/>
                </a:solidFill>
              </a:endParaRPr>
            </a:p>
            <a:p>
              <a:pPr algn="ctr" eaLnBrk="1" hangingPunct="1">
                <a:defRPr/>
              </a:pPr>
              <a:r>
                <a:rPr lang="ru-RU" sz="980" dirty="0">
                  <a:solidFill>
                    <a:srgbClr val="FFFFFF"/>
                  </a:solidFill>
                </a:rPr>
                <a:t>1</a:t>
              </a:r>
              <a:r>
                <a:rPr lang="en-US" sz="980" dirty="0">
                  <a:solidFill>
                    <a:srgbClr val="FFFFFF"/>
                  </a:solidFill>
                </a:rPr>
                <a:t>49</a:t>
              </a:r>
              <a:endParaRPr lang="ru-RU" sz="980" dirty="0">
                <a:solidFill>
                  <a:srgbClr val="FFFFFF"/>
                </a:solidFill>
              </a:endParaRPr>
            </a:p>
          </p:txBody>
        </p:sp>
        <p:sp>
          <p:nvSpPr>
            <p:cNvPr id="34" name="Прямоугольник 33"/>
            <p:cNvSpPr/>
            <p:nvPr/>
          </p:nvSpPr>
          <p:spPr>
            <a:xfrm>
              <a:off x="9249089" y="873918"/>
              <a:ext cx="377590" cy="438150"/>
            </a:xfrm>
            <a:prstGeom prst="rect">
              <a:avLst/>
            </a:prstGeom>
            <a:solidFill>
              <a:srgbClr val="D0D0D0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ru-RU" sz="980" dirty="0">
                  <a:solidFill>
                    <a:srgbClr val="FFFFFF"/>
                  </a:solidFill>
                </a:rPr>
                <a:t>208</a:t>
              </a:r>
            </a:p>
            <a:p>
              <a:pPr algn="ctr" eaLnBrk="1" hangingPunct="1">
                <a:defRPr/>
              </a:pPr>
              <a:r>
                <a:rPr lang="ru-RU" sz="980" dirty="0">
                  <a:solidFill>
                    <a:srgbClr val="FFFFFF"/>
                  </a:solidFill>
                </a:rPr>
                <a:t>208</a:t>
              </a:r>
            </a:p>
            <a:p>
              <a:pPr algn="ctr" eaLnBrk="1" hangingPunct="1">
                <a:defRPr/>
              </a:pPr>
              <a:r>
                <a:rPr lang="ru-RU" sz="980" dirty="0">
                  <a:solidFill>
                    <a:srgbClr val="FFFFFF"/>
                  </a:solidFill>
                </a:rPr>
                <a:t>208</a:t>
              </a:r>
            </a:p>
          </p:txBody>
        </p:sp>
        <p:sp>
          <p:nvSpPr>
            <p:cNvPr id="35" name="Прямоугольник 34"/>
            <p:cNvSpPr/>
            <p:nvPr/>
          </p:nvSpPr>
          <p:spPr>
            <a:xfrm>
              <a:off x="9249089" y="3830254"/>
              <a:ext cx="377590" cy="436960"/>
            </a:xfrm>
            <a:prstGeom prst="rect">
              <a:avLst/>
            </a:prstGeom>
            <a:solidFill>
              <a:srgbClr val="E5F2F2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ru-RU" sz="980" dirty="0">
                  <a:solidFill>
                    <a:srgbClr val="000000"/>
                  </a:solidFill>
                </a:rPr>
                <a:t>229</a:t>
              </a:r>
            </a:p>
            <a:p>
              <a:pPr algn="ctr" eaLnBrk="1" hangingPunct="1">
                <a:defRPr/>
              </a:pPr>
              <a:r>
                <a:rPr lang="ru-RU" sz="980" dirty="0">
                  <a:solidFill>
                    <a:srgbClr val="000000"/>
                  </a:solidFill>
                </a:rPr>
                <a:t>242</a:t>
              </a:r>
            </a:p>
            <a:p>
              <a:pPr algn="ctr" eaLnBrk="1" hangingPunct="1">
                <a:defRPr/>
              </a:pPr>
              <a:r>
                <a:rPr lang="ru-RU" sz="980" dirty="0">
                  <a:solidFill>
                    <a:srgbClr val="000000"/>
                  </a:solidFill>
                </a:rPr>
                <a:t>242</a:t>
              </a:r>
            </a:p>
          </p:txBody>
        </p:sp>
        <p:sp>
          <p:nvSpPr>
            <p:cNvPr id="36" name="Прямоугольник 35"/>
            <p:cNvSpPr/>
            <p:nvPr/>
          </p:nvSpPr>
          <p:spPr>
            <a:xfrm>
              <a:off x="9249089" y="2519364"/>
              <a:ext cx="377590" cy="436959"/>
            </a:xfrm>
            <a:prstGeom prst="rect">
              <a:avLst/>
            </a:prstGeom>
            <a:solidFill>
              <a:srgbClr val="B2D2D8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ru-RU" sz="980" dirty="0">
                  <a:solidFill>
                    <a:srgbClr val="FFFFFF"/>
                  </a:solidFill>
                </a:rPr>
                <a:t>178</a:t>
              </a:r>
            </a:p>
            <a:p>
              <a:pPr algn="ctr" eaLnBrk="1" hangingPunct="1">
                <a:defRPr/>
              </a:pPr>
              <a:r>
                <a:rPr lang="ru-RU" sz="980" dirty="0">
                  <a:solidFill>
                    <a:srgbClr val="FFFFFF"/>
                  </a:solidFill>
                </a:rPr>
                <a:t>210</a:t>
              </a:r>
            </a:p>
            <a:p>
              <a:pPr algn="ctr" eaLnBrk="1" hangingPunct="1">
                <a:defRPr/>
              </a:pPr>
              <a:r>
                <a:rPr lang="ru-RU" sz="980" dirty="0">
                  <a:solidFill>
                    <a:srgbClr val="FFFFFF"/>
                  </a:solidFill>
                </a:rPr>
                <a:t>216</a:t>
              </a:r>
            </a:p>
          </p:txBody>
        </p:sp>
        <p:sp>
          <p:nvSpPr>
            <p:cNvPr id="37" name="Прямоугольник 36"/>
            <p:cNvSpPr/>
            <p:nvPr/>
          </p:nvSpPr>
          <p:spPr>
            <a:xfrm>
              <a:off x="9249089" y="2956327"/>
              <a:ext cx="377590" cy="436960"/>
            </a:xfrm>
            <a:prstGeom prst="rect">
              <a:avLst/>
            </a:prstGeom>
            <a:solidFill>
              <a:srgbClr val="FFC000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ru-RU" sz="980" dirty="0">
                  <a:solidFill>
                    <a:srgbClr val="000000"/>
                  </a:solidFill>
                </a:rPr>
                <a:t>255</a:t>
              </a:r>
            </a:p>
            <a:p>
              <a:pPr algn="ctr" eaLnBrk="1" hangingPunct="1">
                <a:defRPr/>
              </a:pPr>
              <a:r>
                <a:rPr lang="ru-RU" sz="980" dirty="0">
                  <a:solidFill>
                    <a:srgbClr val="000000"/>
                  </a:solidFill>
                </a:rPr>
                <a:t>192</a:t>
              </a:r>
            </a:p>
            <a:p>
              <a:pPr algn="ctr" eaLnBrk="1" hangingPunct="1">
                <a:defRPr/>
              </a:pPr>
              <a:r>
                <a:rPr lang="ru-RU" sz="980" dirty="0">
                  <a:solidFill>
                    <a:srgbClr val="000000"/>
                  </a:solidFill>
                </a:rPr>
                <a:t>0</a:t>
              </a:r>
            </a:p>
          </p:txBody>
        </p:sp>
        <p:sp>
          <p:nvSpPr>
            <p:cNvPr id="38" name="Прямоугольник 37"/>
            <p:cNvSpPr/>
            <p:nvPr/>
          </p:nvSpPr>
          <p:spPr>
            <a:xfrm>
              <a:off x="9249089" y="3393282"/>
              <a:ext cx="377590" cy="436959"/>
            </a:xfrm>
            <a:prstGeom prst="rect">
              <a:avLst/>
            </a:prstGeom>
            <a:solidFill>
              <a:srgbClr val="C00000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ru-RU" sz="980" dirty="0">
                  <a:solidFill>
                    <a:srgbClr val="FFFFFF"/>
                  </a:solidFill>
                </a:rPr>
                <a:t>192</a:t>
              </a:r>
            </a:p>
            <a:p>
              <a:pPr algn="ctr" eaLnBrk="1" hangingPunct="1">
                <a:defRPr/>
              </a:pPr>
              <a:r>
                <a:rPr lang="ru-RU" sz="980" dirty="0">
                  <a:solidFill>
                    <a:srgbClr val="FFFFFF"/>
                  </a:solidFill>
                </a:rPr>
                <a:t>0</a:t>
              </a:r>
            </a:p>
            <a:p>
              <a:pPr algn="ctr" eaLnBrk="1" hangingPunct="1">
                <a:defRPr/>
              </a:pPr>
              <a:r>
                <a:rPr lang="ru-RU" sz="980" dirty="0">
                  <a:solidFill>
                    <a:srgbClr val="FFFFFF"/>
                  </a:solidFill>
                </a:rPr>
                <a:t>0</a:t>
              </a:r>
            </a:p>
          </p:txBody>
        </p:sp>
        <p:sp>
          <p:nvSpPr>
            <p:cNvPr id="40" name="Прямоугольник 39"/>
            <p:cNvSpPr/>
            <p:nvPr/>
          </p:nvSpPr>
          <p:spPr>
            <a:xfrm>
              <a:off x="9249089" y="4267214"/>
              <a:ext cx="377590" cy="169200"/>
            </a:xfrm>
            <a:prstGeom prst="rect">
              <a:avLst/>
            </a:prstGeom>
            <a:solidFill>
              <a:srgbClr val="000000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en-US" sz="980" dirty="0" smtClean="0">
                  <a:solidFill>
                    <a:srgbClr val="FFFFFF"/>
                  </a:solidFill>
                </a:rPr>
                <a:t>0,0,0</a:t>
              </a:r>
              <a:endParaRPr lang="ru-RU" sz="980" dirty="0">
                <a:solidFill>
                  <a:srgbClr val="FFFFFF"/>
                </a:solidFill>
              </a:endParaRPr>
            </a:p>
          </p:txBody>
        </p:sp>
        <p:sp>
          <p:nvSpPr>
            <p:cNvPr id="43" name="Прямоугольник 42"/>
            <p:cNvSpPr/>
            <p:nvPr/>
          </p:nvSpPr>
          <p:spPr>
            <a:xfrm>
              <a:off x="9249091" y="588086"/>
              <a:ext cx="377590" cy="438150"/>
            </a:xfrm>
            <a:prstGeom prst="rect">
              <a:avLst/>
            </a:prstGeom>
            <a:solidFill>
              <a:srgbClr val="00313C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en-US" sz="980" dirty="0" smtClean="0">
                  <a:solidFill>
                    <a:schemeClr val="bg1"/>
                  </a:solidFill>
                </a:rPr>
                <a:t>0</a:t>
              </a:r>
              <a:br>
                <a:rPr lang="en-US" sz="980" dirty="0" smtClean="0">
                  <a:solidFill>
                    <a:schemeClr val="bg1"/>
                  </a:solidFill>
                </a:rPr>
              </a:br>
              <a:r>
                <a:rPr lang="ru-RU" sz="980" dirty="0" smtClean="0">
                  <a:solidFill>
                    <a:schemeClr val="bg1"/>
                  </a:solidFill>
                </a:rPr>
                <a:t>49</a:t>
              </a:r>
              <a:br>
                <a:rPr lang="ru-RU" sz="980" dirty="0" smtClean="0">
                  <a:solidFill>
                    <a:schemeClr val="bg1"/>
                  </a:solidFill>
                </a:rPr>
              </a:br>
              <a:r>
                <a:rPr lang="ru-RU" sz="980" dirty="0" smtClean="0">
                  <a:solidFill>
                    <a:schemeClr val="bg1"/>
                  </a:solidFill>
                </a:rPr>
                <a:t>60</a:t>
              </a:r>
              <a:endParaRPr lang="ru-RU" sz="980" dirty="0">
                <a:solidFill>
                  <a:schemeClr val="bg1"/>
                </a:solidFill>
              </a:endParaRPr>
            </a:p>
          </p:txBody>
        </p:sp>
        <p:sp>
          <p:nvSpPr>
            <p:cNvPr id="44" name="Прямоугольник 43"/>
            <p:cNvSpPr/>
            <p:nvPr/>
          </p:nvSpPr>
          <p:spPr>
            <a:xfrm>
              <a:off x="9249091" y="1022665"/>
              <a:ext cx="377590" cy="436960"/>
            </a:xfrm>
            <a:prstGeom prst="rect">
              <a:avLst/>
            </a:prstGeom>
            <a:solidFill>
              <a:schemeClr val="bg2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en-US" sz="98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119</a:t>
              </a:r>
              <a:br>
                <a:rPr lang="en-US" sz="98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</a:br>
              <a:r>
                <a:rPr lang="en-US" sz="98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226</a:t>
              </a:r>
              <a:br>
                <a:rPr lang="en-US" sz="98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</a:br>
              <a:r>
                <a:rPr lang="en-US" sz="98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195</a:t>
              </a:r>
              <a:endParaRPr lang="ru-RU" sz="98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45" name="Прямоугольник 44"/>
            <p:cNvSpPr/>
            <p:nvPr/>
          </p:nvSpPr>
          <p:spPr>
            <a:xfrm>
              <a:off x="9249091" y="3830257"/>
              <a:ext cx="377590" cy="436960"/>
            </a:xfrm>
            <a:prstGeom prst="rect">
              <a:avLst/>
            </a:prstGeom>
            <a:solidFill>
              <a:srgbClr val="2D3287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en-US" sz="980" dirty="0" smtClean="0">
                  <a:solidFill>
                    <a:schemeClr val="bg1"/>
                  </a:solidFill>
                </a:rPr>
                <a:t>45</a:t>
              </a:r>
              <a:endParaRPr lang="ru-RU" sz="980" dirty="0">
                <a:solidFill>
                  <a:schemeClr val="bg1"/>
                </a:solidFill>
              </a:endParaRPr>
            </a:p>
            <a:p>
              <a:pPr algn="ctr" eaLnBrk="1" hangingPunct="1">
                <a:defRPr/>
              </a:pPr>
              <a:r>
                <a:rPr lang="en-US" sz="980" dirty="0" smtClean="0">
                  <a:solidFill>
                    <a:schemeClr val="bg1"/>
                  </a:solidFill>
                </a:rPr>
                <a:t>50</a:t>
              </a:r>
              <a:endParaRPr lang="ru-RU" sz="980" dirty="0">
                <a:solidFill>
                  <a:schemeClr val="bg1"/>
                </a:solidFill>
              </a:endParaRPr>
            </a:p>
            <a:p>
              <a:pPr algn="ctr" eaLnBrk="1" hangingPunct="1">
                <a:defRPr/>
              </a:pPr>
              <a:r>
                <a:rPr lang="en-US" sz="980" dirty="0" smtClean="0">
                  <a:solidFill>
                    <a:schemeClr val="bg1"/>
                  </a:solidFill>
                </a:rPr>
                <a:t>135</a:t>
              </a:r>
              <a:endParaRPr lang="ru-RU" sz="980" dirty="0">
                <a:solidFill>
                  <a:schemeClr val="bg1"/>
                </a:solidFill>
              </a:endParaRPr>
            </a:p>
          </p:txBody>
        </p:sp>
        <p:sp>
          <p:nvSpPr>
            <p:cNvPr id="46" name="Прямоугольник 45"/>
            <p:cNvSpPr/>
            <p:nvPr/>
          </p:nvSpPr>
          <p:spPr>
            <a:xfrm>
              <a:off x="9249091" y="1466152"/>
              <a:ext cx="377590" cy="438150"/>
            </a:xfrm>
            <a:prstGeom prst="rect">
              <a:avLst/>
            </a:prstGeom>
            <a:solidFill>
              <a:schemeClr val="bg1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en-US" sz="980" dirty="0" smtClean="0">
                  <a:solidFill>
                    <a:srgbClr val="000000"/>
                  </a:solidFill>
                </a:rPr>
                <a:t>255</a:t>
              </a:r>
              <a:endParaRPr lang="ru-RU" sz="980" dirty="0">
                <a:solidFill>
                  <a:srgbClr val="000000"/>
                </a:solidFill>
              </a:endParaRPr>
            </a:p>
            <a:p>
              <a:pPr algn="ctr" eaLnBrk="1" hangingPunct="1">
                <a:defRPr/>
              </a:pPr>
              <a:r>
                <a:rPr lang="en-US" sz="980" dirty="0" smtClean="0">
                  <a:solidFill>
                    <a:srgbClr val="000000"/>
                  </a:solidFill>
                </a:rPr>
                <a:t>255</a:t>
              </a:r>
              <a:endParaRPr lang="ru-RU" sz="980" dirty="0">
                <a:solidFill>
                  <a:srgbClr val="000000"/>
                </a:solidFill>
              </a:endParaRPr>
            </a:p>
            <a:p>
              <a:pPr algn="ctr" eaLnBrk="1" hangingPunct="1">
                <a:defRPr/>
              </a:pPr>
              <a:r>
                <a:rPr lang="en-US" sz="980" dirty="0" smtClean="0">
                  <a:solidFill>
                    <a:srgbClr val="000000"/>
                  </a:solidFill>
                </a:rPr>
                <a:t>255</a:t>
              </a:r>
              <a:endParaRPr lang="ru-RU" sz="980" dirty="0">
                <a:solidFill>
                  <a:srgbClr val="000000"/>
                </a:solidFill>
              </a:endParaRPr>
            </a:p>
          </p:txBody>
        </p:sp>
        <p:sp>
          <p:nvSpPr>
            <p:cNvPr id="47" name="Прямоугольник 46"/>
            <p:cNvSpPr/>
            <p:nvPr/>
          </p:nvSpPr>
          <p:spPr>
            <a:xfrm>
              <a:off x="9249091" y="2519364"/>
              <a:ext cx="377590" cy="436959"/>
            </a:xfrm>
            <a:prstGeom prst="rect">
              <a:avLst/>
            </a:prstGeom>
            <a:solidFill>
              <a:srgbClr val="FABE19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en-US" sz="98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250</a:t>
              </a:r>
              <a:endParaRPr lang="ru-RU" sz="98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  <a:p>
              <a:pPr algn="ctr" eaLnBrk="1" hangingPunct="1">
                <a:defRPr/>
              </a:pPr>
              <a:r>
                <a:rPr lang="en-US" sz="98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190</a:t>
              </a:r>
              <a:endParaRPr lang="ru-RU" sz="98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  <a:p>
              <a:pPr algn="ctr" eaLnBrk="1" hangingPunct="1">
                <a:defRPr/>
              </a:pPr>
              <a:r>
                <a:rPr lang="en-US" sz="98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25</a:t>
              </a:r>
              <a:endParaRPr lang="ru-RU" sz="98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48" name="Прямоугольник 47"/>
            <p:cNvSpPr/>
            <p:nvPr/>
          </p:nvSpPr>
          <p:spPr>
            <a:xfrm>
              <a:off x="9249091" y="2956327"/>
              <a:ext cx="377590" cy="436960"/>
            </a:xfrm>
            <a:prstGeom prst="rect">
              <a:avLst/>
            </a:prstGeom>
            <a:solidFill>
              <a:srgbClr val="008CFA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en-US" sz="980" dirty="0" smtClean="0">
                  <a:solidFill>
                    <a:schemeClr val="bg1"/>
                  </a:solidFill>
                </a:rPr>
                <a:t>0</a:t>
              </a:r>
              <a:endParaRPr lang="ru-RU" sz="980" dirty="0">
                <a:solidFill>
                  <a:schemeClr val="bg1"/>
                </a:solidFill>
              </a:endParaRPr>
            </a:p>
            <a:p>
              <a:pPr algn="ctr" eaLnBrk="1" hangingPunct="1">
                <a:defRPr/>
              </a:pPr>
              <a:r>
                <a:rPr lang="ru-RU" sz="980" dirty="0" smtClean="0">
                  <a:solidFill>
                    <a:schemeClr val="bg1"/>
                  </a:solidFill>
                </a:rPr>
                <a:t>1</a:t>
              </a:r>
              <a:r>
                <a:rPr lang="en-US" sz="980" dirty="0" smtClean="0">
                  <a:solidFill>
                    <a:schemeClr val="bg1"/>
                  </a:solidFill>
                </a:rPr>
                <a:t>40</a:t>
              </a:r>
              <a:endParaRPr lang="ru-RU" sz="980" dirty="0">
                <a:solidFill>
                  <a:schemeClr val="bg1"/>
                </a:solidFill>
              </a:endParaRPr>
            </a:p>
            <a:p>
              <a:pPr algn="ctr" eaLnBrk="1" hangingPunct="1">
                <a:defRPr/>
              </a:pPr>
              <a:r>
                <a:rPr lang="en-US" sz="980" dirty="0" smtClean="0">
                  <a:solidFill>
                    <a:schemeClr val="bg1"/>
                  </a:solidFill>
                </a:rPr>
                <a:t>250</a:t>
              </a:r>
              <a:endParaRPr lang="ru-RU" sz="980" dirty="0">
                <a:solidFill>
                  <a:schemeClr val="bg1"/>
                </a:solidFill>
              </a:endParaRPr>
            </a:p>
          </p:txBody>
        </p:sp>
        <p:sp>
          <p:nvSpPr>
            <p:cNvPr id="49" name="Прямоугольник 48"/>
            <p:cNvSpPr/>
            <p:nvPr/>
          </p:nvSpPr>
          <p:spPr>
            <a:xfrm>
              <a:off x="9249091" y="3393282"/>
              <a:ext cx="377590" cy="436959"/>
            </a:xfrm>
            <a:prstGeom prst="rect">
              <a:avLst/>
            </a:prstGeom>
            <a:solidFill>
              <a:srgbClr val="FA786E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en-US" sz="980" dirty="0" smtClean="0">
                  <a:solidFill>
                    <a:srgbClr val="FFFFFF"/>
                  </a:solidFill>
                </a:rPr>
                <a:t>250</a:t>
              </a:r>
              <a:endParaRPr lang="ru-RU" sz="980" dirty="0">
                <a:solidFill>
                  <a:srgbClr val="FFFFFF"/>
                </a:solidFill>
              </a:endParaRPr>
            </a:p>
            <a:p>
              <a:pPr algn="ctr" eaLnBrk="1" hangingPunct="1">
                <a:defRPr/>
              </a:pPr>
              <a:r>
                <a:rPr lang="en-US" sz="980" dirty="0" smtClean="0">
                  <a:solidFill>
                    <a:srgbClr val="FFFFFF"/>
                  </a:solidFill>
                </a:rPr>
                <a:t>120</a:t>
              </a:r>
              <a:endParaRPr lang="ru-RU" sz="980" dirty="0">
                <a:solidFill>
                  <a:srgbClr val="FFFFFF"/>
                </a:solidFill>
              </a:endParaRPr>
            </a:p>
            <a:p>
              <a:pPr algn="ctr" eaLnBrk="1" hangingPunct="1">
                <a:defRPr/>
              </a:pPr>
              <a:r>
                <a:rPr lang="en-US" sz="980" dirty="0" smtClean="0">
                  <a:solidFill>
                    <a:srgbClr val="FFFFFF"/>
                  </a:solidFill>
                </a:rPr>
                <a:t>110</a:t>
              </a:r>
              <a:endParaRPr lang="ru-RU" sz="980" dirty="0">
                <a:solidFill>
                  <a:srgbClr val="FFFFFF"/>
                </a:solidFill>
              </a:endParaRPr>
            </a:p>
          </p:txBody>
        </p:sp>
        <p:sp>
          <p:nvSpPr>
            <p:cNvPr id="50" name="Прямоугольник 49"/>
            <p:cNvSpPr/>
            <p:nvPr/>
          </p:nvSpPr>
          <p:spPr>
            <a:xfrm>
              <a:off x="9249091" y="1916373"/>
              <a:ext cx="377590" cy="438150"/>
            </a:xfrm>
            <a:prstGeom prst="rect">
              <a:avLst/>
            </a:prstGeom>
            <a:solidFill>
              <a:schemeClr val="accent6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en-US" sz="980" dirty="0" smtClean="0">
                  <a:solidFill>
                    <a:srgbClr val="FFFFFF"/>
                  </a:solidFill>
                </a:rPr>
                <a:t>224</a:t>
              </a:r>
              <a:br>
                <a:rPr lang="en-US" sz="980" dirty="0" smtClean="0">
                  <a:solidFill>
                    <a:srgbClr val="FFFFFF"/>
                  </a:solidFill>
                </a:rPr>
              </a:br>
              <a:r>
                <a:rPr lang="en-US" sz="980" dirty="0" smtClean="0">
                  <a:solidFill>
                    <a:srgbClr val="FFFFFF"/>
                  </a:solidFill>
                </a:rPr>
                <a:t>78</a:t>
              </a:r>
              <a:br>
                <a:rPr lang="en-US" sz="980" dirty="0" smtClean="0">
                  <a:solidFill>
                    <a:srgbClr val="FFFFFF"/>
                  </a:solidFill>
                </a:rPr>
              </a:br>
              <a:r>
                <a:rPr lang="en-US" sz="980" dirty="0" smtClean="0">
                  <a:solidFill>
                    <a:srgbClr val="FFFFFF"/>
                  </a:solidFill>
                </a:rPr>
                <a:t>57</a:t>
              </a:r>
              <a:endParaRPr lang="ru-RU" sz="980" dirty="0">
                <a:solidFill>
                  <a:srgbClr val="FFFFFF"/>
                </a:solidFill>
              </a:endParaRPr>
            </a:p>
          </p:txBody>
        </p:sp>
        <p:sp>
          <p:nvSpPr>
            <p:cNvPr id="51" name="TextBox 50"/>
            <p:cNvSpPr txBox="1"/>
            <p:nvPr/>
          </p:nvSpPr>
          <p:spPr>
            <a:xfrm>
              <a:off x="9101894" y="-42611"/>
              <a:ext cx="618531" cy="1417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120" dirty="0" smtClean="0"/>
                <a:t>Основные</a:t>
              </a:r>
              <a:endParaRPr lang="ru-RU" sz="1120" dirty="0"/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9101894" y="2320575"/>
              <a:ext cx="618531" cy="1417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120" dirty="0" err="1" smtClean="0"/>
                <a:t>Доп.цвета</a:t>
              </a:r>
              <a:endParaRPr lang="ru-RU" sz="1120" dirty="0"/>
            </a:p>
          </p:txBody>
        </p:sp>
        <p:sp>
          <p:nvSpPr>
            <p:cNvPr id="53" name="Прямоугольник 52"/>
            <p:cNvSpPr/>
            <p:nvPr/>
          </p:nvSpPr>
          <p:spPr>
            <a:xfrm>
              <a:off x="9249088" y="4436414"/>
              <a:ext cx="377591" cy="169200"/>
            </a:xfrm>
            <a:prstGeom prst="rect">
              <a:avLst/>
            </a:prstGeom>
            <a:solidFill>
              <a:srgbClr val="4D4D4D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en-US" sz="840" dirty="0" smtClean="0">
                  <a:solidFill>
                    <a:srgbClr val="FFFFFF"/>
                  </a:solidFill>
                </a:rPr>
                <a:t>70%</a:t>
              </a:r>
              <a:endParaRPr lang="ru-RU" sz="840" dirty="0">
                <a:solidFill>
                  <a:srgbClr val="FFFFFF"/>
                </a:solidFill>
              </a:endParaRPr>
            </a:p>
          </p:txBody>
        </p:sp>
        <p:sp>
          <p:nvSpPr>
            <p:cNvPr id="54" name="Прямоугольник 53"/>
            <p:cNvSpPr/>
            <p:nvPr/>
          </p:nvSpPr>
          <p:spPr>
            <a:xfrm>
              <a:off x="9249087" y="4605611"/>
              <a:ext cx="377593" cy="169200"/>
            </a:xfrm>
            <a:prstGeom prst="rect">
              <a:avLst/>
            </a:prstGeom>
            <a:solidFill>
              <a:srgbClr val="7F7F7F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en-US" sz="840" dirty="0" smtClean="0">
                  <a:solidFill>
                    <a:srgbClr val="FFFFFF"/>
                  </a:solidFill>
                </a:rPr>
                <a:t>50%</a:t>
              </a:r>
              <a:endParaRPr lang="ru-RU" sz="840" dirty="0">
                <a:solidFill>
                  <a:srgbClr val="FFFFFF"/>
                </a:solidFill>
              </a:endParaRPr>
            </a:p>
          </p:txBody>
        </p:sp>
        <p:sp>
          <p:nvSpPr>
            <p:cNvPr id="55" name="Прямоугольник 54"/>
            <p:cNvSpPr/>
            <p:nvPr/>
          </p:nvSpPr>
          <p:spPr>
            <a:xfrm>
              <a:off x="9249088" y="4774808"/>
              <a:ext cx="377591" cy="169200"/>
            </a:xfrm>
            <a:prstGeom prst="rect">
              <a:avLst/>
            </a:prstGeom>
            <a:solidFill>
              <a:srgbClr val="B2B2B2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en-US" sz="840" dirty="0" smtClean="0">
                  <a:solidFill>
                    <a:srgbClr val="FFFFFF"/>
                  </a:solidFill>
                </a:rPr>
                <a:t>30%</a:t>
              </a:r>
              <a:endParaRPr lang="ru-RU" sz="840" dirty="0">
                <a:solidFill>
                  <a:srgbClr val="FFFFFF"/>
                </a:solidFill>
              </a:endParaRPr>
            </a:p>
          </p:txBody>
        </p:sp>
        <p:sp>
          <p:nvSpPr>
            <p:cNvPr id="56" name="Прямоугольник 55"/>
            <p:cNvSpPr/>
            <p:nvPr/>
          </p:nvSpPr>
          <p:spPr>
            <a:xfrm>
              <a:off x="9249087" y="4944005"/>
              <a:ext cx="377593" cy="169200"/>
            </a:xfrm>
            <a:prstGeom prst="rect">
              <a:avLst/>
            </a:prstGeom>
            <a:solidFill>
              <a:srgbClr val="E5E5E5"/>
            </a:solidFill>
            <a:ln w="3175">
              <a:solidFill>
                <a:srgbClr val="B2B2B2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en-US" sz="840" dirty="0" smtClean="0">
                  <a:solidFill>
                    <a:schemeClr val="tx1"/>
                  </a:solidFill>
                </a:rPr>
                <a:t>10%</a:t>
              </a:r>
              <a:endParaRPr lang="ru-RU" sz="840" dirty="0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286810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307" r:id="rId1"/>
    <p:sldLayoutId id="2147484308" r:id="rId2"/>
    <p:sldLayoutId id="2147484309" r:id="rId3"/>
    <p:sldLayoutId id="2147484310" r:id="rId4"/>
    <p:sldLayoutId id="2147484311" r:id="rId5"/>
    <p:sldLayoutId id="2147484312" r:id="rId6"/>
    <p:sldLayoutId id="2147484313" r:id="rId7"/>
    <p:sldLayoutId id="2147484314" r:id="rId8"/>
    <p:sldLayoutId id="2147484315" r:id="rId9"/>
    <p:sldLayoutId id="2147484316" r:id="rId10"/>
    <p:sldLayoutId id="2147484317" r:id="rId11"/>
    <p:sldLayoutId id="2147484318" r:id="rId12"/>
    <p:sldLayoutId id="2147484319" r:id="rId13"/>
    <p:sldLayoutId id="2147484320" r:id="rId14"/>
    <p:sldLayoutId id="2147484321" r:id="rId15"/>
    <p:sldLayoutId id="2147484322" r:id="rId16"/>
    <p:sldLayoutId id="2147484323" r:id="rId17"/>
    <p:sldLayoutId id="2147484324" r:id="rId18"/>
    <p:sldLayoutId id="2147484325" r:id="rId19"/>
    <p:sldLayoutId id="2147484326" r:id="rId20"/>
    <p:sldLayoutId id="2147484327" r:id="rId21"/>
    <p:sldLayoutId id="2147484328" r:id="rId22"/>
    <p:sldLayoutId id="2147484329" r:id="rId23"/>
    <p:sldLayoutId id="2147484330" r:id="rId24"/>
    <p:sldLayoutId id="2147484331" r:id="rId25"/>
    <p:sldLayoutId id="2147484332" r:id="rId26"/>
    <p:sldLayoutId id="2147484333" r:id="rId27"/>
    <p:sldLayoutId id="2147484334" r:id="rId28"/>
    <p:sldLayoutId id="2147484335" r:id="rId29"/>
    <p:sldLayoutId id="2147484336" r:id="rId30"/>
    <p:sldLayoutId id="2147484337" r:id="rId31"/>
    <p:sldLayoutId id="2147484338" r:id="rId32"/>
    <p:sldLayoutId id="2147484339" r:id="rId33"/>
    <p:sldLayoutId id="2147484340" r:id="rId34"/>
    <p:sldLayoutId id="2147484341" r:id="rId35"/>
    <p:sldLayoutId id="2147484342" r:id="rId36"/>
    <p:sldLayoutId id="2147484343" r:id="rId37"/>
    <p:sldLayoutId id="2147484344" r:id="rId38"/>
    <p:sldLayoutId id="2147484345" r:id="rId39"/>
    <p:sldLayoutId id="2147484346" r:id="rId40"/>
    <p:sldLayoutId id="2147484347" r:id="rId41"/>
    <p:sldLayoutId id="2147484348" r:id="rId42"/>
    <p:sldLayoutId id="2147484349" r:id="rId43"/>
  </p:sldLayoutIdLst>
  <p:timing>
    <p:tnLst>
      <p:par>
        <p:cTn id="1" dur="indefinite" restart="never" nodeType="tmRoot"/>
      </p:par>
    </p:tnLst>
  </p:timing>
  <p:hf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lang="ru-RU" sz="2800" b="1" dirty="0">
          <a:solidFill>
            <a:srgbClr val="008C95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>
          <a:solidFill>
            <a:schemeClr val="accent1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>
          <a:solidFill>
            <a:schemeClr val="accent1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>
          <a:solidFill>
            <a:schemeClr val="accent1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>
          <a:solidFill>
            <a:schemeClr val="accent1"/>
          </a:solidFill>
          <a:latin typeface="Arial" charset="0"/>
        </a:defRPr>
      </a:lvl5pPr>
      <a:lvl6pPr marL="545313" algn="l" rtl="0" eaLnBrk="1" fontAlgn="base" hangingPunct="1">
        <a:spcBef>
          <a:spcPct val="0"/>
        </a:spcBef>
        <a:spcAft>
          <a:spcPct val="0"/>
        </a:spcAft>
        <a:defRPr>
          <a:solidFill>
            <a:schemeClr val="tx1"/>
          </a:solidFill>
          <a:latin typeface="Arial" charset="0"/>
        </a:defRPr>
      </a:lvl6pPr>
      <a:lvl7pPr marL="1090629" algn="l" rtl="0" eaLnBrk="1" fontAlgn="base" hangingPunct="1">
        <a:spcBef>
          <a:spcPct val="0"/>
        </a:spcBef>
        <a:spcAft>
          <a:spcPct val="0"/>
        </a:spcAft>
        <a:defRPr>
          <a:solidFill>
            <a:schemeClr val="tx1"/>
          </a:solidFill>
          <a:latin typeface="Arial" charset="0"/>
        </a:defRPr>
      </a:lvl7pPr>
      <a:lvl8pPr marL="1635943" algn="l" rtl="0" eaLnBrk="1" fontAlgn="base" hangingPunct="1">
        <a:spcBef>
          <a:spcPct val="0"/>
        </a:spcBef>
        <a:spcAft>
          <a:spcPct val="0"/>
        </a:spcAft>
        <a:defRPr>
          <a:solidFill>
            <a:schemeClr val="tx1"/>
          </a:solidFill>
          <a:latin typeface="Arial" charset="0"/>
        </a:defRPr>
      </a:lvl8pPr>
      <a:lvl9pPr marL="2181259" algn="l" rtl="0" eaLnBrk="1" fontAlgn="base" hangingPunct="1">
        <a:spcBef>
          <a:spcPct val="0"/>
        </a:spcBef>
        <a:spcAft>
          <a:spcPct val="0"/>
        </a:spcAft>
        <a:defRPr>
          <a:solidFill>
            <a:schemeClr val="tx1"/>
          </a:solidFill>
          <a:latin typeface="Arial" charset="0"/>
        </a:defRPr>
      </a:lvl9pPr>
    </p:titleStyle>
    <p:bodyStyle>
      <a:lvl1pPr marL="0" indent="0" algn="l" rtl="0" eaLnBrk="1" fontAlgn="base" hangingPunct="1">
        <a:spcBef>
          <a:spcPts val="0"/>
        </a:spcBef>
        <a:spcAft>
          <a:spcPts val="840"/>
        </a:spcAft>
        <a:buClr>
          <a:schemeClr val="tx2"/>
        </a:buClr>
        <a:buFont typeface="Arial" panose="020B0604020202020204" pitchFamily="34" charset="0"/>
        <a:buNone/>
        <a:defRPr lang="ru-RU" sz="1960" b="1" dirty="0" smtClean="0">
          <a:solidFill>
            <a:schemeClr val="tx2"/>
          </a:solidFill>
          <a:latin typeface="+mn-lt"/>
          <a:ea typeface="+mn-ea"/>
          <a:cs typeface="+mn-cs"/>
        </a:defRPr>
      </a:lvl1pPr>
      <a:lvl2pPr marL="0" indent="0" algn="l" rtl="0" eaLnBrk="1" fontAlgn="base" hangingPunct="1">
        <a:spcBef>
          <a:spcPts val="0"/>
        </a:spcBef>
        <a:spcAft>
          <a:spcPts val="840"/>
        </a:spcAft>
        <a:buClr>
          <a:schemeClr val="accent1"/>
        </a:buClr>
        <a:buFont typeface="Arial" panose="020B0604020202020204" pitchFamily="34" charset="0"/>
        <a:buNone/>
        <a:defRPr lang="ru-RU" sz="1680" b="1" dirty="0" smtClean="0">
          <a:solidFill>
            <a:schemeClr val="tx2"/>
          </a:solidFill>
          <a:latin typeface="+mn-lt"/>
        </a:defRPr>
      </a:lvl2pPr>
      <a:lvl3pPr marL="0" indent="0" algn="l" rtl="0" eaLnBrk="1" fontAlgn="base" hangingPunct="1">
        <a:spcBef>
          <a:spcPts val="0"/>
        </a:spcBef>
        <a:spcAft>
          <a:spcPts val="840"/>
        </a:spcAft>
        <a:buClr>
          <a:schemeClr val="accent1"/>
        </a:buClr>
        <a:buFont typeface="Arial" panose="020B0604020202020204" pitchFamily="34" charset="0"/>
        <a:buNone/>
        <a:defRPr lang="ru-RU" sz="1400" dirty="0" smtClean="0">
          <a:solidFill>
            <a:schemeClr val="tx2"/>
          </a:solidFill>
          <a:latin typeface="+mn-lt"/>
        </a:defRPr>
      </a:lvl3pPr>
      <a:lvl4pPr marL="0" indent="0" algn="l" rtl="0" eaLnBrk="1" fontAlgn="base" hangingPunct="1">
        <a:spcBef>
          <a:spcPts val="0"/>
        </a:spcBef>
        <a:spcAft>
          <a:spcPts val="840"/>
        </a:spcAft>
        <a:buClr>
          <a:schemeClr val="accent1"/>
        </a:buClr>
        <a:buFont typeface="Arial" panose="020B0604020202020204" pitchFamily="34" charset="0"/>
        <a:buNone/>
        <a:defRPr lang="ru-RU" sz="1260" dirty="0" smtClean="0">
          <a:solidFill>
            <a:schemeClr val="tx2"/>
          </a:solidFill>
          <a:latin typeface="+mn-lt"/>
        </a:defRPr>
      </a:lvl4pPr>
      <a:lvl5pPr marL="0" indent="0" algn="l" rtl="0" eaLnBrk="1" fontAlgn="base" hangingPunct="1">
        <a:spcBef>
          <a:spcPts val="0"/>
        </a:spcBef>
        <a:spcAft>
          <a:spcPts val="840"/>
        </a:spcAft>
        <a:buClr>
          <a:schemeClr val="accent1"/>
        </a:buClr>
        <a:buFont typeface="Arial" panose="020B0604020202020204" pitchFamily="34" charset="0"/>
        <a:buNone/>
        <a:defRPr lang="ru-RU" sz="1120" dirty="0">
          <a:solidFill>
            <a:schemeClr val="tx2"/>
          </a:solidFill>
          <a:latin typeface="+mn-lt"/>
        </a:defRPr>
      </a:lvl5pPr>
      <a:lvl6pPr marL="2452023" indent="-376799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Font typeface="Wingdings" pitchFamily="2" charset="2"/>
        <a:buChar char="§"/>
        <a:defRPr sz="1400">
          <a:solidFill>
            <a:schemeClr val="tx1"/>
          </a:solidFill>
          <a:latin typeface="+mn-lt"/>
        </a:defRPr>
      </a:lvl6pPr>
      <a:lvl7pPr marL="2997338" indent="-376799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Font typeface="Wingdings" pitchFamily="2" charset="2"/>
        <a:buChar char="§"/>
        <a:defRPr sz="1400">
          <a:solidFill>
            <a:schemeClr val="tx1"/>
          </a:solidFill>
          <a:latin typeface="+mn-lt"/>
        </a:defRPr>
      </a:lvl7pPr>
      <a:lvl8pPr marL="3542652" indent="-376799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Font typeface="Wingdings" pitchFamily="2" charset="2"/>
        <a:buChar char="§"/>
        <a:defRPr sz="1400">
          <a:solidFill>
            <a:schemeClr val="tx1"/>
          </a:solidFill>
          <a:latin typeface="+mn-lt"/>
        </a:defRPr>
      </a:lvl8pPr>
      <a:lvl9pPr marL="4087966" indent="-376799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Font typeface="Wingdings" pitchFamily="2" charset="2"/>
        <a:buChar char="§"/>
        <a:defRPr sz="14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1090629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45313" algn="l" defTabSz="1090629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90629" algn="l" defTabSz="1090629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635943" algn="l" defTabSz="1090629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181259" algn="l" defTabSz="1090629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726573" algn="l" defTabSz="1090629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271891" algn="l" defTabSz="1090629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817202" algn="l" defTabSz="1090629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362518" algn="l" defTabSz="1090629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4">
          <p15:clr>
            <a:srgbClr val="F26B43"/>
          </p15:clr>
        </p15:guide>
        <p15:guide id="2" pos="226">
          <p15:clr>
            <a:srgbClr val="F26B43"/>
          </p15:clr>
        </p15:guide>
        <p15:guide id="3" orient="horz" pos="2867">
          <p15:clr>
            <a:srgbClr val="F26B43"/>
          </p15:clr>
        </p15:guide>
        <p15:guide id="4" pos="5534">
          <p15:clr>
            <a:srgbClr val="F26B43"/>
          </p15:clr>
        </p15:guide>
        <p15:guide id="5" orient="horz" pos="1620">
          <p15:clr>
            <a:srgbClr val="F26B43"/>
          </p15:clr>
        </p15:guide>
        <p15:guide id="6" orient="horz" pos="713">
          <p15:clr>
            <a:srgbClr val="F26B43"/>
          </p15:clr>
        </p15:guide>
        <p15:guide id="7" pos="2880">
          <p15:clr>
            <a:srgbClr val="F26B43"/>
          </p15:clr>
        </p15:guide>
        <p15:guide id="8" pos="1920">
          <p15:clr>
            <a:srgbClr val="F26B43"/>
          </p15:clr>
        </p15:guide>
        <p15:guide id="9" pos="960">
          <p15:clr>
            <a:srgbClr val="F26B43"/>
          </p15:clr>
        </p15:guide>
        <p15:guide id="10" pos="3840">
          <p15:clr>
            <a:srgbClr val="F26B43"/>
          </p15:clr>
        </p15:guide>
        <p15:guide id="11" pos="4800">
          <p15:clr>
            <a:srgbClr val="F26B43"/>
          </p15:clr>
        </p15:guide>
        <p15:guide id="12" orient="horz" pos="1915">
          <p15:clr>
            <a:srgbClr val="F26B43"/>
          </p15:clr>
        </p15:guide>
        <p15:guide id="13" orient="horz" pos="645">
          <p15:clr>
            <a:srgbClr val="F26B43"/>
          </p15:clr>
        </p15:guide>
        <p15:guide id="14" orient="horz" pos="962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" Target="slide6.xml"/><Relationship Id="rId3" Type="http://schemas.openxmlformats.org/officeDocument/2006/relationships/hyperlink" Target="https://sharepoint/orgunits/otpb/Lists/List10/DispForm.aspx?ID=85&amp;Source=https%3A%2F%2Fsharepoint%2Forgunits%2Fotpb%2FLists%2FList10%2FAllItems%2Easpx&amp;ContentTypeId=0x01003BBC6EE404D98247A7D470497B5C3C48" TargetMode="External"/><Relationship Id="rId7" Type="http://schemas.openxmlformats.org/officeDocument/2006/relationships/slide" Target="slide5.xml"/><Relationship Id="rId2" Type="http://schemas.openxmlformats.org/officeDocument/2006/relationships/hyperlink" Target="http://portal.sibur.local/helpful_information/glossary/" TargetMode="External"/><Relationship Id="rId1" Type="http://schemas.openxmlformats.org/officeDocument/2006/relationships/slideLayout" Target="../slideLayouts/slideLayout31.xml"/><Relationship Id="rId6" Type="http://schemas.openxmlformats.org/officeDocument/2006/relationships/slide" Target="slide4.xml"/><Relationship Id="rId11" Type="http://schemas.microsoft.com/office/2007/relationships/hdphoto" Target="../media/hdphoto1.wdp"/><Relationship Id="rId5" Type="http://schemas.openxmlformats.org/officeDocument/2006/relationships/slide" Target="slide3.xml"/><Relationship Id="rId10" Type="http://schemas.openxmlformats.org/officeDocument/2006/relationships/image" Target="../media/image5.png"/><Relationship Id="rId4" Type="http://schemas.openxmlformats.org/officeDocument/2006/relationships/slide" Target="slide2.xml"/><Relationship Id="rId9" Type="http://schemas.openxmlformats.org/officeDocument/2006/relationships/slide" Target="slide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1.xml"/><Relationship Id="rId4" Type="http://schemas.openxmlformats.org/officeDocument/2006/relationships/slide" Target="slid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1698803" y="77603"/>
            <a:ext cx="9294755" cy="995877"/>
          </a:xfrm>
          <a:prstGeom prst="rect">
            <a:avLst/>
          </a:prstGeom>
          <a:noFill/>
        </p:spPr>
        <p:txBody>
          <a:bodyPr wrap="square" lIns="64285" tIns="81643" rIns="64285" bIns="81643" rtlCol="0">
            <a:spAutoFit/>
          </a:bodyPr>
          <a:lstStyle/>
          <a:p>
            <a:pPr algn="ctr"/>
            <a:r>
              <a:rPr lang="ru-RU" sz="1800" dirty="0">
                <a:solidFill>
                  <a:schemeClr val="accent1"/>
                </a:solidFill>
              </a:rPr>
              <a:t>СТП </a:t>
            </a:r>
            <a:r>
              <a:rPr lang="ru-RU" sz="1800" dirty="0" smtClean="0">
                <a:solidFill>
                  <a:schemeClr val="accent1"/>
                </a:solidFill>
              </a:rPr>
              <a:t>СР/04-07/ПК01</a:t>
            </a:r>
            <a:endParaRPr lang="ru-RU" sz="1800" dirty="0">
              <a:solidFill>
                <a:schemeClr val="accent1"/>
              </a:solidFill>
            </a:endParaRPr>
          </a:p>
          <a:p>
            <a:pPr algn="ctr"/>
            <a:r>
              <a:rPr lang="ru-RU" sz="1800" i="1" dirty="0" smtClean="0">
                <a:solidFill>
                  <a:schemeClr val="accent1"/>
                </a:solidFill>
              </a:rPr>
              <a:t>Политика </a:t>
            </a:r>
            <a:r>
              <a:rPr lang="ru-RU" sz="1800" i="1" dirty="0" smtClean="0">
                <a:solidFill>
                  <a:schemeClr val="accent1"/>
                </a:solidFill>
              </a:rPr>
              <a:t>по </a:t>
            </a:r>
            <a:r>
              <a:rPr lang="ru-RU" sz="1800" i="1" dirty="0">
                <a:solidFill>
                  <a:schemeClr val="accent1"/>
                </a:solidFill>
              </a:rPr>
              <a:t>применению </a:t>
            </a:r>
            <a:r>
              <a:rPr lang="ru-RU" sz="1800" i="1" dirty="0" smtClean="0">
                <a:solidFill>
                  <a:schemeClr val="accent1"/>
                </a:solidFill>
              </a:rPr>
              <a:t>ключевых</a:t>
            </a:r>
            <a:r>
              <a:rPr lang="en-US" sz="1800" i="1" dirty="0" smtClean="0">
                <a:solidFill>
                  <a:schemeClr val="accent1"/>
                </a:solidFill>
              </a:rPr>
              <a:t> </a:t>
            </a:r>
            <a:r>
              <a:rPr lang="ru-RU" sz="1800" i="1" dirty="0" smtClean="0">
                <a:solidFill>
                  <a:schemeClr val="accent1"/>
                </a:solidFill>
              </a:rPr>
              <a:t>правил </a:t>
            </a:r>
            <a:r>
              <a:rPr lang="ru-RU" sz="1800" i="1" dirty="0">
                <a:solidFill>
                  <a:schemeClr val="accent1"/>
                </a:solidFill>
              </a:rPr>
              <a:t>безопасности</a:t>
            </a:r>
            <a:r>
              <a:rPr lang="ru-RU" sz="1800" dirty="0" smtClean="0">
                <a:solidFill>
                  <a:schemeClr val="accent1"/>
                </a:solidFill>
              </a:rPr>
              <a:t>» </a:t>
            </a:r>
            <a:endParaRPr lang="en-US" sz="1800" dirty="0" smtClean="0">
              <a:solidFill>
                <a:schemeClr val="accent1"/>
              </a:solidFill>
            </a:endParaRPr>
          </a:p>
          <a:p>
            <a:pPr algn="ctr"/>
            <a:r>
              <a:rPr lang="ru-RU" sz="1800" dirty="0" smtClean="0">
                <a:solidFill>
                  <a:schemeClr val="accent1"/>
                </a:solidFill>
              </a:rPr>
              <a:t>(</a:t>
            </a:r>
            <a:r>
              <a:rPr lang="ru-RU" sz="1800" dirty="0" smtClean="0">
                <a:solidFill>
                  <a:schemeClr val="accent1"/>
                </a:solidFill>
              </a:rPr>
              <a:t>редакция 2.0)</a:t>
            </a:r>
            <a:endParaRPr lang="ru-RU" sz="1800" dirty="0">
              <a:solidFill>
                <a:schemeClr val="accent1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3210" y="9091743"/>
            <a:ext cx="8047948" cy="292662"/>
          </a:xfrm>
          <a:prstGeom prst="rect">
            <a:avLst/>
          </a:prstGeom>
        </p:spPr>
        <p:txBody>
          <a:bodyPr wrap="square" lIns="122191" tIns="61096" rIns="122191" bIns="61096">
            <a:spAutoFit/>
          </a:bodyPr>
          <a:lstStyle/>
          <a:p>
            <a:r>
              <a:rPr lang="ru-RU" sz="1100" dirty="0"/>
              <a:t>Разработчик</a:t>
            </a:r>
            <a:r>
              <a:rPr lang="ru-RU" sz="1100" dirty="0" smtClean="0"/>
              <a:t>: Исаков А.В., Группа управления подрядчиками, Охрана труда, промышленная безопасность и экология</a:t>
            </a:r>
            <a:endParaRPr lang="ru-RU" sz="1100" i="1" dirty="0"/>
          </a:p>
        </p:txBody>
      </p:sp>
      <p:sp>
        <p:nvSpPr>
          <p:cNvPr id="11" name="TextBox 10"/>
          <p:cNvSpPr txBox="1"/>
          <p:nvPr/>
        </p:nvSpPr>
        <p:spPr>
          <a:xfrm>
            <a:off x="0" y="8846171"/>
            <a:ext cx="6046066" cy="334158"/>
          </a:xfrm>
          <a:prstGeom prst="rect">
            <a:avLst/>
          </a:prstGeom>
          <a:noFill/>
        </p:spPr>
        <p:txBody>
          <a:bodyPr wrap="none" lIns="163284" tIns="81643" rIns="163284" bIns="81643" rtlCol="0">
            <a:spAutoFit/>
          </a:bodyPr>
          <a:lstStyle/>
          <a:p>
            <a:r>
              <a:rPr lang="ru-RU" sz="1100" i="1" dirty="0">
                <a:solidFill>
                  <a:schemeClr val="accent1"/>
                </a:solidFill>
              </a:rPr>
              <a:t>Корпоративный словарь терминов: </a:t>
            </a:r>
            <a:r>
              <a:rPr lang="en-US" sz="1100" i="1" dirty="0">
                <a:solidFill>
                  <a:schemeClr val="accent1"/>
                </a:solidFill>
                <a:hlinkClick r:id="rId2"/>
              </a:rPr>
              <a:t>http://portal.sibur.local/helpful_information/glossary</a:t>
            </a:r>
            <a:r>
              <a:rPr lang="en-US" sz="900" i="1" dirty="0">
                <a:solidFill>
                  <a:srgbClr val="008080"/>
                </a:solidFill>
                <a:hlinkClick r:id="rId2"/>
              </a:rPr>
              <a:t>/</a:t>
            </a:r>
            <a:r>
              <a:rPr lang="ru-RU" sz="900" i="1" dirty="0">
                <a:solidFill>
                  <a:srgbClr val="008080"/>
                </a:solidFill>
                <a:hlinkClick r:id="rId2"/>
              </a:rPr>
              <a:t>  </a:t>
            </a:r>
            <a:endParaRPr lang="ru-RU" sz="900" i="1" dirty="0">
              <a:solidFill>
                <a:srgbClr val="00808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9478471" y="2720"/>
            <a:ext cx="3309918" cy="1272876"/>
          </a:xfrm>
          <a:prstGeom prst="rect">
            <a:avLst/>
          </a:prstGeom>
          <a:noFill/>
        </p:spPr>
        <p:txBody>
          <a:bodyPr wrap="square" lIns="163284" tIns="81643" rIns="163284" bIns="81643" rtlCol="0">
            <a:spAutoFit/>
          </a:bodyPr>
          <a:lstStyle/>
          <a:p>
            <a:pPr algn="r"/>
            <a:r>
              <a:rPr lang="ru-RU" sz="1200" i="1" dirty="0">
                <a:solidFill>
                  <a:srgbClr val="008080"/>
                </a:solidFill>
              </a:rPr>
              <a:t>Приложение к приказу</a:t>
            </a:r>
          </a:p>
          <a:p>
            <a:pPr algn="r"/>
            <a:r>
              <a:rPr lang="ru-RU" sz="1200" i="1" dirty="0">
                <a:solidFill>
                  <a:srgbClr val="008080"/>
                </a:solidFill>
              </a:rPr>
              <a:t>от «__» ______ </a:t>
            </a:r>
            <a:r>
              <a:rPr lang="ru-RU" sz="1200" i="1" dirty="0" smtClean="0">
                <a:solidFill>
                  <a:srgbClr val="008080"/>
                </a:solidFill>
              </a:rPr>
              <a:t>20__г</a:t>
            </a:r>
            <a:r>
              <a:rPr lang="ru-RU" sz="1200" i="1" dirty="0">
                <a:solidFill>
                  <a:srgbClr val="008080"/>
                </a:solidFill>
              </a:rPr>
              <a:t>. № </a:t>
            </a:r>
            <a:r>
              <a:rPr lang="ru-RU" sz="1200" i="1" dirty="0" smtClean="0">
                <a:solidFill>
                  <a:srgbClr val="008080"/>
                </a:solidFill>
              </a:rPr>
              <a:t>___</a:t>
            </a:r>
            <a:endParaRPr lang="en-US" sz="1200" i="1" dirty="0" smtClean="0">
              <a:solidFill>
                <a:srgbClr val="008080"/>
              </a:solidFill>
            </a:endParaRPr>
          </a:p>
          <a:p>
            <a:pPr algn="r"/>
            <a:r>
              <a:rPr lang="ru-RU" sz="1200" b="1" i="1" dirty="0" smtClean="0">
                <a:solidFill>
                  <a:srgbClr val="008080"/>
                </a:solidFill>
              </a:rPr>
              <a:t>Владелец процесса</a:t>
            </a:r>
            <a:endParaRPr lang="ru-RU" sz="1200" b="1" i="1" dirty="0">
              <a:solidFill>
                <a:srgbClr val="008080"/>
              </a:solidFill>
            </a:endParaRPr>
          </a:p>
          <a:p>
            <a:pPr algn="r"/>
            <a:r>
              <a:rPr lang="ru-RU" sz="1200" i="1" dirty="0">
                <a:solidFill>
                  <a:srgbClr val="008080"/>
                </a:solidFill>
              </a:rPr>
              <a:t>Член Правления - Управляющий директор, Корпоративная безопасность и аудит 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-133445" y="-11915"/>
            <a:ext cx="3664496" cy="1154162"/>
          </a:xfrm>
          <a:prstGeom prst="rect">
            <a:avLst/>
          </a:prstGeom>
          <a:noFill/>
        </p:spPr>
        <p:txBody>
          <a:bodyPr wrap="square" lIns="228598" tIns="114300" rIns="228598" bIns="114300" rtlCol="0">
            <a:spAutoFit/>
          </a:bodyPr>
          <a:lstStyle/>
          <a:p>
            <a:r>
              <a:rPr lang="ru-RU" sz="1200" b="1" i="1" dirty="0">
                <a:solidFill>
                  <a:srgbClr val="008080"/>
                </a:solidFill>
              </a:rPr>
              <a:t>Менеджер </a:t>
            </a:r>
            <a:r>
              <a:rPr lang="ru-RU" sz="1200" b="1" i="1" dirty="0" smtClean="0">
                <a:solidFill>
                  <a:srgbClr val="008080"/>
                </a:solidFill>
              </a:rPr>
              <a:t>процесса</a:t>
            </a:r>
          </a:p>
          <a:p>
            <a:r>
              <a:rPr lang="ru-RU" sz="1200" i="1" dirty="0">
                <a:solidFill>
                  <a:srgbClr val="008080"/>
                </a:solidFill>
              </a:rPr>
              <a:t>Директор, Охрана труда, </a:t>
            </a:r>
            <a:endParaRPr lang="ru-RU" sz="1200" i="1" dirty="0" smtClean="0">
              <a:solidFill>
                <a:srgbClr val="008080"/>
              </a:solidFill>
            </a:endParaRPr>
          </a:p>
          <a:p>
            <a:r>
              <a:rPr lang="ru-RU" sz="1200" i="1" dirty="0" smtClean="0">
                <a:solidFill>
                  <a:srgbClr val="008080"/>
                </a:solidFill>
              </a:rPr>
              <a:t>промышленная </a:t>
            </a:r>
            <a:r>
              <a:rPr lang="ru-RU" sz="1200" i="1" dirty="0">
                <a:solidFill>
                  <a:srgbClr val="008080"/>
                </a:solidFill>
              </a:rPr>
              <a:t>безопасность </a:t>
            </a:r>
            <a:endParaRPr lang="ru-RU" sz="1200" i="1" dirty="0" smtClean="0">
              <a:solidFill>
                <a:srgbClr val="008080"/>
              </a:solidFill>
            </a:endParaRPr>
          </a:p>
          <a:p>
            <a:r>
              <a:rPr lang="ru-RU" sz="1200" i="1" dirty="0" smtClean="0">
                <a:solidFill>
                  <a:srgbClr val="008080"/>
                </a:solidFill>
              </a:rPr>
              <a:t>и </a:t>
            </a:r>
            <a:r>
              <a:rPr lang="ru-RU" sz="1200" i="1" dirty="0">
                <a:solidFill>
                  <a:srgbClr val="008080"/>
                </a:solidFill>
              </a:rPr>
              <a:t>экология </a:t>
            </a:r>
            <a:br>
              <a:rPr lang="ru-RU" sz="1200" i="1" dirty="0">
                <a:solidFill>
                  <a:srgbClr val="008080"/>
                </a:solidFill>
              </a:rPr>
            </a:br>
            <a:endParaRPr lang="ru-RU" sz="1200" i="1" dirty="0">
              <a:solidFill>
                <a:srgbClr val="008080"/>
              </a:solidFill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133349" y="1947602"/>
            <a:ext cx="1654167" cy="306467"/>
          </a:xfrm>
          <a:prstGeom prst="round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txBody>
          <a:bodyPr wrap="square">
            <a:spAutoFit/>
          </a:bodyPr>
          <a:lstStyle/>
          <a:p>
            <a:pPr algn="ctr" hangingPunct="0">
              <a:spcBef>
                <a:spcPts val="300"/>
              </a:spcBef>
            </a:pPr>
            <a:r>
              <a:rPr lang="ru-RU" sz="1200" b="1" dirty="0" smtClean="0">
                <a:solidFill>
                  <a:schemeClr val="bg1"/>
                </a:solidFill>
                <a:ea typeface="Times New Roman"/>
              </a:rPr>
              <a:t>Цель Стандарта</a:t>
            </a:r>
            <a:r>
              <a:rPr lang="ru-RU" sz="1200" b="1" dirty="0" smtClean="0">
                <a:solidFill>
                  <a:schemeClr val="bg1"/>
                </a:solidFill>
                <a:latin typeface="Times New Roman"/>
                <a:ea typeface="Times New Roman"/>
              </a:rPr>
              <a:t>:</a:t>
            </a:r>
            <a:endParaRPr lang="ru-RU" sz="1200" b="1" dirty="0">
              <a:solidFill>
                <a:schemeClr val="bg1"/>
              </a:solidFill>
              <a:latin typeface="Times New Roman"/>
              <a:ea typeface="Times New Roman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871883" y="1800754"/>
            <a:ext cx="10834468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100" dirty="0" smtClean="0"/>
              <a:t>Повышение </a:t>
            </a:r>
            <a:r>
              <a:rPr lang="ru-RU" sz="1100" dirty="0"/>
              <a:t>культуры безопасности в ПАО «СИБУР </a:t>
            </a:r>
            <a:r>
              <a:rPr lang="ru-RU" sz="1100" dirty="0" smtClean="0"/>
              <a:t>Холдинг» путем </a:t>
            </a:r>
            <a:r>
              <a:rPr lang="ru-RU" sz="1100" dirty="0"/>
              <a:t>формирования единого для всех </a:t>
            </a:r>
            <a:r>
              <a:rPr lang="ru-RU" sz="1100" dirty="0" smtClean="0"/>
              <a:t>работников Управляющей организации и Предприятий </a:t>
            </a:r>
            <a:r>
              <a:rPr lang="ru-RU" sz="1100" dirty="0"/>
              <a:t>ПАО «СИБУР Холдинг», а также </a:t>
            </a:r>
            <a:r>
              <a:rPr lang="ru-RU" sz="1100" dirty="0" smtClean="0"/>
              <a:t>работников </a:t>
            </a:r>
            <a:r>
              <a:rPr lang="ru-RU" sz="1100" dirty="0"/>
              <a:t>Подрядных организаций, понимания, какие опасные действия и принципы поведения являются неприемлемыми, и влекут за собой </a:t>
            </a:r>
            <a:r>
              <a:rPr lang="ru-RU" sz="1100" dirty="0" smtClean="0"/>
              <a:t>обязательное </a:t>
            </a:r>
            <a:r>
              <a:rPr lang="ru-RU" sz="1100" dirty="0"/>
              <a:t>применение мер дисциплинарного и гражданско-правового </a:t>
            </a:r>
            <a:r>
              <a:rPr lang="ru-RU" sz="1100" dirty="0" smtClean="0"/>
              <a:t>воздействия</a:t>
            </a:r>
            <a:endParaRPr lang="ru-RU" sz="1100" dirty="0"/>
          </a:p>
        </p:txBody>
      </p:sp>
      <p:sp>
        <p:nvSpPr>
          <p:cNvPr id="2" name="Прямоугольник 1"/>
          <p:cNvSpPr/>
          <p:nvPr/>
        </p:nvSpPr>
        <p:spPr bwMode="auto">
          <a:xfrm>
            <a:off x="44159" y="2480156"/>
            <a:ext cx="12648984" cy="27113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rgbClr val="B2D2D8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rPr>
              <a:t>Основные требования</a:t>
            </a:r>
          </a:p>
        </p:txBody>
      </p:sp>
      <p:sp>
        <p:nvSpPr>
          <p:cNvPr id="3" name="Прямоугольник 2"/>
          <p:cNvSpPr/>
          <p:nvPr/>
        </p:nvSpPr>
        <p:spPr bwMode="auto">
          <a:xfrm>
            <a:off x="57368" y="2799765"/>
            <a:ext cx="12622567" cy="2482315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lvl="2" indent="-342900" algn="just" hangingPunct="0">
              <a:buAutoNum type="arabicPeriod"/>
            </a:pPr>
            <a:r>
              <a:rPr lang="ru-RU" sz="1100" dirty="0" smtClean="0"/>
              <a:t>Политика </a:t>
            </a:r>
            <a:r>
              <a:rPr lang="ru-RU" sz="1100" dirty="0"/>
              <a:t>определяет единый подход к </a:t>
            </a:r>
            <a:r>
              <a:rPr lang="ru-RU" sz="1100" dirty="0" smtClean="0"/>
              <a:t>применению ключевых правил безопасности (далее – КПБ) </a:t>
            </a:r>
            <a:r>
              <a:rPr lang="ru-RU" sz="1100" dirty="0"/>
              <a:t>в </a:t>
            </a:r>
            <a:r>
              <a:rPr lang="ru-RU" sz="1100" dirty="0" smtClean="0"/>
              <a:t>Управляющей организации и Предприятиях ПАО </a:t>
            </a:r>
            <a:r>
              <a:rPr lang="ru-RU" sz="1100" dirty="0"/>
              <a:t>«СИБУР Холдинг».</a:t>
            </a:r>
          </a:p>
          <a:p>
            <a:pPr marL="342900" lvl="2" indent="-342900" algn="just" hangingPunct="0">
              <a:buAutoNum type="arabicPeriod"/>
            </a:pPr>
            <a:r>
              <a:rPr lang="ru-RU" sz="1100" dirty="0" smtClean="0"/>
              <a:t>Целью </a:t>
            </a:r>
            <a:r>
              <a:rPr lang="ru-RU" sz="1100" dirty="0"/>
              <a:t>применения единых КПБ является формирование культуры </a:t>
            </a:r>
            <a:r>
              <a:rPr lang="ru-RU" sz="1100" dirty="0" smtClean="0"/>
              <a:t>безопасного </a:t>
            </a:r>
            <a:r>
              <a:rPr lang="ru-RU" sz="1100" dirty="0"/>
              <a:t>поведения у работников Управляющей организации и </a:t>
            </a:r>
            <a:r>
              <a:rPr lang="ru-RU" sz="1100" dirty="0" smtClean="0"/>
              <a:t>Предприятий ПАО </a:t>
            </a:r>
            <a:r>
              <a:rPr lang="ru-RU" sz="1100" dirty="0"/>
              <a:t>«СИБУР Холдинг» и </a:t>
            </a:r>
            <a:r>
              <a:rPr lang="ru-RU" sz="1100" dirty="0" smtClean="0"/>
              <a:t>работников </a:t>
            </a:r>
            <a:r>
              <a:rPr lang="ru-RU" sz="1100" dirty="0"/>
              <a:t>Подрядных организаций, которая направлена </a:t>
            </a:r>
            <a:r>
              <a:rPr lang="ru-RU" sz="1100" dirty="0" smtClean="0"/>
              <a:t>на </a:t>
            </a:r>
            <a:r>
              <a:rPr lang="ru-RU" sz="1100" dirty="0"/>
              <a:t>предупреждение несчастных случаев на </a:t>
            </a:r>
            <a:r>
              <a:rPr lang="ru-RU" sz="1100" dirty="0" smtClean="0"/>
              <a:t>производстве</a:t>
            </a:r>
            <a:r>
              <a:rPr lang="ru-RU" sz="1100" dirty="0"/>
              <a:t>, аварий, катастроф.</a:t>
            </a:r>
          </a:p>
          <a:p>
            <a:pPr marL="342900" lvl="2" indent="-342900" algn="just" hangingPunct="0">
              <a:buAutoNum type="arabicPeriod"/>
            </a:pPr>
            <a:r>
              <a:rPr lang="ru-RU" sz="1100" dirty="0" smtClean="0"/>
              <a:t>Работники </a:t>
            </a:r>
            <a:r>
              <a:rPr lang="ru-RU" sz="1100" dirty="0"/>
              <a:t>Управляющей организации и </a:t>
            </a:r>
            <a:r>
              <a:rPr lang="ru-RU" sz="1100" dirty="0" smtClean="0"/>
              <a:t>Предприятий </a:t>
            </a:r>
            <a:r>
              <a:rPr lang="ru-RU" sz="1100" dirty="0"/>
              <a:t>ПАО «СИБУР Холдинг», </a:t>
            </a:r>
            <a:r>
              <a:rPr lang="ru-RU" sz="1100" dirty="0" smtClean="0"/>
              <a:t>работники Контрагентов, работники третьих лиц, привлекаемых Контрагентами, </a:t>
            </a:r>
            <a:r>
              <a:rPr lang="ru-RU" sz="1100" dirty="0"/>
              <a:t>действующие на территории </a:t>
            </a:r>
            <a:r>
              <a:rPr lang="ru-RU" sz="1100" dirty="0" smtClean="0"/>
              <a:t>предприятий ПАО </a:t>
            </a:r>
            <a:r>
              <a:rPr lang="ru-RU" sz="1100" dirty="0"/>
              <a:t>«СИБУР </a:t>
            </a:r>
            <a:r>
              <a:rPr lang="ru-RU" sz="1100" dirty="0" smtClean="0"/>
              <a:t>Холдинг</a:t>
            </a:r>
            <a:r>
              <a:rPr lang="ru-RU" sz="1100" dirty="0"/>
              <a:t>», </a:t>
            </a:r>
            <a:r>
              <a:rPr lang="ru-RU" sz="1100" dirty="0" smtClean="0"/>
              <a:t>а также посетители должны </a:t>
            </a:r>
            <a:r>
              <a:rPr lang="ru-RU" sz="1100" dirty="0"/>
              <a:t>следовать КПБ, предусмотренным данной </a:t>
            </a:r>
            <a:r>
              <a:rPr lang="ru-RU" sz="1100" dirty="0" smtClean="0"/>
              <a:t>Политикой.</a:t>
            </a:r>
            <a:endParaRPr lang="ru-RU" sz="1100" dirty="0"/>
          </a:p>
          <a:p>
            <a:pPr marL="342900" lvl="2" indent="-342900" algn="just" hangingPunct="0">
              <a:buAutoNum type="arabicPeriod"/>
            </a:pPr>
            <a:r>
              <a:rPr lang="ru-RU" sz="1100" dirty="0" smtClean="0"/>
              <a:t>Нарушение КПБ расценивается </a:t>
            </a:r>
            <a:r>
              <a:rPr lang="ru-RU" sz="1100" dirty="0"/>
              <a:t>как грубое нарушение работником трудовых обязанностей, вне зависимости от того, повлекло ли оно за собой тяжкие последствия (несчастный случай на </a:t>
            </a:r>
            <a:r>
              <a:rPr lang="ru-RU" sz="1100" dirty="0" smtClean="0"/>
              <a:t>производстве</a:t>
            </a:r>
            <a:r>
              <a:rPr lang="ru-RU" sz="1100" dirty="0"/>
              <a:t>, авария, катастрофа) либо заведомо создавало реальную угрозу наступления </a:t>
            </a:r>
            <a:r>
              <a:rPr lang="ru-RU" sz="1100" dirty="0" smtClean="0"/>
              <a:t>таких </a:t>
            </a:r>
            <a:r>
              <a:rPr lang="ru-RU" sz="1100" dirty="0"/>
              <a:t>последствий. С учетом тяжести совершенного проступка и обстоятельства, при которых он был совершен, работодатель имеет право применить следующие </a:t>
            </a:r>
            <a:r>
              <a:rPr lang="ru-RU" sz="1100" dirty="0" smtClean="0"/>
              <a:t>дисциплинарные </a:t>
            </a:r>
            <a:r>
              <a:rPr lang="ru-RU" sz="1100" dirty="0"/>
              <a:t>взыскания к работнику: выговор или увольнение по соответствующим </a:t>
            </a:r>
            <a:r>
              <a:rPr lang="ru-RU" sz="1100" dirty="0" smtClean="0"/>
              <a:t>основаниям</a:t>
            </a:r>
            <a:r>
              <a:rPr lang="ru-RU" sz="1100" dirty="0"/>
              <a:t>.</a:t>
            </a:r>
          </a:p>
          <a:p>
            <a:pPr marL="342900" lvl="2" indent="-342900" algn="just" hangingPunct="0">
              <a:buAutoNum type="arabicPeriod"/>
            </a:pPr>
            <a:r>
              <a:rPr lang="ru-RU" sz="1100" dirty="0" smtClean="0"/>
              <a:t>Работники </a:t>
            </a:r>
            <a:r>
              <a:rPr lang="ru-RU" sz="1100" dirty="0"/>
              <a:t>Управляющей организации и Предприятий ПАО «СИБУР Холдинг</a:t>
            </a:r>
            <a:r>
              <a:rPr lang="ru-RU" sz="1100" dirty="0" smtClean="0"/>
              <a:t>», </a:t>
            </a:r>
            <a:r>
              <a:rPr lang="ru-RU" sz="1100" dirty="0"/>
              <a:t>работники Контрагентов, работники третьих лиц, привлекаемых Контрагентами, действующие на территории предприятий ПАО «СИБУР Холдинг», а также посетители</a:t>
            </a:r>
            <a:r>
              <a:rPr lang="ru-RU" sz="1100" dirty="0" smtClean="0"/>
              <a:t> </a:t>
            </a:r>
            <a:r>
              <a:rPr lang="ru-RU" sz="1100" dirty="0"/>
              <a:t>обязаны знать КПБ, принятые в ПАО «СИБУР Холдинг» и соблюдать положения настоящей Политики. </a:t>
            </a:r>
            <a:r>
              <a:rPr lang="ru-RU" sz="1100" dirty="0" smtClean="0"/>
              <a:t>Предприятие </a:t>
            </a:r>
            <a:r>
              <a:rPr lang="ru-RU" sz="1100" dirty="0"/>
              <a:t>доводит требования настоящей Политики до </a:t>
            </a:r>
            <a:r>
              <a:rPr lang="ru-RU" sz="1100" dirty="0" smtClean="0"/>
              <a:t>своих </a:t>
            </a:r>
            <a:r>
              <a:rPr lang="ru-RU" sz="1100" dirty="0"/>
              <a:t>работников (соответственно работников Управляющей организации и Предприятий ПАО «СИБУР Холдинг», </a:t>
            </a:r>
            <a:r>
              <a:rPr lang="ru-RU" sz="1100" dirty="0" smtClean="0"/>
              <a:t>работников Контрагентов, работников третьих лиц, привлекаемых Контрагентами, посетителей), </a:t>
            </a:r>
            <a:r>
              <a:rPr lang="ru-RU" sz="1100" dirty="0"/>
              <a:t>и принимает предусмотренные законодательством, локальными </a:t>
            </a:r>
            <a:r>
              <a:rPr lang="ru-RU" sz="1100" dirty="0" smtClean="0"/>
              <a:t>нормативными </a:t>
            </a:r>
            <a:r>
              <a:rPr lang="ru-RU" sz="1100" dirty="0"/>
              <a:t>актами ПАО «СИБУР Холдинг» и договорами с </a:t>
            </a:r>
            <a:r>
              <a:rPr lang="ru-RU" sz="1100" dirty="0" smtClean="0"/>
              <a:t>Контрагентами, </a:t>
            </a:r>
            <a:r>
              <a:rPr lang="ru-RU" sz="1100" dirty="0"/>
              <a:t>меры дисциплинарного, гражданского-правового и иного воздействия к нарушителям (с учетом применимости</a:t>
            </a:r>
            <a:r>
              <a:rPr lang="ru-RU" sz="1100" dirty="0" smtClean="0"/>
              <a:t>).</a:t>
            </a:r>
          </a:p>
          <a:p>
            <a:pPr marL="342900" lvl="2" indent="-342900" algn="just" hangingPunct="0">
              <a:buAutoNum type="arabicPeriod"/>
            </a:pPr>
            <a:r>
              <a:rPr lang="ru-RU" sz="1100" dirty="0" smtClean="0"/>
              <a:t>Алгоритм действий при выявлении признаков КПБ размещен на </a:t>
            </a:r>
            <a:r>
              <a:rPr lang="ru-RU" sz="1100" i="1" dirty="0" smtClean="0">
                <a:hlinkClick r:id="rId3"/>
              </a:rPr>
              <a:t>сетевом ресурсе</a:t>
            </a:r>
            <a:r>
              <a:rPr lang="ru-RU" sz="1100" dirty="0" smtClean="0"/>
              <a:t>.</a:t>
            </a:r>
            <a:endParaRPr lang="ru-RU" sz="1100" dirty="0"/>
          </a:p>
        </p:txBody>
      </p:sp>
      <p:sp>
        <p:nvSpPr>
          <p:cNvPr id="6" name="Прямоугольник 5"/>
          <p:cNvSpPr/>
          <p:nvPr/>
        </p:nvSpPr>
        <p:spPr bwMode="auto">
          <a:xfrm>
            <a:off x="57369" y="1800755"/>
            <a:ext cx="12648982" cy="600164"/>
          </a:xfrm>
          <a:prstGeom prst="rect">
            <a:avLst/>
          </a:prstGeom>
          <a:noFill/>
          <a:ln w="28575" cap="flat" cmpd="sng" algn="ctr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6" name="Прямоугольник 45"/>
          <p:cNvSpPr/>
          <p:nvPr/>
        </p:nvSpPr>
        <p:spPr bwMode="auto">
          <a:xfrm>
            <a:off x="57368" y="5285137"/>
            <a:ext cx="12622567" cy="27113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rgbClr val="B2D2D8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ru-RU" sz="1200" b="1" dirty="0" smtClean="0">
                <a:solidFill>
                  <a:schemeClr val="bg1"/>
                </a:solidFill>
                <a:latin typeface="Arial" charset="0"/>
              </a:rPr>
              <a:t>В </a:t>
            </a:r>
            <a:r>
              <a:rPr lang="ru-RU" sz="1200" b="1" dirty="0">
                <a:solidFill>
                  <a:schemeClr val="bg1"/>
                </a:solidFill>
                <a:latin typeface="Arial" charset="0"/>
              </a:rPr>
              <a:t>ПАО «СИБУР Холдинг» приняты следующие КПБ</a:t>
            </a: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47" name="Прямоугольник 46">
            <a:hlinkClick r:id="rId4" action="ppaction://hlinksldjump"/>
          </p:cNvPr>
          <p:cNvSpPr/>
          <p:nvPr/>
        </p:nvSpPr>
        <p:spPr bwMode="auto">
          <a:xfrm>
            <a:off x="1202975" y="5869743"/>
            <a:ext cx="10260000" cy="363774"/>
          </a:xfrm>
          <a:prstGeom prst="rect">
            <a:avLst/>
          </a:prstGeom>
          <a:noFill/>
          <a:ln w="9525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lvl="2" algn="ctr" hangingPunct="0"/>
            <a:r>
              <a:rPr lang="ru-RU" sz="1100" dirty="0" smtClean="0"/>
              <a:t>Сокрытие </a:t>
            </a:r>
            <a:r>
              <a:rPr lang="ru-RU" sz="1100" dirty="0"/>
              <a:t>информации о крупных, значительных и потенциально-опасных происшествиях</a:t>
            </a:r>
            <a:r>
              <a:rPr lang="ru-RU" sz="1100" dirty="0" smtClean="0"/>
              <a:t>.</a:t>
            </a:r>
          </a:p>
        </p:txBody>
      </p:sp>
      <p:sp>
        <p:nvSpPr>
          <p:cNvPr id="48" name="Прямоугольник 47">
            <a:hlinkClick r:id="rId5" action="ppaction://hlinksldjump"/>
          </p:cNvPr>
          <p:cNvSpPr/>
          <p:nvPr/>
        </p:nvSpPr>
        <p:spPr bwMode="auto">
          <a:xfrm>
            <a:off x="1202975" y="6336076"/>
            <a:ext cx="10260000" cy="360000"/>
          </a:xfrm>
          <a:prstGeom prst="rect">
            <a:avLst/>
          </a:prstGeom>
          <a:noFill/>
          <a:ln w="9525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lvl="2" algn="ctr" hangingPunct="0"/>
            <a:r>
              <a:rPr lang="ru-RU" sz="1100" dirty="0"/>
              <a:t>Проведение работ повышенной опасности без </a:t>
            </a:r>
            <a:r>
              <a:rPr lang="ru-RU" sz="1100" dirty="0" smtClean="0"/>
              <a:t>наряда-допуска либо иного разрешительного документа, а также нарушение</a:t>
            </a:r>
            <a:r>
              <a:rPr lang="en-US" sz="1100" dirty="0" smtClean="0"/>
              <a:t> </a:t>
            </a:r>
            <a:r>
              <a:rPr lang="ru-RU" sz="1100" dirty="0" smtClean="0"/>
              <a:t>требований к их оформлению и проведению</a:t>
            </a:r>
            <a:endParaRPr lang="ru-RU" sz="1100" dirty="0"/>
          </a:p>
        </p:txBody>
      </p:sp>
      <p:sp>
        <p:nvSpPr>
          <p:cNvPr id="49" name="Прямоугольник 48">
            <a:hlinkClick r:id="rId6" action="ppaction://hlinksldjump"/>
          </p:cNvPr>
          <p:cNvSpPr/>
          <p:nvPr/>
        </p:nvSpPr>
        <p:spPr bwMode="auto">
          <a:xfrm>
            <a:off x="1202975" y="6806553"/>
            <a:ext cx="10260000" cy="474418"/>
          </a:xfrm>
          <a:prstGeom prst="rect">
            <a:avLst/>
          </a:prstGeom>
          <a:noFill/>
          <a:ln w="9525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lvl="2" algn="ctr" hangingPunct="0"/>
            <a:r>
              <a:rPr lang="ru-RU" sz="1100" dirty="0"/>
              <a:t>Отключение или нарушение целостности блокировок, противоаварийной автоматической защиты и устройств обеспечения безопасности на действующем оборудовании без соответствующего письменного разрешения.</a:t>
            </a:r>
          </a:p>
        </p:txBody>
      </p:sp>
      <p:sp>
        <p:nvSpPr>
          <p:cNvPr id="50" name="Прямоугольник 49">
            <a:hlinkClick r:id="rId7" action="ppaction://hlinksldjump"/>
          </p:cNvPr>
          <p:cNvSpPr/>
          <p:nvPr/>
        </p:nvSpPr>
        <p:spPr bwMode="auto">
          <a:xfrm>
            <a:off x="1202975" y="7394408"/>
            <a:ext cx="10260000" cy="360000"/>
          </a:xfrm>
          <a:prstGeom prst="rect">
            <a:avLst/>
          </a:prstGeom>
          <a:noFill/>
          <a:ln w="9525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lvl="2" algn="ctr" hangingPunct="0"/>
            <a:r>
              <a:rPr lang="ru-RU" sz="1100" dirty="0"/>
              <a:t>Появление на территории предприятия в состоянии алкогольного, наркотического или иного токсического опьянения.</a:t>
            </a:r>
          </a:p>
        </p:txBody>
      </p:sp>
      <p:sp>
        <p:nvSpPr>
          <p:cNvPr id="51" name="Прямоугольник 50">
            <a:hlinkClick r:id="rId8" action="ppaction://hlinksldjump"/>
          </p:cNvPr>
          <p:cNvSpPr/>
          <p:nvPr/>
        </p:nvSpPr>
        <p:spPr bwMode="auto">
          <a:xfrm>
            <a:off x="1202975" y="7862566"/>
            <a:ext cx="10260000" cy="360000"/>
          </a:xfrm>
          <a:prstGeom prst="rect">
            <a:avLst/>
          </a:prstGeom>
          <a:noFill/>
          <a:ln w="9525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lvl="2" algn="ctr" hangingPunct="0"/>
            <a:r>
              <a:rPr lang="ru-RU" sz="1100" dirty="0"/>
              <a:t>Курение на территории предприятия вне специально отведенных для этой цели мест или использование открытого огня без специального разрешения.</a:t>
            </a:r>
          </a:p>
        </p:txBody>
      </p:sp>
      <p:sp>
        <p:nvSpPr>
          <p:cNvPr id="52" name="Прямоугольник 51">
            <a:hlinkClick r:id="rId9" action="ppaction://hlinksldjump"/>
          </p:cNvPr>
          <p:cNvSpPr/>
          <p:nvPr/>
        </p:nvSpPr>
        <p:spPr bwMode="auto">
          <a:xfrm>
            <a:off x="1202975" y="8336984"/>
            <a:ext cx="10260000" cy="360000"/>
          </a:xfrm>
          <a:prstGeom prst="rect">
            <a:avLst/>
          </a:prstGeom>
          <a:noFill/>
          <a:ln w="9525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lvl="2" algn="ctr" hangingPunct="0"/>
            <a:r>
              <a:rPr lang="ru-RU" sz="1100" dirty="0"/>
              <a:t>Работа на высоте без применения средств коллективной защиты, принятых Предприятием, и средств индивидуальной защиты от падения.</a:t>
            </a:r>
          </a:p>
        </p:txBody>
      </p:sp>
      <p:sp>
        <p:nvSpPr>
          <p:cNvPr id="53" name="Прямоугольник 52"/>
          <p:cNvSpPr/>
          <p:nvPr/>
        </p:nvSpPr>
        <p:spPr bwMode="auto">
          <a:xfrm>
            <a:off x="-27715" y="5573295"/>
            <a:ext cx="12801599" cy="27113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ru-RU" sz="1200" b="1" dirty="0" smtClean="0">
                <a:solidFill>
                  <a:schemeClr val="accent6"/>
                </a:solidFill>
                <a:latin typeface="Arial" charset="0"/>
              </a:rPr>
              <a:t>Запрещается!</a:t>
            </a: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chemeClr val="accent6"/>
              </a:solidFill>
              <a:effectLst/>
              <a:latin typeface="Arial" charset="0"/>
            </a:endParaRPr>
          </a:p>
        </p:txBody>
      </p:sp>
      <p:grpSp>
        <p:nvGrpSpPr>
          <p:cNvPr id="55" name="Группа 54"/>
          <p:cNvGrpSpPr>
            <a:grpSpLocks noChangeAspect="1"/>
          </p:cNvGrpSpPr>
          <p:nvPr/>
        </p:nvGrpSpPr>
        <p:grpSpPr>
          <a:xfrm>
            <a:off x="11313185" y="5988016"/>
            <a:ext cx="299580" cy="299580"/>
            <a:chOff x="4389849" y="1210292"/>
            <a:chExt cx="468000" cy="468000"/>
          </a:xfrm>
        </p:grpSpPr>
        <p:sp>
          <p:nvSpPr>
            <p:cNvPr id="56" name="Овал 8"/>
            <p:cNvSpPr/>
            <p:nvPr/>
          </p:nvSpPr>
          <p:spPr bwMode="auto">
            <a:xfrm>
              <a:off x="4389849" y="1210292"/>
              <a:ext cx="468000" cy="468000"/>
            </a:xfrm>
            <a:prstGeom prst="ellipse">
              <a:avLst/>
            </a:prstGeom>
            <a:solidFill>
              <a:srgbClr val="008C95"/>
            </a:solidFill>
            <a:ln w="38100" cap="flat" cmpd="dbl" algn="ctr">
              <a:solidFill>
                <a:srgbClr val="008C95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0" tIns="0" rIns="0" bIns="21600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72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Narrow" panose="020B0606020202030204" pitchFamily="34" charset="0"/>
              </a:endParaRPr>
            </a:p>
          </p:txBody>
        </p:sp>
        <p:pic>
          <p:nvPicPr>
            <p:cNvPr id="57" name="Picture 2" descr="C:\Users\Strahovmv\Desktop\РАБОЧИЙ СТОЛ\3. ПАПКИ\01. VA АУТСОРСИНГ ПРЕЗЕНТАЦИЙ\ФОТО\ИКОНКИ\kisspng-the-finger-computer-icons-middle-finger-symbol-user-5acec8a5cf3f14_7934797315235012218489.jpg"/>
            <p:cNvPicPr>
              <a:picLocks noChangeAspect="1" noChangeArrowheads="1"/>
            </p:cNvPicPr>
            <p:nvPr/>
          </p:nvPicPr>
          <p:blipFill>
            <a:blip r:embed="rId10" cstate="print">
              <a:extLst>
                <a:ext uri="{BEBA8EAE-BF5A-486C-A8C5-ECC9F3942E4B}">
                  <a14:imgProps xmlns:a14="http://schemas.microsoft.com/office/drawing/2010/main">
                    <a14:imgLayer r:embed="rId11">
                      <a14:imgEffect>
                        <a14:backgroundRemoval t="1556" b="99222" l="0" r="100000"/>
                      </a14:imgEffect>
                      <a14:imgEffect>
                        <a14:brightnessContrast bright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31814" y="1264292"/>
              <a:ext cx="360000" cy="36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58" name="Группа 57"/>
          <p:cNvGrpSpPr>
            <a:grpSpLocks noChangeAspect="1"/>
          </p:cNvGrpSpPr>
          <p:nvPr/>
        </p:nvGrpSpPr>
        <p:grpSpPr>
          <a:xfrm>
            <a:off x="11305481" y="6447776"/>
            <a:ext cx="299580" cy="299580"/>
            <a:chOff x="4389849" y="1210292"/>
            <a:chExt cx="468000" cy="468000"/>
          </a:xfrm>
        </p:grpSpPr>
        <p:sp>
          <p:nvSpPr>
            <p:cNvPr id="59" name="Овал 8"/>
            <p:cNvSpPr/>
            <p:nvPr/>
          </p:nvSpPr>
          <p:spPr bwMode="auto">
            <a:xfrm>
              <a:off x="4389849" y="1210292"/>
              <a:ext cx="468000" cy="468000"/>
            </a:xfrm>
            <a:prstGeom prst="ellipse">
              <a:avLst/>
            </a:prstGeom>
            <a:solidFill>
              <a:srgbClr val="008C95"/>
            </a:solidFill>
            <a:ln w="38100" cap="flat" cmpd="dbl" algn="ctr">
              <a:solidFill>
                <a:srgbClr val="008C95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0" tIns="0" rIns="0" bIns="21600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72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Narrow" panose="020B0606020202030204" pitchFamily="34" charset="0"/>
              </a:endParaRPr>
            </a:p>
          </p:txBody>
        </p:sp>
        <p:pic>
          <p:nvPicPr>
            <p:cNvPr id="60" name="Picture 2" descr="C:\Users\Strahovmv\Desktop\РАБОЧИЙ СТОЛ\3. ПАПКИ\01. VA АУТСОРСИНГ ПРЕЗЕНТАЦИЙ\ФОТО\ИКОНКИ\kisspng-the-finger-computer-icons-middle-finger-symbol-user-5acec8a5cf3f14_7934797315235012218489.jpg"/>
            <p:cNvPicPr>
              <a:picLocks noChangeAspect="1" noChangeArrowheads="1"/>
            </p:cNvPicPr>
            <p:nvPr/>
          </p:nvPicPr>
          <p:blipFill>
            <a:blip r:embed="rId10" cstate="print">
              <a:extLst>
                <a:ext uri="{BEBA8EAE-BF5A-486C-A8C5-ECC9F3942E4B}">
                  <a14:imgProps xmlns:a14="http://schemas.microsoft.com/office/drawing/2010/main">
                    <a14:imgLayer r:embed="rId11">
                      <a14:imgEffect>
                        <a14:backgroundRemoval t="1556" b="99222" l="0" r="100000"/>
                      </a14:imgEffect>
                      <a14:imgEffect>
                        <a14:brightnessContrast bright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31814" y="1264292"/>
              <a:ext cx="360000" cy="36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61" name="Группа 60"/>
          <p:cNvGrpSpPr>
            <a:grpSpLocks noChangeAspect="1"/>
          </p:cNvGrpSpPr>
          <p:nvPr/>
        </p:nvGrpSpPr>
        <p:grpSpPr>
          <a:xfrm>
            <a:off x="11305481" y="7005381"/>
            <a:ext cx="299580" cy="299580"/>
            <a:chOff x="4389849" y="1210292"/>
            <a:chExt cx="468000" cy="468000"/>
          </a:xfrm>
        </p:grpSpPr>
        <p:sp>
          <p:nvSpPr>
            <p:cNvPr id="62" name="Овал 8"/>
            <p:cNvSpPr/>
            <p:nvPr/>
          </p:nvSpPr>
          <p:spPr bwMode="auto">
            <a:xfrm>
              <a:off x="4389849" y="1210292"/>
              <a:ext cx="468000" cy="468000"/>
            </a:xfrm>
            <a:prstGeom prst="ellipse">
              <a:avLst/>
            </a:prstGeom>
            <a:solidFill>
              <a:srgbClr val="008C95"/>
            </a:solidFill>
            <a:ln w="38100" cap="flat" cmpd="dbl" algn="ctr">
              <a:solidFill>
                <a:srgbClr val="008C95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0" tIns="0" rIns="0" bIns="21600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72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Narrow" panose="020B0606020202030204" pitchFamily="34" charset="0"/>
              </a:endParaRPr>
            </a:p>
          </p:txBody>
        </p:sp>
        <p:pic>
          <p:nvPicPr>
            <p:cNvPr id="63" name="Picture 2" descr="C:\Users\Strahovmv\Desktop\РАБОЧИЙ СТОЛ\3. ПАПКИ\01. VA АУТСОРСИНГ ПРЕЗЕНТАЦИЙ\ФОТО\ИКОНКИ\kisspng-the-finger-computer-icons-middle-finger-symbol-user-5acec8a5cf3f14_7934797315235012218489.jpg"/>
            <p:cNvPicPr>
              <a:picLocks noChangeAspect="1" noChangeArrowheads="1"/>
            </p:cNvPicPr>
            <p:nvPr/>
          </p:nvPicPr>
          <p:blipFill>
            <a:blip r:embed="rId10" cstate="print">
              <a:extLst>
                <a:ext uri="{BEBA8EAE-BF5A-486C-A8C5-ECC9F3942E4B}">
                  <a14:imgProps xmlns:a14="http://schemas.microsoft.com/office/drawing/2010/main">
                    <a14:imgLayer r:embed="rId11">
                      <a14:imgEffect>
                        <a14:backgroundRemoval t="1556" b="99222" l="0" r="100000"/>
                      </a14:imgEffect>
                      <a14:imgEffect>
                        <a14:brightnessContrast bright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31814" y="1264292"/>
              <a:ext cx="360000" cy="36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64" name="Группа 63"/>
          <p:cNvGrpSpPr>
            <a:grpSpLocks noChangeAspect="1"/>
          </p:cNvGrpSpPr>
          <p:nvPr/>
        </p:nvGrpSpPr>
        <p:grpSpPr>
          <a:xfrm>
            <a:off x="11305481" y="7486339"/>
            <a:ext cx="299580" cy="299580"/>
            <a:chOff x="4389849" y="1210292"/>
            <a:chExt cx="468000" cy="468000"/>
          </a:xfrm>
        </p:grpSpPr>
        <p:sp>
          <p:nvSpPr>
            <p:cNvPr id="65" name="Овал 8"/>
            <p:cNvSpPr/>
            <p:nvPr/>
          </p:nvSpPr>
          <p:spPr bwMode="auto">
            <a:xfrm>
              <a:off x="4389849" y="1210292"/>
              <a:ext cx="468000" cy="468000"/>
            </a:xfrm>
            <a:prstGeom prst="ellipse">
              <a:avLst/>
            </a:prstGeom>
            <a:solidFill>
              <a:srgbClr val="008C95"/>
            </a:solidFill>
            <a:ln w="38100" cap="flat" cmpd="dbl" algn="ctr">
              <a:solidFill>
                <a:srgbClr val="008C95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0" tIns="0" rIns="0" bIns="21600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72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Narrow" panose="020B0606020202030204" pitchFamily="34" charset="0"/>
              </a:endParaRPr>
            </a:p>
          </p:txBody>
        </p:sp>
        <p:pic>
          <p:nvPicPr>
            <p:cNvPr id="66" name="Picture 2" descr="C:\Users\Strahovmv\Desktop\РАБОЧИЙ СТОЛ\3. ПАПКИ\01. VA АУТСОРСИНГ ПРЕЗЕНТАЦИЙ\ФОТО\ИКОНКИ\kisspng-the-finger-computer-icons-middle-finger-symbol-user-5acec8a5cf3f14_7934797315235012218489.jpg"/>
            <p:cNvPicPr>
              <a:picLocks noChangeAspect="1" noChangeArrowheads="1"/>
            </p:cNvPicPr>
            <p:nvPr/>
          </p:nvPicPr>
          <p:blipFill>
            <a:blip r:embed="rId10" cstate="print">
              <a:extLst>
                <a:ext uri="{BEBA8EAE-BF5A-486C-A8C5-ECC9F3942E4B}">
                  <a14:imgProps xmlns:a14="http://schemas.microsoft.com/office/drawing/2010/main">
                    <a14:imgLayer r:embed="rId11">
                      <a14:imgEffect>
                        <a14:backgroundRemoval t="1556" b="99222" l="0" r="100000"/>
                      </a14:imgEffect>
                      <a14:imgEffect>
                        <a14:brightnessContrast bright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31814" y="1264292"/>
              <a:ext cx="360000" cy="36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67" name="Группа 66"/>
          <p:cNvGrpSpPr>
            <a:grpSpLocks noChangeAspect="1"/>
          </p:cNvGrpSpPr>
          <p:nvPr/>
        </p:nvGrpSpPr>
        <p:grpSpPr>
          <a:xfrm>
            <a:off x="11305481" y="7999633"/>
            <a:ext cx="299580" cy="299580"/>
            <a:chOff x="4389849" y="1210292"/>
            <a:chExt cx="468000" cy="468000"/>
          </a:xfrm>
        </p:grpSpPr>
        <p:sp>
          <p:nvSpPr>
            <p:cNvPr id="68" name="Овал 8"/>
            <p:cNvSpPr/>
            <p:nvPr/>
          </p:nvSpPr>
          <p:spPr bwMode="auto">
            <a:xfrm>
              <a:off x="4389849" y="1210292"/>
              <a:ext cx="468000" cy="468000"/>
            </a:xfrm>
            <a:prstGeom prst="ellipse">
              <a:avLst/>
            </a:prstGeom>
            <a:solidFill>
              <a:srgbClr val="008C95"/>
            </a:solidFill>
            <a:ln w="38100" cap="flat" cmpd="dbl" algn="ctr">
              <a:solidFill>
                <a:srgbClr val="008C95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0" tIns="0" rIns="0" bIns="21600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72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Narrow" panose="020B0606020202030204" pitchFamily="34" charset="0"/>
              </a:endParaRPr>
            </a:p>
          </p:txBody>
        </p:sp>
        <p:pic>
          <p:nvPicPr>
            <p:cNvPr id="69" name="Picture 2" descr="C:\Users\Strahovmv\Desktop\РАБОЧИЙ СТОЛ\3. ПАПКИ\01. VA АУТСОРСИНГ ПРЕЗЕНТАЦИЙ\ФОТО\ИКОНКИ\kisspng-the-finger-computer-icons-middle-finger-symbol-user-5acec8a5cf3f14_7934797315235012218489.jpg"/>
            <p:cNvPicPr>
              <a:picLocks noChangeAspect="1" noChangeArrowheads="1"/>
            </p:cNvPicPr>
            <p:nvPr/>
          </p:nvPicPr>
          <p:blipFill>
            <a:blip r:embed="rId10" cstate="print">
              <a:extLst>
                <a:ext uri="{BEBA8EAE-BF5A-486C-A8C5-ECC9F3942E4B}">
                  <a14:imgProps xmlns:a14="http://schemas.microsoft.com/office/drawing/2010/main">
                    <a14:imgLayer r:embed="rId11">
                      <a14:imgEffect>
                        <a14:backgroundRemoval t="1556" b="99222" l="0" r="100000"/>
                      </a14:imgEffect>
                      <a14:imgEffect>
                        <a14:brightnessContrast bright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31814" y="1264292"/>
              <a:ext cx="360000" cy="36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70" name="Группа 69"/>
          <p:cNvGrpSpPr>
            <a:grpSpLocks noChangeAspect="1"/>
          </p:cNvGrpSpPr>
          <p:nvPr/>
        </p:nvGrpSpPr>
        <p:grpSpPr>
          <a:xfrm>
            <a:off x="11305481" y="8436280"/>
            <a:ext cx="299580" cy="299580"/>
            <a:chOff x="4389849" y="1210292"/>
            <a:chExt cx="468000" cy="468000"/>
          </a:xfrm>
        </p:grpSpPr>
        <p:sp>
          <p:nvSpPr>
            <p:cNvPr id="71" name="Овал 8"/>
            <p:cNvSpPr/>
            <p:nvPr/>
          </p:nvSpPr>
          <p:spPr bwMode="auto">
            <a:xfrm>
              <a:off x="4389849" y="1210292"/>
              <a:ext cx="468000" cy="468000"/>
            </a:xfrm>
            <a:prstGeom prst="ellipse">
              <a:avLst/>
            </a:prstGeom>
            <a:solidFill>
              <a:srgbClr val="008C95"/>
            </a:solidFill>
            <a:ln w="38100" cap="flat" cmpd="dbl" algn="ctr">
              <a:solidFill>
                <a:srgbClr val="008C95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0" tIns="0" rIns="0" bIns="21600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72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Narrow" panose="020B0606020202030204" pitchFamily="34" charset="0"/>
              </a:endParaRPr>
            </a:p>
          </p:txBody>
        </p:sp>
        <p:pic>
          <p:nvPicPr>
            <p:cNvPr id="72" name="Picture 2" descr="C:\Users\Strahovmv\Desktop\РАБОЧИЙ СТОЛ\3. ПАПКИ\01. VA АУТСОРСИНГ ПРЕЗЕНТАЦИЙ\ФОТО\ИКОНКИ\kisspng-the-finger-computer-icons-middle-finger-symbol-user-5acec8a5cf3f14_7934797315235012218489.jpg"/>
            <p:cNvPicPr>
              <a:picLocks noChangeAspect="1" noChangeArrowheads="1"/>
            </p:cNvPicPr>
            <p:nvPr/>
          </p:nvPicPr>
          <p:blipFill>
            <a:blip r:embed="rId10" cstate="print">
              <a:extLst>
                <a:ext uri="{BEBA8EAE-BF5A-486C-A8C5-ECC9F3942E4B}">
                  <a14:imgProps xmlns:a14="http://schemas.microsoft.com/office/drawing/2010/main">
                    <a14:imgLayer r:embed="rId11">
                      <a14:imgEffect>
                        <a14:backgroundRemoval t="1556" b="99222" l="0" r="100000"/>
                      </a14:imgEffect>
                      <a14:imgEffect>
                        <a14:brightnessContrast bright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31814" y="1264292"/>
              <a:ext cx="360000" cy="36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38" name="Прямоугольник 37"/>
          <p:cNvSpPr/>
          <p:nvPr/>
        </p:nvSpPr>
        <p:spPr>
          <a:xfrm>
            <a:off x="13210" y="1359065"/>
            <a:ext cx="12809325" cy="292662"/>
          </a:xfrm>
          <a:prstGeom prst="rect">
            <a:avLst/>
          </a:prstGeom>
        </p:spPr>
        <p:txBody>
          <a:bodyPr wrap="square" lIns="122191" tIns="61096" rIns="122191" bIns="61096">
            <a:spAutoFit/>
          </a:bodyPr>
          <a:lstStyle/>
          <a:p>
            <a:r>
              <a:rPr lang="ru-RU" sz="1100" dirty="0" smtClean="0"/>
              <a:t>Ссылочные документы: СТП </a:t>
            </a:r>
            <a:r>
              <a:rPr lang="ru-RU" sz="1100" dirty="0" smtClean="0">
                <a:ea typeface="Calibri"/>
                <a:cs typeface="Times New Roman"/>
              </a:rPr>
              <a:t>СР/04-07-02/ПР01 «Порядок </a:t>
            </a:r>
            <a:r>
              <a:rPr lang="ru-RU" sz="1100" dirty="0">
                <a:ea typeface="Calibri"/>
                <a:cs typeface="Times New Roman"/>
              </a:rPr>
              <a:t>оповещения и внутреннего расследования </a:t>
            </a:r>
            <a:r>
              <a:rPr lang="ru-RU" sz="1100" dirty="0" smtClean="0">
                <a:ea typeface="Calibri"/>
                <a:cs typeface="Times New Roman"/>
              </a:rPr>
              <a:t>происшествий</a:t>
            </a:r>
            <a:r>
              <a:rPr lang="ru-RU" sz="1100" dirty="0" smtClean="0">
                <a:ea typeface="Calibri"/>
                <a:cs typeface="Times New Roman"/>
              </a:rPr>
              <a:t>»</a:t>
            </a:r>
            <a:endParaRPr lang="ru-RU" sz="1100" i="1" dirty="0"/>
          </a:p>
        </p:txBody>
      </p:sp>
      <p:sp>
        <p:nvSpPr>
          <p:cNvPr id="42" name="Пятиугольник 41">
            <a:hlinkClick r:id="" action="ppaction://hlinkshowjump?jump=nextslide"/>
          </p:cNvPr>
          <p:cNvSpPr/>
          <p:nvPr/>
        </p:nvSpPr>
        <p:spPr bwMode="auto">
          <a:xfrm>
            <a:off x="8791805" y="8870034"/>
            <a:ext cx="1538514" cy="360000"/>
          </a:xfrm>
          <a:prstGeom prst="homePlate">
            <a:avLst/>
          </a:prstGeom>
          <a:solidFill>
            <a:srgbClr val="008C95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ru-RU" sz="1100" b="1" dirty="0">
                <a:solidFill>
                  <a:schemeClr val="bg1"/>
                </a:solidFill>
                <a:latin typeface="Arial" charset="0"/>
              </a:rPr>
              <a:t>Далее </a:t>
            </a:r>
          </a:p>
        </p:txBody>
      </p:sp>
    </p:spTree>
    <p:extLst>
      <p:ext uri="{BB962C8B-B14F-4D97-AF65-F5344CB8AC3E}">
        <p14:creationId xmlns:p14="http://schemas.microsoft.com/office/powerpoint/2010/main" val="3765274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6411" y="80813"/>
            <a:ext cx="883340" cy="885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Пятиугольник 5">
            <a:hlinkClick r:id="" action="ppaction://hlinkshowjump?jump=nextslide"/>
          </p:cNvPr>
          <p:cNvSpPr/>
          <p:nvPr/>
        </p:nvSpPr>
        <p:spPr bwMode="auto">
          <a:xfrm>
            <a:off x="8791805" y="8870034"/>
            <a:ext cx="1538514" cy="360000"/>
          </a:xfrm>
          <a:prstGeom prst="homePlate">
            <a:avLst/>
          </a:prstGeom>
          <a:solidFill>
            <a:srgbClr val="008C95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ru-RU" sz="1100" b="1" dirty="0">
                <a:solidFill>
                  <a:schemeClr val="bg1"/>
                </a:solidFill>
                <a:latin typeface="Arial" charset="0"/>
              </a:rPr>
              <a:t>Далее </a:t>
            </a:r>
          </a:p>
        </p:txBody>
      </p:sp>
      <p:sp>
        <p:nvSpPr>
          <p:cNvPr id="7" name="Пятиугольник 6">
            <a:hlinkClick r:id="rId3" action="ppaction://hlinksldjump"/>
          </p:cNvPr>
          <p:cNvSpPr/>
          <p:nvPr/>
        </p:nvSpPr>
        <p:spPr bwMode="auto">
          <a:xfrm flipH="1">
            <a:off x="7131307" y="8870034"/>
            <a:ext cx="1538514" cy="360000"/>
          </a:xfrm>
          <a:prstGeom prst="homePlate">
            <a:avLst/>
          </a:prstGeom>
          <a:solidFill>
            <a:srgbClr val="008C95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rPr>
              <a:t>На главную</a:t>
            </a: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13520290"/>
              </p:ext>
            </p:extLst>
          </p:nvPr>
        </p:nvGraphicFramePr>
        <p:xfrm>
          <a:off x="156411" y="1131888"/>
          <a:ext cx="12500809" cy="462076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46482">
                  <a:extLst>
                    <a:ext uri="{9D8B030D-6E8A-4147-A177-3AD203B41FA5}">
                      <a16:colId xmlns:a16="http://schemas.microsoft.com/office/drawing/2014/main" val="3548049446"/>
                    </a:ext>
                  </a:extLst>
                </a:gridCol>
                <a:gridCol w="2867321">
                  <a:extLst>
                    <a:ext uri="{9D8B030D-6E8A-4147-A177-3AD203B41FA5}">
                      <a16:colId xmlns:a16="http://schemas.microsoft.com/office/drawing/2014/main" val="895559555"/>
                    </a:ext>
                  </a:extLst>
                </a:gridCol>
                <a:gridCol w="7087006">
                  <a:extLst>
                    <a:ext uri="{9D8B030D-6E8A-4147-A177-3AD203B41FA5}">
                      <a16:colId xmlns:a16="http://schemas.microsoft.com/office/drawing/2014/main" val="243419855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КЛЮЧЕВОЕ ПРАВИЛО БЕЗОПАСНОСТИ</a:t>
                      </a:r>
                      <a:endParaRPr lang="ru-RU" sz="110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ПОСЛЕДСТВИЯ ЗА НАРУШЕНИЕ ПРАВИЛА</a:t>
                      </a:r>
                      <a:endParaRPr lang="ru-RU" sz="110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ТЕЗИСЫ</a:t>
                      </a:r>
                      <a:endParaRPr lang="ru-RU" sz="110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748030913"/>
                  </a:ext>
                </a:extLst>
              </a:tr>
              <a:tr h="370840">
                <a:tc gridSpan="3">
                  <a:txBody>
                    <a:bodyPr/>
                    <a:lstStyle/>
                    <a:p>
                      <a:pPr marL="0" marR="0" lvl="0" indent="0" algn="l" defTabSz="109062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0" u="none" strike="noStrike" kern="1200" dirty="0" smtClean="0">
                          <a:ln>
                            <a:noFill/>
                          </a:ln>
                          <a:solidFill>
                            <a:schemeClr val="accent6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ЗАПРЕЩАЕТСЯ:</a:t>
                      </a:r>
                      <a:endParaRPr lang="en-US" sz="1400" b="1" i="0" u="none" strike="noStrike" kern="1200" dirty="0" smtClean="0">
                        <a:ln>
                          <a:noFill/>
                        </a:ln>
                        <a:solidFill>
                          <a:schemeClr val="accent6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4849204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lvl="0" indent="0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+mj-lt"/>
                        <a:buNone/>
                      </a:pPr>
                      <a:r>
                        <a:rPr lang="ru-RU" sz="1200" b="1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Сокрытие информации о крупных, значительных и потенциально-опасных происшествиях</a:t>
                      </a:r>
                      <a:endParaRPr lang="ru-RU" sz="1200" b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27051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 </a:t>
                      </a:r>
                      <a:endParaRPr lang="ru-RU" sz="1200" b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lvl="0" indent="0" algn="l" defTabSz="1221698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В случае нарушения правила </a:t>
                      </a:r>
                      <a:r>
                        <a:rPr lang="ru-RU" sz="1200" b="1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работником</a:t>
                      </a:r>
                      <a:r>
                        <a:rPr lang="ru-RU" sz="1200" b="1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 УО либо Предприятия ПАО «СИБУР Холдинг»</a:t>
                      </a:r>
                      <a:r>
                        <a:rPr lang="ru-RU" sz="1200" b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200" b="0" baseline="0" dirty="0" smtClean="0">
                          <a:ln>
                            <a:noFill/>
                          </a:ln>
                          <a:solidFill>
                            <a:schemeClr val="accent6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- </a:t>
                      </a:r>
                      <a:r>
                        <a:rPr lang="ru-RU" sz="1200" b="1" u="sng" dirty="0" smtClean="0">
                          <a:ln>
                            <a:noFill/>
                          </a:ln>
                          <a:solidFill>
                            <a:schemeClr val="accent6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выговор или увольнение.</a:t>
                      </a:r>
                      <a:endParaRPr lang="ru-RU" sz="1200" b="0" u="sng" dirty="0">
                        <a:ln>
                          <a:noFill/>
                        </a:ln>
                        <a:solidFill>
                          <a:schemeClr val="accent6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В случае нарушения правила </a:t>
                      </a:r>
                      <a:r>
                        <a:rPr lang="ru-RU" sz="1200" b="1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работником Контрагента или привлекаемого Контрагентом третьего лица</a:t>
                      </a:r>
                      <a:r>
                        <a:rPr lang="ru-RU" sz="1200" b="1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200" b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- </a:t>
                      </a:r>
                      <a:r>
                        <a:rPr lang="ru-RU" sz="1200" b="1" u="sng" baseline="0" dirty="0" smtClean="0">
                          <a:ln>
                            <a:noFill/>
                          </a:ln>
                          <a:solidFill>
                            <a:schemeClr val="accent6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с</a:t>
                      </a:r>
                      <a:r>
                        <a:rPr lang="ru-RU" sz="1200" b="1" u="sng" dirty="0" smtClean="0">
                          <a:ln>
                            <a:noFill/>
                          </a:ln>
                          <a:solidFill>
                            <a:schemeClr val="accent6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анкции, предусмотренные договором с Контрагентом.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В случае нарушения правила </a:t>
                      </a:r>
                      <a:r>
                        <a:rPr lang="ru-RU" sz="1200" b="1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посетителем </a:t>
                      </a:r>
                      <a:r>
                        <a:rPr lang="ru-RU" sz="1200" b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-</a:t>
                      </a:r>
                      <a:r>
                        <a:rPr lang="ru-RU" sz="1200" b="1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200" b="1" u="sng" dirty="0" smtClean="0">
                          <a:ln>
                            <a:noFill/>
                          </a:ln>
                          <a:solidFill>
                            <a:schemeClr val="accent6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удаление с территории Предприятия</a:t>
                      </a:r>
                      <a:r>
                        <a:rPr lang="ru-RU" sz="1200" b="1" u="sng" baseline="0" dirty="0" smtClean="0">
                          <a:ln>
                            <a:noFill/>
                          </a:ln>
                          <a:solidFill>
                            <a:schemeClr val="accent6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 без права последующего пропуска на территорию Предприятий Компании.</a:t>
                      </a:r>
                      <a:endParaRPr lang="ru-RU" sz="1200" b="1" u="sng" dirty="0" smtClean="0">
                        <a:ln>
                          <a:noFill/>
                        </a:ln>
                        <a:solidFill>
                          <a:schemeClr val="accent6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200" b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180000" lvl="0" indent="-180000"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Symbol"/>
                        <a:buChar char=""/>
                      </a:pPr>
                      <a:r>
                        <a:rPr lang="ru-RU" sz="1200" b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Определение крупных, значительных и потенциально опасных происшествий приведено в приложении №4 «Классификатор происшествий» к СТП «СР/04-07-02/ПР01 Порядок оповещения и внутреннего расследования происшествий»</a:t>
                      </a:r>
                      <a:r>
                        <a:rPr lang="ru-RU" sz="1200" b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.</a:t>
                      </a:r>
                      <a:endParaRPr lang="ru-RU" sz="1200" b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180000" marR="0" lvl="0" indent="-180000" algn="just" defTabSz="1221698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 typeface="Symbol"/>
                        <a:buChar char=""/>
                        <a:tabLst/>
                        <a:defRPr/>
                      </a:pPr>
                      <a:r>
                        <a:rPr lang="ru-RU" sz="1200" b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Сроки</a:t>
                      </a:r>
                      <a:r>
                        <a:rPr lang="ru-RU" sz="1200" b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 оповещения о происшествии определены в Матрице оперативного информирования о происшествии и/или договорном документе с Контрагентом. </a:t>
                      </a:r>
                    </a:p>
                    <a:p>
                      <a:pPr marL="180000" marR="0" lvl="0" indent="-180000" algn="just" defTabSz="1221698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 typeface="Symbol"/>
                        <a:buChar char=""/>
                        <a:tabLst/>
                        <a:defRPr/>
                      </a:pPr>
                      <a:r>
                        <a:rPr lang="ru-RU" sz="1200" b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Умышленное искажение информации, а также умышленная передача вышестоящему руководителю неполной информации о происшествии также является сокрытием.</a:t>
                      </a:r>
                      <a:endParaRPr lang="ru-RU" sz="1200" b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180000" lvl="0" indent="-180000"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Symbol"/>
                        <a:buChar char=""/>
                      </a:pPr>
                      <a:r>
                        <a:rPr lang="ru-RU" sz="1200" b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Отсутствие </a:t>
                      </a:r>
                      <a:r>
                        <a:rPr lang="ru-RU" sz="1200" b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своевременной медицинской помощи может привести к ухудшению здоровья пострадавшего и даже его смерти</a:t>
                      </a:r>
                      <a:r>
                        <a:rPr lang="ru-RU" sz="1200" b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.</a:t>
                      </a:r>
                    </a:p>
                    <a:p>
                      <a:pPr marL="180000" lvl="0" indent="-180000"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Symbol"/>
                        <a:buChar char=""/>
                      </a:pPr>
                      <a:r>
                        <a:rPr lang="ru-RU" sz="1200" b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Отсутствие </a:t>
                      </a:r>
                      <a:r>
                        <a:rPr lang="ru-RU" sz="1200" b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действий по устранению последствий аварийной ситуации может привести к </a:t>
                      </a:r>
                      <a:r>
                        <a:rPr lang="ru-RU" sz="1200" b="0" strike="noStrike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травмированию</a:t>
                      </a:r>
                      <a:r>
                        <a:rPr lang="ru-RU" sz="1200" b="0" strike="noStrike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200" b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и </a:t>
                      </a:r>
                      <a:r>
                        <a:rPr lang="ru-RU" sz="1200" b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гибели людей или </a:t>
                      </a:r>
                      <a:r>
                        <a:rPr lang="ru-RU" sz="1200" b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к другому крупному </a:t>
                      </a:r>
                      <a:r>
                        <a:rPr lang="ru-RU" sz="1200" b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происшествию.</a:t>
                      </a:r>
                      <a:endParaRPr lang="ru-RU" sz="1200" b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180000" lvl="0" indent="-180000"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Symbol"/>
                        <a:buChar char=""/>
                      </a:pPr>
                      <a:r>
                        <a:rPr lang="ru-RU" sz="1200" b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Может </a:t>
                      </a:r>
                      <a:r>
                        <a:rPr lang="ru-RU" sz="1200" b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произойти подобное происшествие, которое приведет к гибели людей, аварии или экологическому происшествию</a:t>
                      </a:r>
                      <a:r>
                        <a:rPr lang="ru-RU" sz="1200" b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.</a:t>
                      </a:r>
                      <a:endParaRPr lang="ru-RU" sz="1200" b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57534143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766810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6411" y="80778"/>
            <a:ext cx="883340" cy="8852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ятиугольник 4">
            <a:hlinkClick r:id="" action="ppaction://hlinkshowjump?jump=nextslide"/>
          </p:cNvPr>
          <p:cNvSpPr/>
          <p:nvPr/>
        </p:nvSpPr>
        <p:spPr bwMode="auto">
          <a:xfrm>
            <a:off x="8791805" y="8870034"/>
            <a:ext cx="1538514" cy="360000"/>
          </a:xfrm>
          <a:prstGeom prst="homePlate">
            <a:avLst/>
          </a:prstGeom>
          <a:solidFill>
            <a:srgbClr val="008C95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ru-RU" sz="1100" b="1" dirty="0">
                <a:solidFill>
                  <a:schemeClr val="bg1"/>
                </a:solidFill>
                <a:latin typeface="Arial" charset="0"/>
              </a:rPr>
              <a:t>Далее </a:t>
            </a:r>
          </a:p>
        </p:txBody>
      </p:sp>
      <p:sp>
        <p:nvSpPr>
          <p:cNvPr id="9" name="Пятиугольник 8">
            <a:hlinkClick r:id="rId3" action="ppaction://hlinksldjump"/>
          </p:cNvPr>
          <p:cNvSpPr/>
          <p:nvPr/>
        </p:nvSpPr>
        <p:spPr bwMode="auto">
          <a:xfrm flipH="1">
            <a:off x="7131307" y="8870034"/>
            <a:ext cx="1538514" cy="360000"/>
          </a:xfrm>
          <a:prstGeom prst="homePlate">
            <a:avLst/>
          </a:prstGeom>
          <a:solidFill>
            <a:srgbClr val="008C95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rPr>
              <a:t>На главную</a:t>
            </a:r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10741007"/>
              </p:ext>
            </p:extLst>
          </p:nvPr>
        </p:nvGraphicFramePr>
        <p:xfrm>
          <a:off x="156411" y="1116684"/>
          <a:ext cx="12500809" cy="755768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46482">
                  <a:extLst>
                    <a:ext uri="{9D8B030D-6E8A-4147-A177-3AD203B41FA5}">
                      <a16:colId xmlns:a16="http://schemas.microsoft.com/office/drawing/2014/main" val="3548049446"/>
                    </a:ext>
                  </a:extLst>
                </a:gridCol>
                <a:gridCol w="2759444">
                  <a:extLst>
                    <a:ext uri="{9D8B030D-6E8A-4147-A177-3AD203B41FA5}">
                      <a16:colId xmlns:a16="http://schemas.microsoft.com/office/drawing/2014/main" val="895559555"/>
                    </a:ext>
                  </a:extLst>
                </a:gridCol>
                <a:gridCol w="107877">
                  <a:extLst>
                    <a:ext uri="{9D8B030D-6E8A-4147-A177-3AD203B41FA5}">
                      <a16:colId xmlns:a16="http://schemas.microsoft.com/office/drawing/2014/main" val="2138716973"/>
                    </a:ext>
                  </a:extLst>
                </a:gridCol>
                <a:gridCol w="7087006">
                  <a:extLst>
                    <a:ext uri="{9D8B030D-6E8A-4147-A177-3AD203B41FA5}">
                      <a16:colId xmlns:a16="http://schemas.microsoft.com/office/drawing/2014/main" val="2434198551"/>
                    </a:ext>
                  </a:extLst>
                </a:gridCol>
              </a:tblGrid>
              <a:tr h="40370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КЛЮЧЕВОЕ ПРАВИЛО БЕЗОПАСНОСТИ</a:t>
                      </a:r>
                      <a:endParaRPr lang="ru-RU" sz="110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ПОСЛЕДСТВИЯ ЗА НАРУШЕНИЕ ПРАВИЛА</a:t>
                      </a:r>
                      <a:endParaRPr lang="ru-RU" sz="110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ТЕЗИСЫ</a:t>
                      </a:r>
                      <a:endParaRPr lang="ru-RU" sz="110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748030913"/>
                  </a:ext>
                </a:extLst>
              </a:tr>
              <a:tr h="292538">
                <a:tc gridSpan="4">
                  <a:txBody>
                    <a:bodyPr/>
                    <a:lstStyle/>
                    <a:p>
                      <a:pPr marL="0" marR="0" lvl="0" indent="0" algn="l" defTabSz="109062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0" u="none" strike="noStrike" kern="1200" dirty="0" smtClean="0">
                          <a:ln>
                            <a:noFill/>
                          </a:ln>
                          <a:solidFill>
                            <a:schemeClr val="accent6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ЗАПРЕЩАЕТСЯ:</a:t>
                      </a:r>
                      <a:endParaRPr lang="en-US" sz="1400" b="1" i="0" u="none" strike="noStrike" kern="1200" dirty="0" smtClean="0">
                        <a:ln>
                          <a:noFill/>
                        </a:ln>
                        <a:solidFill>
                          <a:schemeClr val="accent6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48492045"/>
                  </a:ext>
                </a:extLst>
              </a:tr>
              <a:tr h="6765591">
                <a:tc>
                  <a:txBody>
                    <a:bodyPr/>
                    <a:lstStyle/>
                    <a:p>
                      <a:pPr marL="0" lvl="0" indent="0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+mj-lt"/>
                        <a:buNone/>
                      </a:pPr>
                      <a:r>
                        <a:rPr lang="ru-RU" sz="1200" b="1" kern="1200" dirty="0" smtClean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Проведение работ повышенной опасности без наряда-допуска либо иного разрешительного документа, а также нарушение требований к их оформлению и проведению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lvl="0" indent="0" algn="l" defTabSz="1221698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В случае нарушения правила </a:t>
                      </a:r>
                      <a:r>
                        <a:rPr lang="ru-RU" sz="1200" b="1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работником</a:t>
                      </a:r>
                      <a:r>
                        <a:rPr lang="ru-RU" sz="1200" b="1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 УО либо Предприятия ПАО «СИБУР Холдинг»</a:t>
                      </a:r>
                      <a:r>
                        <a:rPr lang="ru-RU" sz="1200" b="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 - </a:t>
                      </a:r>
                      <a:r>
                        <a:rPr lang="ru-RU" sz="1200" b="1" u="sng" dirty="0" smtClean="0">
                          <a:solidFill>
                            <a:schemeClr val="accent6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выговор или увольнение.</a:t>
                      </a:r>
                      <a:endParaRPr lang="ru-RU" sz="1200" b="0" u="sng" dirty="0" smtClean="0">
                        <a:solidFill>
                          <a:schemeClr val="accent6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В случае нарушения правила </a:t>
                      </a:r>
                      <a:r>
                        <a:rPr lang="ru-RU" sz="1200" b="1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работником Контрагента или привлекаемого Контрагентом третьего лица</a:t>
                      </a:r>
                      <a:r>
                        <a:rPr lang="ru-RU" sz="1200" b="1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200" b="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- </a:t>
                      </a:r>
                      <a:r>
                        <a:rPr lang="ru-RU" sz="1200" b="1" u="sng" baseline="0" dirty="0" smtClean="0">
                          <a:solidFill>
                            <a:schemeClr val="accent6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с</a:t>
                      </a:r>
                      <a:r>
                        <a:rPr lang="ru-RU" sz="1200" b="1" u="sng" dirty="0" smtClean="0">
                          <a:solidFill>
                            <a:schemeClr val="accent6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анкции, предусмотренные договором с Контрагентом.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В случае нарушения правила </a:t>
                      </a:r>
                      <a:r>
                        <a:rPr lang="ru-RU" sz="1200" b="1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посетителем </a:t>
                      </a:r>
                      <a:r>
                        <a:rPr lang="ru-RU" sz="12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-</a:t>
                      </a:r>
                      <a:r>
                        <a:rPr lang="ru-RU" sz="1200" b="1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200" b="1" u="sng" dirty="0" smtClean="0">
                          <a:solidFill>
                            <a:schemeClr val="accent6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удаление с территории Предприятия</a:t>
                      </a:r>
                      <a:r>
                        <a:rPr lang="ru-RU" sz="1200" b="1" u="sng" baseline="0" dirty="0" smtClean="0">
                          <a:solidFill>
                            <a:schemeClr val="accent6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 без права последующего пропуска на территорию Предприятий Компании.</a:t>
                      </a:r>
                      <a:endParaRPr lang="ru-RU" sz="1200" b="0" dirty="0">
                        <a:solidFill>
                          <a:schemeClr val="accent6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gridSpan="2">
                  <a:txBody>
                    <a:bodyPr/>
                    <a:lstStyle/>
                    <a:p>
                      <a:pPr marL="228600" lvl="0" indent="-228600" algn="just">
                        <a:lnSpc>
                          <a:spcPct val="115000"/>
                        </a:lnSpc>
                        <a:spcAft>
                          <a:spcPts val="600"/>
                        </a:spcAft>
                        <a:buFont typeface="+mj-lt"/>
                        <a:buAutoNum type="arabicPeriod"/>
                        <a:tabLst>
                          <a:tab pos="126365" algn="l"/>
                        </a:tabLst>
                      </a:pPr>
                      <a:r>
                        <a:rPr lang="ru-RU" sz="10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На </a:t>
                      </a:r>
                      <a:r>
                        <a:rPr lang="ru-RU" sz="10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Предприятии должен быть определен перечень работ, выполняемых по наряду-допуску.</a:t>
                      </a:r>
                    </a:p>
                    <a:p>
                      <a:pPr marL="228600" lvl="0" indent="-228600" algn="just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126365" algn="l"/>
                        </a:tabLst>
                      </a:pPr>
                      <a:r>
                        <a:rPr lang="ru-RU" sz="10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Для ряда</a:t>
                      </a:r>
                      <a:r>
                        <a:rPr lang="ru-RU" sz="1000" b="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 работ повышенной опасности, в случаях, предусмотренных законодательством РФ, а также локальными-нормативными актами УО и Предприятий ПАО «Сибур-Холдинг», оформляются иные разрешительные документы, при наличии которых допускается проведение работ. Иные разрешительные документы включают:</a:t>
                      </a:r>
                    </a:p>
                    <a:p>
                      <a:pPr marL="396000" lvl="1" indent="-228600" algn="just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+mj-lt"/>
                        <a:buAutoNum type="alphaUcPeriod"/>
                        <a:tabLst>
                          <a:tab pos="126365" algn="l"/>
                        </a:tabLst>
                      </a:pPr>
                      <a:r>
                        <a:rPr lang="ru-RU" sz="1000" b="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Журнал учета газоопасных работ, проводимых без наряда-допуска;</a:t>
                      </a:r>
                    </a:p>
                    <a:p>
                      <a:pPr marL="396000" lvl="1" indent="-228600" algn="just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+mj-lt"/>
                        <a:buAutoNum type="alphaUcPeriod"/>
                        <a:tabLst>
                          <a:tab pos="126365" algn="l"/>
                        </a:tabLst>
                      </a:pPr>
                      <a:r>
                        <a:rPr lang="ru-RU" sz="1000" b="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План производства работ на высоте (</a:t>
                      </a:r>
                      <a:r>
                        <a:rPr lang="ru-RU" sz="1000" b="0" baseline="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ППРв</a:t>
                      </a:r>
                      <a:r>
                        <a:rPr lang="ru-RU" sz="1000" b="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); технологическая карта производства работ на высоте (</a:t>
                      </a:r>
                      <a:r>
                        <a:rPr lang="ru-RU" sz="1000" b="0" baseline="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ТКв</a:t>
                      </a:r>
                      <a:r>
                        <a:rPr lang="ru-RU" sz="1000" b="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);</a:t>
                      </a:r>
                    </a:p>
                    <a:p>
                      <a:pPr marL="396000" lvl="1" indent="-228600" algn="just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+mj-lt"/>
                        <a:buAutoNum type="alphaUcPeriod"/>
                        <a:tabLst>
                          <a:tab pos="126365" algn="l"/>
                        </a:tabLst>
                      </a:pPr>
                      <a:r>
                        <a:rPr lang="ru-RU" sz="1000" b="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План производства работ в ограниченных и замкнутых пространствах (</a:t>
                      </a:r>
                      <a:r>
                        <a:rPr lang="ru-RU" sz="1000" b="0" baseline="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ППРвОЗП</a:t>
                      </a:r>
                      <a:r>
                        <a:rPr lang="ru-RU" sz="1000" b="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); технологическая карта на производство работ в ограниченных и замкнутых пространствах (</a:t>
                      </a:r>
                      <a:r>
                        <a:rPr lang="ru-RU" sz="1000" b="0" baseline="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ТКвОЗП</a:t>
                      </a:r>
                      <a:r>
                        <a:rPr lang="ru-RU" sz="1000" b="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);</a:t>
                      </a:r>
                    </a:p>
                    <a:p>
                      <a:pPr marL="396000" lvl="1" indent="-228600" algn="just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+mj-lt"/>
                        <a:buAutoNum type="alphaUcPeriod"/>
                        <a:tabLst>
                          <a:tab pos="126365" algn="l"/>
                        </a:tabLst>
                      </a:pPr>
                      <a:r>
                        <a:rPr lang="ru-RU" sz="1000" b="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План мероприятий по эвакуации и спасению работников при возникновении аварийной ситуации и при проведении спасательных работ (при работах на высоте, в ограниченных и замкнутых пространствах); </a:t>
                      </a:r>
                    </a:p>
                    <a:p>
                      <a:pPr marL="396000" lvl="1" indent="-228600" algn="just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+mj-lt"/>
                        <a:buAutoNum type="alphaUcPeriod"/>
                        <a:tabLst>
                          <a:tab pos="126365" algn="l"/>
                        </a:tabLst>
                      </a:pPr>
                      <a:r>
                        <a:rPr lang="ru-RU" sz="1000" b="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Проект производства работ (ППР) на выполнение строительно-монтажных и специальных строительных работ;</a:t>
                      </a:r>
                    </a:p>
                    <a:p>
                      <a:pPr marL="396000" lvl="1" indent="-228600" algn="just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+mj-lt"/>
                        <a:buAutoNum type="alphaUcPeriod"/>
                        <a:tabLst>
                          <a:tab pos="126365" algn="l"/>
                        </a:tabLst>
                      </a:pPr>
                      <a:r>
                        <a:rPr lang="ru-RU" sz="1000" b="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Проект производства работ подъемными сооружениями (</a:t>
                      </a:r>
                      <a:r>
                        <a:rPr lang="ru-RU" sz="1000" b="0" baseline="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ППРпс</a:t>
                      </a:r>
                      <a:r>
                        <a:rPr lang="ru-RU" sz="1000" b="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), технологическая карта на производство работ подъемными сооружениями (</a:t>
                      </a:r>
                      <a:r>
                        <a:rPr lang="ru-RU" sz="1000" b="0" baseline="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ТКпс</a:t>
                      </a:r>
                      <a:r>
                        <a:rPr lang="ru-RU" sz="1000" b="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);</a:t>
                      </a:r>
                    </a:p>
                    <a:p>
                      <a:pPr marL="396000" lvl="1" indent="-228600" algn="just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+mj-lt"/>
                        <a:buAutoNum type="alphaUcPeriod"/>
                        <a:tabLst>
                          <a:tab pos="126365" algn="l"/>
                        </a:tabLst>
                      </a:pPr>
                      <a:r>
                        <a:rPr lang="ru-RU" sz="1000" b="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Схема </a:t>
                      </a:r>
                      <a:r>
                        <a:rPr lang="ru-RU" sz="1000" b="0" baseline="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строповки</a:t>
                      </a:r>
                      <a:r>
                        <a:rPr lang="ru-RU" sz="1000" b="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;</a:t>
                      </a:r>
                    </a:p>
                    <a:p>
                      <a:pPr marL="396000" lvl="1" indent="-228600" algn="just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+mj-lt"/>
                        <a:buAutoNum type="alphaUcPeriod"/>
                        <a:tabLst>
                          <a:tab pos="126365" algn="l"/>
                        </a:tabLst>
                      </a:pPr>
                      <a:r>
                        <a:rPr lang="ru-RU" sz="1000" b="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Разрешение на производство земляных работ;</a:t>
                      </a:r>
                    </a:p>
                    <a:p>
                      <a:pPr marL="396000" lvl="1" indent="-228600" algn="just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+mj-lt"/>
                        <a:buAutoNum type="alphaUcPeriod"/>
                        <a:tabLst>
                          <a:tab pos="126365" algn="l"/>
                        </a:tabLst>
                      </a:pPr>
                      <a:r>
                        <a:rPr lang="ru-RU" sz="1000" b="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Распоряжение для работ в электроустановках;</a:t>
                      </a:r>
                    </a:p>
                    <a:p>
                      <a:pPr marL="396000" lvl="1" indent="-228600" algn="just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+mj-lt"/>
                        <a:buAutoNum type="alphaUcPeriod"/>
                        <a:tabLst>
                          <a:tab pos="126365" algn="l"/>
                        </a:tabLst>
                      </a:pPr>
                      <a:r>
                        <a:rPr lang="ru-RU" sz="1000" b="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Перечень работ, выполняемых в порядке текущей эксплуатации (в действующих электроустановках);</a:t>
                      </a:r>
                    </a:p>
                    <a:p>
                      <a:pPr marL="396000" lvl="1" indent="-228600" algn="just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+mj-lt"/>
                        <a:buAutoNum type="alphaUcPeriod"/>
                        <a:tabLst>
                          <a:tab pos="126365" algn="l"/>
                        </a:tabLst>
                      </a:pPr>
                      <a:r>
                        <a:rPr lang="ru-RU" sz="1000" b="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Перечень постоянных мест проведения огневых работ;</a:t>
                      </a:r>
                    </a:p>
                    <a:p>
                      <a:pPr marL="396000" lvl="1" indent="-228600" algn="just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+mj-lt"/>
                        <a:buAutoNum type="alphaUcPeriod"/>
                        <a:tabLst>
                          <a:tab pos="126365" algn="l"/>
                        </a:tabLst>
                      </a:pPr>
                      <a:r>
                        <a:rPr lang="ru-RU" sz="1000" b="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Акт приемки и осмотра лесов и подмостей;</a:t>
                      </a:r>
                    </a:p>
                    <a:p>
                      <a:pPr marL="396000" lvl="1" indent="-228600" algn="just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+mj-lt"/>
                        <a:buAutoNum type="alphaUcPeriod"/>
                        <a:tabLst>
                          <a:tab pos="126365" algn="l"/>
                        </a:tabLst>
                      </a:pPr>
                      <a:r>
                        <a:rPr lang="ru-RU" sz="1000" b="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Журнал приема (приемки) и осмотра лесов и подмостей.</a:t>
                      </a:r>
                    </a:p>
                    <a:p>
                      <a:pPr marL="228600" lvl="0" indent="-228600" algn="just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Font typeface="+mj-lt"/>
                        <a:buAutoNum type="arabicPeriod"/>
                        <a:tabLst>
                          <a:tab pos="126365" algn="l"/>
                        </a:tabLst>
                      </a:pPr>
                      <a:r>
                        <a:rPr lang="ru-RU" sz="1000" b="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Отсутствие записи в разрешительном документе (включая наряд-допуск и документы в </a:t>
                      </a:r>
                      <a:r>
                        <a:rPr lang="ru-RU" sz="1000" b="0" baseline="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п.п</a:t>
                      </a:r>
                      <a:r>
                        <a:rPr lang="ru-RU" sz="1000" b="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. 2А-2</a:t>
                      </a:r>
                      <a:r>
                        <a:rPr lang="en-US" sz="1000" b="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M</a:t>
                      </a:r>
                      <a:r>
                        <a:rPr lang="ru-RU" sz="1000" b="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), требуемых подписей; неверное указание позиции оборудования либо места работ; фактических способов выполнения работ; а также отсутствие требований, указанных в п. 4А-</a:t>
                      </a:r>
                      <a:r>
                        <a:rPr lang="en-US" sz="1000" b="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4G</a:t>
                      </a:r>
                      <a:r>
                        <a:rPr lang="ru-RU" sz="1000" b="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,  относится к нарушению требований к оформлению наряда-допуска либо иного разрешительного документа.</a:t>
                      </a:r>
                    </a:p>
                    <a:p>
                      <a:pPr marL="228600" lvl="0" indent="-22860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126365" algn="l"/>
                        </a:tabLst>
                      </a:pPr>
                      <a:r>
                        <a:rPr lang="ru-RU" sz="1000" b="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Нарушением настоящего КПБ является нарушение следующих требований при проведении работ повышенной опасности:</a:t>
                      </a:r>
                    </a:p>
                    <a:p>
                      <a:pPr marL="228600" lvl="0" indent="-22860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AutoNum type="alphaUcPeriod"/>
                        <a:tabLst>
                          <a:tab pos="126365" algn="l"/>
                        </a:tabLst>
                      </a:pPr>
                      <a:r>
                        <a:rPr lang="ru-RU" sz="1000" b="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О необходимости своевременно проводить</a:t>
                      </a:r>
                      <a:r>
                        <a:rPr lang="ru-RU" sz="10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 и документировать результаты анализа </a:t>
                      </a:r>
                      <a:r>
                        <a:rPr lang="ru-RU" sz="1000" b="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газовоздушной</a:t>
                      </a:r>
                      <a:r>
                        <a:rPr lang="ru-RU" sz="10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 среды</a:t>
                      </a:r>
                      <a:r>
                        <a:rPr lang="en-US" sz="1000" b="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000" b="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при </a:t>
                      </a:r>
                      <a:r>
                        <a:rPr lang="ru-RU" sz="10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проведении газоопасных работ, работ в ограниченных и замкнутых пространствах, огневых/пожароопасных работ;</a:t>
                      </a:r>
                    </a:p>
                    <a:p>
                      <a:pPr marL="228600" lvl="0" indent="-22860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AutoNum type="alphaUcPeriod"/>
                        <a:tabLst>
                          <a:tab pos="126365" algn="l"/>
                        </a:tabLst>
                      </a:pPr>
                      <a:r>
                        <a:rPr lang="ru-RU" sz="1000" b="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О необходимости </a:t>
                      </a:r>
                      <a:r>
                        <a:rPr lang="ru-RU" sz="10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правильно применять соответствующие средства индивидуальной</a:t>
                      </a:r>
                      <a:r>
                        <a:rPr lang="ru-RU" sz="1000" b="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 защиты органов дыхания при проведении газоопасных работ, работ в ограниченных и замкнутых пространствах;</a:t>
                      </a:r>
                    </a:p>
                    <a:p>
                      <a:pPr marL="228600" lvl="0" indent="-22860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AutoNum type="alphaUcPeriod"/>
                        <a:tabLst>
                          <a:tab pos="126365" algn="l"/>
                        </a:tabLst>
                      </a:pPr>
                      <a:r>
                        <a:rPr lang="ru-RU" sz="1000" b="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О необходимости наличия требуемого количества наблюдающих с правильным применением всех спасательных средств;</a:t>
                      </a:r>
                    </a:p>
                    <a:p>
                      <a:pPr marL="228600" lvl="0" indent="-22860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AutoNum type="alphaUcPeriod"/>
                        <a:tabLst>
                          <a:tab pos="126365" algn="l"/>
                        </a:tabLst>
                      </a:pPr>
                      <a:r>
                        <a:rPr lang="ru-RU" sz="1000" b="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О необходимости изолировать источники энергии, а именно технологические среды/вещества, вспомогательные среды (пар, вода, технологический воздух, азот), электричество. Под изоляцией источников энергии понимается установка заглушек, видимые разрывы, обесточивание и обездвиживание движущихся и вращающихся частей оборудования;</a:t>
                      </a:r>
                    </a:p>
                    <a:p>
                      <a:pPr marL="228600" lvl="0" indent="-22860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AutoNum type="alphaUcPeriod"/>
                        <a:tabLst>
                          <a:tab pos="126365" algn="l"/>
                        </a:tabLst>
                      </a:pPr>
                      <a:r>
                        <a:rPr lang="ru-RU" sz="1000" b="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О запрете нахождения под грузом (в зоне возможного падения груза);</a:t>
                      </a:r>
                    </a:p>
                    <a:p>
                      <a:pPr marL="228600" lvl="0" indent="-22860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AutoNum type="alphaUcPeriod"/>
                        <a:tabLst>
                          <a:tab pos="126365" algn="l"/>
                        </a:tabLst>
                      </a:pPr>
                      <a:r>
                        <a:rPr lang="ru-RU" sz="10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О необходимости правильно применять защитный щиток при проведении работ </a:t>
                      </a:r>
                      <a:r>
                        <a:rPr lang="ru-RU" sz="1000" b="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угло</a:t>
                      </a:r>
                      <a:r>
                        <a:rPr lang="ru-RU" sz="10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-шлифовальной машиной; О необходимости  правильно</a:t>
                      </a:r>
                      <a:r>
                        <a:rPr lang="ru-RU" sz="1000" b="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 применять электрозащитные средства </a:t>
                      </a:r>
                      <a:r>
                        <a:rPr lang="ru-RU" sz="10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при проведении работ в электроустановках</a:t>
                      </a:r>
                      <a:r>
                        <a:rPr lang="ru-RU" sz="1000" b="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;</a:t>
                      </a:r>
                      <a:endParaRPr lang="ru-RU" sz="1000" b="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marL="228600" lvl="0" indent="-22860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AutoNum type="alphaUcPeriod"/>
                        <a:tabLst>
                          <a:tab pos="126365" algn="l"/>
                        </a:tabLst>
                      </a:pPr>
                      <a:r>
                        <a:rPr lang="ru-RU" sz="10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О запрете производства земляных работ, связанных с нахождением работников в котлованах, траншеях и выемках с</a:t>
                      </a:r>
                      <a:r>
                        <a:rPr lang="ru-RU" sz="1000" b="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 нарушением требований к крутизне откосов без креплений, а также с нарушением требований к установке и надежности креплений.</a:t>
                      </a:r>
                    </a:p>
                  </a:txBody>
                  <a:tcPr marL="45720" marR="45720" marT="90000" marB="90000"/>
                </a:tc>
                <a:tc hMerge="1">
                  <a:txBody>
                    <a:bodyPr/>
                    <a:lstStyle/>
                    <a:p>
                      <a:pPr marL="228600" lvl="0" indent="-228600" algn="just">
                        <a:lnSpc>
                          <a:spcPct val="115000"/>
                        </a:lnSpc>
                        <a:spcAft>
                          <a:spcPts val="600"/>
                        </a:spcAft>
                        <a:buFont typeface="+mj-lt"/>
                        <a:buAutoNum type="arabicPeriod"/>
                        <a:tabLst>
                          <a:tab pos="126365" algn="l"/>
                        </a:tabLst>
                      </a:pPr>
                      <a:endParaRPr lang="ru-RU" sz="1000" b="0" baseline="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57534143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082574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6411" y="80813"/>
            <a:ext cx="883340" cy="8852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ятиугольник 4">
            <a:hlinkClick r:id="" action="ppaction://hlinkshowjump?jump=nextslide"/>
          </p:cNvPr>
          <p:cNvSpPr/>
          <p:nvPr/>
        </p:nvSpPr>
        <p:spPr bwMode="auto">
          <a:xfrm>
            <a:off x="8791805" y="8870034"/>
            <a:ext cx="1538514" cy="360000"/>
          </a:xfrm>
          <a:prstGeom prst="homePlate">
            <a:avLst/>
          </a:prstGeom>
          <a:solidFill>
            <a:srgbClr val="008C95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ru-RU" sz="1100" b="1" dirty="0">
                <a:solidFill>
                  <a:schemeClr val="bg1"/>
                </a:solidFill>
                <a:latin typeface="Arial" charset="0"/>
              </a:rPr>
              <a:t>Далее </a:t>
            </a:r>
          </a:p>
        </p:txBody>
      </p:sp>
      <p:sp>
        <p:nvSpPr>
          <p:cNvPr id="9" name="Пятиугольник 8">
            <a:hlinkClick r:id="rId3" action="ppaction://hlinksldjump"/>
          </p:cNvPr>
          <p:cNvSpPr/>
          <p:nvPr/>
        </p:nvSpPr>
        <p:spPr bwMode="auto">
          <a:xfrm flipH="1">
            <a:off x="7131307" y="8870034"/>
            <a:ext cx="1538514" cy="360000"/>
          </a:xfrm>
          <a:prstGeom prst="homePlate">
            <a:avLst/>
          </a:prstGeom>
          <a:solidFill>
            <a:srgbClr val="008C95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rPr>
              <a:t>На главную</a:t>
            </a:r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66493972"/>
              </p:ext>
            </p:extLst>
          </p:nvPr>
        </p:nvGraphicFramePr>
        <p:xfrm>
          <a:off x="156411" y="1127126"/>
          <a:ext cx="12500809" cy="77034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46482">
                  <a:extLst>
                    <a:ext uri="{9D8B030D-6E8A-4147-A177-3AD203B41FA5}">
                      <a16:colId xmlns:a16="http://schemas.microsoft.com/office/drawing/2014/main" val="3548049446"/>
                    </a:ext>
                  </a:extLst>
                </a:gridCol>
                <a:gridCol w="2867321">
                  <a:extLst>
                    <a:ext uri="{9D8B030D-6E8A-4147-A177-3AD203B41FA5}">
                      <a16:colId xmlns:a16="http://schemas.microsoft.com/office/drawing/2014/main" val="895559555"/>
                    </a:ext>
                  </a:extLst>
                </a:gridCol>
                <a:gridCol w="7087006">
                  <a:extLst>
                    <a:ext uri="{9D8B030D-6E8A-4147-A177-3AD203B41FA5}">
                      <a16:colId xmlns:a16="http://schemas.microsoft.com/office/drawing/2014/main" val="2434198551"/>
                    </a:ext>
                  </a:extLst>
                </a:gridCol>
              </a:tblGrid>
              <a:tr h="27616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КЛЮЧЕВОЕ ПРАВИЛО БЕЗОПАСНОСТИ</a:t>
                      </a:r>
                      <a:endParaRPr lang="ru-RU" sz="110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ПОСЛЕДСТВИЯ ЗА НАРУШЕНИЕ ПРАВИЛА</a:t>
                      </a:r>
                      <a:endParaRPr lang="ru-RU" sz="110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ТЕЗИСЫ</a:t>
                      </a:r>
                      <a:endParaRPr lang="ru-RU" sz="110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748030913"/>
                  </a:ext>
                </a:extLst>
              </a:tr>
              <a:tr h="370840">
                <a:tc gridSpan="3">
                  <a:txBody>
                    <a:bodyPr/>
                    <a:lstStyle/>
                    <a:p>
                      <a:pPr marL="0" marR="0" lvl="0" indent="0" algn="l" defTabSz="109062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0" u="none" strike="noStrike" kern="1200" dirty="0" smtClean="0">
                          <a:ln>
                            <a:noFill/>
                          </a:ln>
                          <a:solidFill>
                            <a:schemeClr val="accent6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ЗАПРЕЩАЕТСЯ:</a:t>
                      </a:r>
                      <a:endParaRPr lang="en-US" sz="1400" b="1" i="0" u="none" strike="noStrike" kern="1200" dirty="0" smtClean="0">
                        <a:ln>
                          <a:noFill/>
                        </a:ln>
                        <a:solidFill>
                          <a:schemeClr val="accent6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4849204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228600" lvl="0" indent="-228600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+mj-lt"/>
                        <a:buAutoNum type="arabicPeriod" startAt="3"/>
                      </a:pPr>
                      <a:endParaRPr lang="ru-RU" sz="1200" b="1" dirty="0" smtClean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  <a:p>
                      <a:pPr marL="228600" lvl="0" indent="-228600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+mj-lt"/>
                        <a:buAutoNum type="arabicPeriod" startAt="3"/>
                      </a:pPr>
                      <a:endParaRPr lang="ru-RU" sz="1200" b="1" dirty="0" smtClean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  <a:p>
                      <a:pPr marL="0" lvl="0" indent="0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+mj-lt"/>
                        <a:buNone/>
                      </a:pPr>
                      <a:r>
                        <a:rPr lang="ru-RU" sz="1200" b="1" dirty="0" smtClean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Отключение или нарушение целостности блокировок, противоаварийной автоматической защиты и устройств обеспечения безопасности на действующем оборудовании без соответствующего письменного разрешения.</a:t>
                      </a:r>
                      <a:endParaRPr lang="en-US" sz="1200" b="1" dirty="0" smtClean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  <a:p>
                      <a:pPr marL="27051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 </a:t>
                      </a:r>
                      <a:endParaRPr lang="ru-RU" sz="11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27051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 </a:t>
                      </a:r>
                      <a:endParaRPr lang="ru-RU" sz="11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54000" marB="54000" anchor="ctr"/>
                </a:tc>
                <a:tc>
                  <a:txBody>
                    <a:bodyPr/>
                    <a:lstStyle/>
                    <a:p>
                      <a:pPr marL="0" marR="0" lvl="0" indent="0" algn="l" defTabSz="1221698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В случае нарушения правила </a:t>
                      </a:r>
                      <a:r>
                        <a:rPr lang="ru-RU" sz="1200" b="1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работником</a:t>
                      </a:r>
                      <a:r>
                        <a:rPr lang="ru-RU" sz="1200" b="1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 УО либо Предприятия ПАО «СИБУР Холдинг»</a:t>
                      </a:r>
                      <a:r>
                        <a:rPr lang="ru-RU" sz="1200" b="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 - </a:t>
                      </a:r>
                      <a:r>
                        <a:rPr lang="ru-RU" sz="1200" b="1" u="sng" dirty="0" smtClean="0">
                          <a:solidFill>
                            <a:schemeClr val="accent6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выговор или увольнение.</a:t>
                      </a:r>
                      <a:endParaRPr lang="ru-RU" sz="1100" b="0" u="sng" dirty="0" smtClean="0">
                        <a:solidFill>
                          <a:schemeClr val="accent6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В случае нарушения правила </a:t>
                      </a:r>
                      <a:r>
                        <a:rPr lang="ru-RU" sz="1200" b="1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работником Контрагента или привлекаемого Контрагентом третьего лица</a:t>
                      </a:r>
                      <a:r>
                        <a:rPr lang="ru-RU" sz="1200" b="1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200" b="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- </a:t>
                      </a:r>
                      <a:r>
                        <a:rPr lang="ru-RU" sz="1200" b="1" u="sng" baseline="0" dirty="0" smtClean="0">
                          <a:solidFill>
                            <a:schemeClr val="accent6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с</a:t>
                      </a:r>
                      <a:r>
                        <a:rPr lang="ru-RU" sz="1200" b="1" u="sng" dirty="0" smtClean="0">
                          <a:solidFill>
                            <a:schemeClr val="accent6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анкции, предусмотренные договором с Контрагентом.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В случае нарушения правила </a:t>
                      </a:r>
                      <a:r>
                        <a:rPr lang="ru-RU" sz="1200" b="1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посетителем </a:t>
                      </a:r>
                      <a:r>
                        <a:rPr lang="ru-RU" sz="12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-</a:t>
                      </a:r>
                      <a:r>
                        <a:rPr lang="ru-RU" sz="1200" b="1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200" b="1" u="sng" dirty="0" smtClean="0">
                          <a:solidFill>
                            <a:schemeClr val="accent6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удаление с территории Предприятия</a:t>
                      </a:r>
                      <a:r>
                        <a:rPr lang="ru-RU" sz="1200" b="1" u="sng" baseline="0" dirty="0" smtClean="0">
                          <a:solidFill>
                            <a:schemeClr val="accent6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 без права последующего пропуска на территорию Предприятий Компании.</a:t>
                      </a:r>
                      <a:endParaRPr lang="ru-RU" sz="1200" b="1" u="sng" dirty="0">
                        <a:solidFill>
                          <a:schemeClr val="accent6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54000" marB="54000" anchor="ctr"/>
                </a:tc>
                <a:tc>
                  <a:txBody>
                    <a:bodyPr/>
                    <a:lstStyle/>
                    <a:p>
                      <a:pPr marL="0" marR="0" lvl="0" indent="0" algn="just" defTabSz="91423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>
                          <a:tab pos="93980" algn="l"/>
                        </a:tabLst>
                        <a:defRPr/>
                      </a:pPr>
                      <a:r>
                        <a:rPr lang="ru-RU" sz="10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На Предприятии должны быть определены перечень / перечни :</a:t>
                      </a:r>
                    </a:p>
                    <a:p>
                      <a:pPr marL="0" marR="0" lvl="0" indent="0" algn="just" defTabSz="91423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 typeface="Symbol"/>
                        <a:buNone/>
                        <a:tabLst>
                          <a:tab pos="93980" algn="l"/>
                        </a:tabLst>
                        <a:defRPr/>
                      </a:pPr>
                      <a:r>
                        <a:rPr lang="ru-RU" sz="10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-</a:t>
                      </a:r>
                      <a:r>
                        <a:rPr lang="ru-RU" sz="1000" b="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0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систем сигнализации, блокировок, автоматического контроля и регулирования, дистанционного управления технологическим процессом или отдельными агрегатами, </a:t>
                      </a:r>
                    </a:p>
                    <a:p>
                      <a:pPr marL="0" marR="0" lvl="0" indent="0" algn="just" defTabSz="91423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 typeface="Symbol"/>
                        <a:buNone/>
                        <a:tabLst>
                          <a:tab pos="93980" algn="l"/>
                        </a:tabLst>
                        <a:defRPr/>
                      </a:pPr>
                      <a:r>
                        <a:rPr lang="ru-RU" sz="1000" b="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-</a:t>
                      </a:r>
                      <a:r>
                        <a:rPr lang="ru-RU" sz="1000" b="0" baseline="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00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систем противоаварийной автоматической защиты, предупреждающих возникновение аварийной ситуации при отклонении от предусмотренных регламентом предельно допустимых значений параметров процесса во всех режимах работы и обеспечивающие безопасную остановку или перевод процесса в безопасное состояние по заданной программе,</a:t>
                      </a:r>
                    </a:p>
                    <a:p>
                      <a:pPr marL="0" marR="0" lvl="0" indent="0" algn="just" defTabSz="91423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 typeface="Symbol"/>
                        <a:buNone/>
                        <a:tabLst>
                          <a:tab pos="93980" algn="l"/>
                        </a:tabLst>
                        <a:defRPr/>
                      </a:pPr>
                      <a:r>
                        <a:rPr lang="ru-RU" sz="100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- средств автоматики, используемых по плану мероприятий по локализации и ликвидации последствий аварий на опасных производственных объектах,</a:t>
                      </a:r>
                    </a:p>
                    <a:p>
                      <a:pPr marL="0" marR="0" lvl="0" indent="0" algn="just" defTabSz="91423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 typeface="Symbol"/>
                        <a:buNone/>
                        <a:tabLst>
                          <a:tab pos="93980" algn="l"/>
                        </a:tabLst>
                        <a:defRPr/>
                      </a:pPr>
                      <a:r>
                        <a:rPr lang="ru-RU" sz="100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- систем автоматической</a:t>
                      </a:r>
                      <a:r>
                        <a:rPr lang="ru-RU" sz="1000" b="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 противопожарной защиты,</a:t>
                      </a:r>
                    </a:p>
                    <a:p>
                      <a:pPr marL="0" marR="0" lvl="0" indent="0" algn="just" defTabSz="91423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 typeface="Symbol"/>
                        <a:buNone/>
                        <a:tabLst>
                          <a:tab pos="93980" algn="l"/>
                        </a:tabLst>
                        <a:defRPr/>
                      </a:pPr>
                      <a:r>
                        <a:rPr lang="ru-RU" sz="100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- элементов и средств локальных систем оповещения, громко говорящей связи, структурированных систем мониторинга и управления инженерными системами зданий и сооружений,</a:t>
                      </a:r>
                    </a:p>
                    <a:p>
                      <a:pPr marL="0" marR="0" lvl="0" indent="0" algn="just" defTabSz="91423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 typeface="Symbol"/>
                        <a:buNone/>
                        <a:tabLst>
                          <a:tab pos="93980" algn="l"/>
                        </a:tabLst>
                        <a:defRPr/>
                      </a:pPr>
                      <a:r>
                        <a:rPr lang="ru-RU" sz="100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- систем комплексного диагностического мониторинга, непрерывного неразрушающего контроля. </a:t>
                      </a:r>
                    </a:p>
                    <a:p>
                      <a:pPr marL="0" marR="0" lvl="0" indent="0" algn="just" defTabSz="91423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 typeface="Symbol"/>
                        <a:buNone/>
                        <a:tabLst>
                          <a:tab pos="93980" algn="l"/>
                        </a:tabLst>
                        <a:defRPr/>
                      </a:pPr>
                      <a:r>
                        <a:rPr lang="ru-RU" sz="100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Руководители подразделений несут ответственность за полноту</a:t>
                      </a:r>
                      <a:r>
                        <a:rPr lang="ru-RU" sz="1000" b="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 перечней систем, эксплуатируемых подразделением. </a:t>
                      </a:r>
                      <a:r>
                        <a:rPr lang="ru-RU" sz="100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</a:p>
                    <a:p>
                      <a:pPr marL="0" marR="0" lvl="0" indent="0" algn="just" defTabSz="91423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>
                          <a:tab pos="93980" algn="l"/>
                        </a:tabLst>
                        <a:defRPr/>
                      </a:pPr>
                      <a:r>
                        <a:rPr lang="ru-RU" sz="100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 На Предприятии приказом должны быть определены ответственные за содержание в исправном</a:t>
                      </a:r>
                      <a:r>
                        <a:rPr lang="ru-RU" sz="1000" b="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 состоянии и функционирование в автоматическом режиме (там, где таковой применим) перечисленных систем.</a:t>
                      </a:r>
                      <a:r>
                        <a:rPr lang="ru-RU" sz="100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</a:p>
                    <a:p>
                      <a:pPr marL="0" marR="0" lvl="0" indent="0" algn="just" defTabSz="91423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>
                          <a:tab pos="93980" algn="l"/>
                        </a:tabLst>
                        <a:defRPr/>
                      </a:pPr>
                      <a:r>
                        <a:rPr lang="ru-RU" sz="100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 Соответствующие письменные разрешения на отключение обозначенных систем могут выдаваться главным</a:t>
                      </a:r>
                      <a:r>
                        <a:rPr lang="ru-RU" sz="1000" b="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 инженером / первым заместителем генерального директора – главным инженером / руководителем технической службы. в зависимости от организационной структуры Предприятия.</a:t>
                      </a:r>
                    </a:p>
                    <a:p>
                      <a:pPr marL="0" marR="0" lvl="0" indent="0" algn="just" defTabSz="91423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>
                          <a:tab pos="93980" algn="l"/>
                        </a:tabLst>
                        <a:defRPr/>
                      </a:pPr>
                      <a:r>
                        <a:rPr lang="ru-RU" sz="1000" b="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 Руководители подразделений </a:t>
                      </a:r>
                      <a:r>
                        <a:rPr lang="ru-RU" sz="10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несут</a:t>
                      </a:r>
                      <a:r>
                        <a:rPr lang="ru-RU" sz="1000" b="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 ответственность за </a:t>
                      </a:r>
                      <a:r>
                        <a:rPr lang="ru-RU" sz="10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выявление случаев несанкционированного отключения или нарушения</a:t>
                      </a:r>
                      <a:r>
                        <a:rPr lang="ru-RU" sz="1000" b="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 целостности указанных систем. Руководители подразделений самостоятельно формируют систему внутреннего самоконтроля и выявления указанных случаев. </a:t>
                      </a:r>
                    </a:p>
                    <a:p>
                      <a:pPr marL="0" marR="0" lvl="0" indent="0" algn="just" defTabSz="91423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>
                          <a:tab pos="93980" algn="l"/>
                        </a:tabLst>
                        <a:defRPr/>
                      </a:pPr>
                      <a:r>
                        <a:rPr lang="ru-RU" sz="1000" b="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 Дополнительными примерами, подпадающими под данное правило могут являться: </a:t>
                      </a:r>
                      <a:r>
                        <a:rPr lang="ru-RU" sz="10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ограждающие конструкции вращающихся частей оборудования, кожухи на станочном оборудовании</a:t>
                      </a:r>
                      <a:r>
                        <a:rPr lang="ru-RU" sz="1000" b="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 и ручном электроинструменте, концевые выключатели / датчики / устройства, предназначенные для остановки оборудования при открывании дверей, проникновении работников в зону действия опасных и вредных факторов работающего оборудования, а также иных у</a:t>
                      </a:r>
                      <a:r>
                        <a:rPr lang="ru-RU" sz="10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стройств обеспечения безопасности, предусмотренных заводом-изготовителем и/или проектной документацией.</a:t>
                      </a:r>
                      <a:r>
                        <a:rPr lang="ru-RU" sz="1000" b="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</a:p>
                    <a:p>
                      <a:pPr marL="0" marR="0" lvl="0" indent="0" algn="just" defTabSz="91423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>
                          <a:tab pos="93980" algn="l"/>
                        </a:tabLst>
                        <a:defRPr/>
                      </a:pPr>
                      <a:r>
                        <a:rPr lang="ru-RU" sz="1000" b="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Запрещается </a:t>
                      </a:r>
                      <a:r>
                        <a:rPr lang="ru-RU" sz="1000" b="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отключение автоматического пуска систем пожарного тушения при открывании дверей на время более 3 минут, ворот на время более 10 минут без письменного разрешения.</a:t>
                      </a:r>
                    </a:p>
                    <a:p>
                      <a:pPr marL="0" marR="0" lvl="0" indent="0" algn="just" defTabSz="91423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>
                          <a:tab pos="93980" algn="l"/>
                        </a:tabLst>
                        <a:defRPr/>
                      </a:pPr>
                      <a:r>
                        <a:rPr lang="ru-RU" sz="1000" b="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Запрещается внесение конструктивных изменений (дезактивация, выведение из строя, изменение) в системы блокировок, противоаварийной автоматической защиты, технологических защит, системы автоматического пожаротушения без соответствующих проектных решений или письменного решения технического комитета Предприятия.</a:t>
                      </a:r>
                    </a:p>
                    <a:p>
                      <a:pPr marL="0" marR="0" lvl="0" indent="0" algn="just" defTabSz="91423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>
                          <a:tab pos="93980" algn="l"/>
                        </a:tabLst>
                        <a:defRPr/>
                      </a:pPr>
                      <a:r>
                        <a:rPr lang="ru-RU" sz="1000" b="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Под отключением или нарушением целостности блокировок и устройств обеспечения безопасности также понимается открытие запертых дверей, защитных шторок, замков ручных органов управления и иных средств защиты</a:t>
                      </a:r>
                      <a:r>
                        <a:rPr lang="en-US" sz="1000" b="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, </a:t>
                      </a:r>
                      <a:r>
                        <a:rPr lang="ru-RU" sz="1000" b="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а также оставление их незапертыми, в случае, если их запирание предусмотрено нормативными актами либо разрешительными документами.</a:t>
                      </a:r>
                      <a:endParaRPr lang="ru-RU" sz="1000" b="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54000" marB="0"/>
                </a:tc>
                <a:extLst>
                  <a:ext uri="{0D108BD9-81ED-4DB2-BD59-A6C34878D82A}">
                    <a16:rowId xmlns:a16="http://schemas.microsoft.com/office/drawing/2014/main" val="57534143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434273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6411" y="82661"/>
            <a:ext cx="883340" cy="8833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ятиугольник 4">
            <a:hlinkClick r:id="" action="ppaction://hlinkshowjump?jump=nextslide"/>
          </p:cNvPr>
          <p:cNvSpPr/>
          <p:nvPr/>
        </p:nvSpPr>
        <p:spPr bwMode="auto">
          <a:xfrm>
            <a:off x="8791805" y="8870034"/>
            <a:ext cx="1538514" cy="360000"/>
          </a:xfrm>
          <a:prstGeom prst="homePlate">
            <a:avLst/>
          </a:prstGeom>
          <a:solidFill>
            <a:srgbClr val="008C95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ru-RU" sz="1100" b="1" dirty="0">
                <a:solidFill>
                  <a:schemeClr val="bg1"/>
                </a:solidFill>
                <a:latin typeface="Arial" charset="0"/>
              </a:rPr>
              <a:t>Далее </a:t>
            </a:r>
          </a:p>
        </p:txBody>
      </p:sp>
      <p:sp>
        <p:nvSpPr>
          <p:cNvPr id="9" name="Пятиугольник 8">
            <a:hlinkClick r:id="rId3" action="ppaction://hlinksldjump"/>
          </p:cNvPr>
          <p:cNvSpPr/>
          <p:nvPr/>
        </p:nvSpPr>
        <p:spPr bwMode="auto">
          <a:xfrm flipH="1">
            <a:off x="7131307" y="8870034"/>
            <a:ext cx="1538514" cy="360000"/>
          </a:xfrm>
          <a:prstGeom prst="homePlate">
            <a:avLst/>
          </a:prstGeom>
          <a:solidFill>
            <a:srgbClr val="008C95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rPr>
              <a:t>На главную</a:t>
            </a:r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42971755"/>
              </p:ext>
            </p:extLst>
          </p:nvPr>
        </p:nvGraphicFramePr>
        <p:xfrm>
          <a:off x="156411" y="1131888"/>
          <a:ext cx="12500809" cy="441045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46482">
                  <a:extLst>
                    <a:ext uri="{9D8B030D-6E8A-4147-A177-3AD203B41FA5}">
                      <a16:colId xmlns:a16="http://schemas.microsoft.com/office/drawing/2014/main" val="3548049446"/>
                    </a:ext>
                  </a:extLst>
                </a:gridCol>
                <a:gridCol w="2867321">
                  <a:extLst>
                    <a:ext uri="{9D8B030D-6E8A-4147-A177-3AD203B41FA5}">
                      <a16:colId xmlns:a16="http://schemas.microsoft.com/office/drawing/2014/main" val="895559555"/>
                    </a:ext>
                  </a:extLst>
                </a:gridCol>
                <a:gridCol w="7087006">
                  <a:extLst>
                    <a:ext uri="{9D8B030D-6E8A-4147-A177-3AD203B41FA5}">
                      <a16:colId xmlns:a16="http://schemas.microsoft.com/office/drawing/2014/main" val="2434198551"/>
                    </a:ext>
                  </a:extLst>
                </a:gridCol>
              </a:tblGrid>
              <a:tr h="17615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КЛЮЧЕВОЕ ПРАВИЛО БЕЗОПАСНОСТИ</a:t>
                      </a:r>
                      <a:endParaRPr lang="ru-RU" sz="110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ПОСЛЕДСТВИЯ ЗА НАРУШЕНИЕ ПРАВИЛА</a:t>
                      </a:r>
                      <a:endParaRPr lang="ru-RU" sz="110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ТЕЗИСЫ</a:t>
                      </a:r>
                      <a:endParaRPr lang="ru-RU" sz="110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748030913"/>
                  </a:ext>
                </a:extLst>
              </a:tr>
              <a:tr h="370840">
                <a:tc gridSpan="3">
                  <a:txBody>
                    <a:bodyPr/>
                    <a:lstStyle/>
                    <a:p>
                      <a:pPr marL="0" marR="0" lvl="0" indent="0" algn="l" defTabSz="109062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0" u="none" strike="noStrike" kern="1200" dirty="0" smtClean="0">
                          <a:ln>
                            <a:noFill/>
                          </a:ln>
                          <a:solidFill>
                            <a:schemeClr val="accent6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ЗАПРЕЩАЕТСЯ:</a:t>
                      </a:r>
                      <a:endParaRPr lang="en-US" sz="1400" b="1" i="0" u="none" strike="noStrike" kern="1200" dirty="0" smtClean="0">
                        <a:ln>
                          <a:noFill/>
                        </a:ln>
                        <a:solidFill>
                          <a:schemeClr val="accent6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4849204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lvl="0" indent="0"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1200" b="1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</a:rPr>
                        <a:t>Появление на территории предприятия в состоянии алкогольного, наркотического или иного токсического опьянения.</a:t>
                      </a:r>
                      <a:endParaRPr lang="ru-RU" sz="13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lvl="0" indent="0" algn="l" defTabSz="1221698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В случае нарушения правила </a:t>
                      </a:r>
                      <a:r>
                        <a:rPr lang="ru-RU" sz="1200" b="1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работником</a:t>
                      </a:r>
                      <a:r>
                        <a:rPr lang="ru-RU" sz="1200" b="1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 УО либо Предприятия ПАО «СИБУР Холдинг»</a:t>
                      </a:r>
                      <a:r>
                        <a:rPr lang="ru-RU" sz="1200" b="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200" b="0" baseline="0" dirty="0" smtClean="0">
                          <a:solidFill>
                            <a:schemeClr val="accent6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- </a:t>
                      </a:r>
                      <a:r>
                        <a:rPr lang="ru-RU" sz="1200" b="1" u="sng" dirty="0" smtClean="0">
                          <a:solidFill>
                            <a:schemeClr val="accent6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увольнение.</a:t>
                      </a:r>
                      <a:endParaRPr lang="ru-RU" sz="1100" b="0" u="sng" dirty="0" smtClean="0">
                        <a:solidFill>
                          <a:schemeClr val="accent6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В случае нарушения правила </a:t>
                      </a:r>
                      <a:r>
                        <a:rPr lang="ru-RU" sz="1200" b="1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работником Контрагента или привлекаемого Контрагентом третьего лица</a:t>
                      </a:r>
                      <a:r>
                        <a:rPr lang="ru-RU" sz="1200" b="1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200" b="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- </a:t>
                      </a:r>
                      <a:r>
                        <a:rPr lang="ru-RU" sz="1200" b="1" u="sng" baseline="0" dirty="0" smtClean="0">
                          <a:solidFill>
                            <a:schemeClr val="accent6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с</a:t>
                      </a:r>
                      <a:r>
                        <a:rPr lang="ru-RU" sz="1200" b="1" u="sng" dirty="0" smtClean="0">
                          <a:solidFill>
                            <a:schemeClr val="accent6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анкции, предусмотренные договором с Контрагентом.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В случае нарушения правила </a:t>
                      </a:r>
                      <a:r>
                        <a:rPr lang="ru-RU" sz="1200" b="1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посетителем </a:t>
                      </a:r>
                      <a:r>
                        <a:rPr lang="ru-RU" sz="12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-</a:t>
                      </a:r>
                      <a:r>
                        <a:rPr lang="ru-RU" sz="1200" b="1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200" b="1" u="sng" dirty="0" smtClean="0">
                          <a:solidFill>
                            <a:schemeClr val="accent6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удаление с территории Предприятия</a:t>
                      </a:r>
                      <a:r>
                        <a:rPr lang="ru-RU" sz="1200" b="1" u="sng" baseline="0" dirty="0" smtClean="0">
                          <a:solidFill>
                            <a:schemeClr val="accent6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 без права последующего пропуска на территорию Предприятий Компании.</a:t>
                      </a:r>
                      <a:endParaRPr lang="ru-RU" sz="1200" b="1" u="sng" dirty="0">
                        <a:solidFill>
                          <a:schemeClr val="accent6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180000" lvl="0" indent="-180000"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Symbol"/>
                        <a:buChar char=""/>
                        <a:tabLst>
                          <a:tab pos="160655" algn="l"/>
                        </a:tabLst>
                      </a:pPr>
                      <a:r>
                        <a:rPr lang="ru-RU" sz="1200" b="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Это нарушение закона (ст. 81 Трудового Кодекса РФ: Трудовой договор может быть расторгнут работодателем в случаях: … появления работника на работе (на своем рабочем месте, либо на территории организации - работодателя или объекта, где по поручению работодателя работник должен выполнять трудовую функцию) в состоянии алкогольного, наркотического или иного токсического опьянения).</a:t>
                      </a:r>
                      <a:endParaRPr lang="ru-RU" sz="12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180000" lvl="0" indent="-180000"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Symbol"/>
                        <a:buChar char=""/>
                        <a:tabLst>
                          <a:tab pos="160655" algn="l"/>
                        </a:tabLst>
                      </a:pPr>
                      <a:r>
                        <a:rPr lang="ru-RU" sz="1200" b="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Работник, находящийся в состоянии опьянения, несет потенциальную опасность для себя, других работников, а также для Предприятия в целом.</a:t>
                      </a:r>
                      <a:endParaRPr lang="ru-RU" sz="12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180000" lvl="0" indent="-180000"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Symbol"/>
                        <a:buChar char=""/>
                        <a:tabLst>
                          <a:tab pos="160655" algn="l"/>
                        </a:tabLst>
                      </a:pPr>
                      <a:r>
                        <a:rPr lang="ru-RU" sz="1200" b="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Человек </a:t>
                      </a:r>
                      <a:r>
                        <a:rPr lang="ru-RU" sz="1200" b="0" dirty="0" smtClean="0">
                          <a:solidFill>
                            <a:schemeClr val="tx1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управляющий автотранспортом</a:t>
                      </a:r>
                      <a:r>
                        <a:rPr lang="ru-RU" sz="1200" b="0" baseline="0" dirty="0" smtClean="0">
                          <a:solidFill>
                            <a:schemeClr val="tx1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, техникой или технологических процессом в состоянии</a:t>
                      </a:r>
                      <a:r>
                        <a:rPr lang="ru-RU" sz="1200" b="0" dirty="0" smtClean="0">
                          <a:solidFill>
                            <a:schemeClr val="tx1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200" b="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опьянения, может стать причиной несчастного случая, </a:t>
                      </a:r>
                      <a:r>
                        <a:rPr lang="ru-RU" sz="1200" b="0" dirty="0" smtClean="0">
                          <a:solidFill>
                            <a:schemeClr val="tx1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аварии</a:t>
                      </a:r>
                      <a:r>
                        <a:rPr lang="ru-RU" sz="1200" b="0" baseline="0" dirty="0" smtClean="0">
                          <a:solidFill>
                            <a:schemeClr val="tx1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 влекущих за собой </a:t>
                      </a:r>
                      <a:r>
                        <a:rPr lang="ru-RU" sz="1200" b="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последствия для своего здоровья и окружающих различной степени тяжести, </a:t>
                      </a:r>
                      <a:r>
                        <a:rPr lang="ru-RU" sz="1200" b="0" baseline="0" dirty="0" smtClean="0">
                          <a:solidFill>
                            <a:schemeClr val="tx1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вплоть до летальных исходов.</a:t>
                      </a:r>
                      <a:r>
                        <a:rPr lang="ru-RU" sz="1200" b="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 </a:t>
                      </a:r>
                      <a:endParaRPr lang="ru-RU" sz="12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57534143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237564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6411" y="80813"/>
            <a:ext cx="883340" cy="8777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ятиугольник 4">
            <a:hlinkClick r:id="" action="ppaction://hlinkshowjump?jump=nextslide"/>
          </p:cNvPr>
          <p:cNvSpPr/>
          <p:nvPr/>
        </p:nvSpPr>
        <p:spPr bwMode="auto">
          <a:xfrm>
            <a:off x="8791805" y="8870034"/>
            <a:ext cx="1538514" cy="360000"/>
          </a:xfrm>
          <a:prstGeom prst="homePlate">
            <a:avLst/>
          </a:prstGeom>
          <a:solidFill>
            <a:srgbClr val="008C95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ru-RU" sz="1100" b="1" dirty="0">
                <a:solidFill>
                  <a:schemeClr val="bg1"/>
                </a:solidFill>
                <a:latin typeface="Arial" charset="0"/>
              </a:rPr>
              <a:t>Далее </a:t>
            </a:r>
          </a:p>
        </p:txBody>
      </p:sp>
      <p:sp>
        <p:nvSpPr>
          <p:cNvPr id="9" name="Пятиугольник 8">
            <a:hlinkClick r:id="rId3" action="ppaction://hlinksldjump"/>
          </p:cNvPr>
          <p:cNvSpPr/>
          <p:nvPr/>
        </p:nvSpPr>
        <p:spPr bwMode="auto">
          <a:xfrm flipH="1">
            <a:off x="7131307" y="8870034"/>
            <a:ext cx="1538514" cy="360000"/>
          </a:xfrm>
          <a:prstGeom prst="homePlate">
            <a:avLst/>
          </a:prstGeom>
          <a:solidFill>
            <a:srgbClr val="008C95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rPr>
              <a:t>На главную</a:t>
            </a:r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55452864"/>
              </p:ext>
            </p:extLst>
          </p:nvPr>
        </p:nvGraphicFramePr>
        <p:xfrm>
          <a:off x="156411" y="1131888"/>
          <a:ext cx="12500809" cy="441045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46482">
                  <a:extLst>
                    <a:ext uri="{9D8B030D-6E8A-4147-A177-3AD203B41FA5}">
                      <a16:colId xmlns:a16="http://schemas.microsoft.com/office/drawing/2014/main" val="3548049446"/>
                    </a:ext>
                  </a:extLst>
                </a:gridCol>
                <a:gridCol w="2867321">
                  <a:extLst>
                    <a:ext uri="{9D8B030D-6E8A-4147-A177-3AD203B41FA5}">
                      <a16:colId xmlns:a16="http://schemas.microsoft.com/office/drawing/2014/main" val="895559555"/>
                    </a:ext>
                  </a:extLst>
                </a:gridCol>
                <a:gridCol w="7087006">
                  <a:extLst>
                    <a:ext uri="{9D8B030D-6E8A-4147-A177-3AD203B41FA5}">
                      <a16:colId xmlns:a16="http://schemas.microsoft.com/office/drawing/2014/main" val="2434198551"/>
                    </a:ext>
                  </a:extLst>
                </a:gridCol>
              </a:tblGrid>
              <a:tr h="17615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КЛЮЧЕВОЕ ПРАВИЛО БЕЗОПАСНОСТИ</a:t>
                      </a:r>
                      <a:endParaRPr lang="ru-RU" sz="110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ПОСЛЕДСТВИЯ ЗА НАРУШЕНИЕ ПРАВИЛА</a:t>
                      </a:r>
                      <a:endParaRPr lang="ru-RU" sz="110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ТЕЗИСЫ</a:t>
                      </a:r>
                      <a:endParaRPr lang="ru-RU" sz="110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748030913"/>
                  </a:ext>
                </a:extLst>
              </a:tr>
              <a:tr h="370840">
                <a:tc gridSpan="3">
                  <a:txBody>
                    <a:bodyPr/>
                    <a:lstStyle/>
                    <a:p>
                      <a:pPr marL="0" marR="0" lvl="0" indent="0" algn="l" defTabSz="109062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0" u="none" strike="noStrike" kern="1200" dirty="0" smtClean="0">
                          <a:ln>
                            <a:noFill/>
                          </a:ln>
                          <a:solidFill>
                            <a:schemeClr val="accent6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ЗАПРЕЩАЕТСЯ:</a:t>
                      </a:r>
                      <a:endParaRPr lang="en-US" sz="1400" b="1" i="0" u="none" strike="noStrike" kern="1200" dirty="0" smtClean="0">
                        <a:ln>
                          <a:noFill/>
                        </a:ln>
                        <a:solidFill>
                          <a:schemeClr val="accent6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4849204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lvl="0" indent="0"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1200" b="1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</a:rPr>
                        <a:t>Курение на территории предприятия вне специально отведенных для этой цели мест или использование открытого огня без специального разрешения</a:t>
                      </a:r>
                      <a:r>
                        <a:rPr lang="ru-RU" sz="1200" b="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Calibri"/>
                        </a:rPr>
                        <a:t> </a:t>
                      </a:r>
                      <a:endParaRPr lang="ru-RU" sz="12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marL="270510" indent="-228600">
                        <a:spcAft>
                          <a:spcPts val="0"/>
                        </a:spcAft>
                      </a:pPr>
                      <a:r>
                        <a:rPr lang="ru-RU" sz="1200" b="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ru-RU" sz="12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lvl="0" indent="0" algn="l" defTabSz="1221698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В случае нарушения правила </a:t>
                      </a:r>
                      <a:r>
                        <a:rPr lang="ru-RU" sz="1200" b="1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работником УО либо</a:t>
                      </a:r>
                      <a:r>
                        <a:rPr lang="ru-RU" sz="1200" b="1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 Предприятия ПАО «СИБУР Холдинг»</a:t>
                      </a:r>
                      <a:r>
                        <a:rPr lang="ru-RU" sz="1200" b="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 - </a:t>
                      </a:r>
                      <a:r>
                        <a:rPr lang="ru-RU" sz="1200" b="1" u="sng" dirty="0" smtClean="0">
                          <a:solidFill>
                            <a:schemeClr val="accent6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выговор или увольнение.</a:t>
                      </a:r>
                      <a:endParaRPr lang="ru-RU" sz="1200" b="0" u="sng" dirty="0" smtClean="0">
                        <a:solidFill>
                          <a:schemeClr val="accent6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В случае нарушения правила </a:t>
                      </a:r>
                      <a:r>
                        <a:rPr lang="ru-RU" sz="1200" b="1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работником Контрагента или привлекаемого Контрагентом третьего лица</a:t>
                      </a:r>
                      <a:r>
                        <a:rPr lang="ru-RU" sz="1200" b="1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200" b="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- </a:t>
                      </a:r>
                      <a:r>
                        <a:rPr lang="ru-RU" sz="1200" b="1" u="sng" baseline="0" dirty="0" smtClean="0">
                          <a:solidFill>
                            <a:schemeClr val="accent6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с</a:t>
                      </a:r>
                      <a:r>
                        <a:rPr lang="ru-RU" sz="1200" b="1" u="sng" dirty="0" smtClean="0">
                          <a:solidFill>
                            <a:schemeClr val="accent6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анкции, предусмотренные договором с Контрагентом.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В случае нарушения правила </a:t>
                      </a:r>
                      <a:r>
                        <a:rPr lang="ru-RU" sz="1200" b="1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посетителем </a:t>
                      </a:r>
                      <a:r>
                        <a:rPr lang="ru-RU" sz="1200" b="0" dirty="0" smtClean="0">
                          <a:solidFill>
                            <a:schemeClr val="accent6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-</a:t>
                      </a:r>
                      <a:r>
                        <a:rPr lang="ru-RU" sz="1200" b="1" dirty="0" smtClean="0">
                          <a:solidFill>
                            <a:schemeClr val="accent6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200" b="1" u="sng" dirty="0" smtClean="0">
                          <a:solidFill>
                            <a:schemeClr val="accent6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удаление с территории Предприятия</a:t>
                      </a:r>
                      <a:r>
                        <a:rPr lang="ru-RU" sz="1200" b="1" u="sng" baseline="0" dirty="0" smtClean="0">
                          <a:solidFill>
                            <a:schemeClr val="accent6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 без права последующего пропуска на территорию Предприятий Компании.</a:t>
                      </a:r>
                      <a:endParaRPr lang="ru-RU" sz="1200" b="1" u="sng" dirty="0">
                        <a:solidFill>
                          <a:schemeClr val="accent6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180000" lvl="0" indent="-180000"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Symbol"/>
                        <a:buChar char=""/>
                        <a:tabLst>
                          <a:tab pos="111125" algn="l"/>
                        </a:tabLst>
                      </a:pPr>
                      <a:r>
                        <a:rPr lang="ru-RU" sz="1200" b="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Это нарушение закона (ст. 10 Закона N 15-ФЗ «Об охране здоровья граждан от воздействия окружающего табачного дыма и последствий потребления табака»» предоставляет индивидуальным предпринимателям и юридическим лицам право устанавливать запрет курения табака на территориях и в помещениях, используемых для осуществления своей деятельности).</a:t>
                      </a:r>
                      <a:endParaRPr lang="ru-RU" sz="12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180000" lvl="0" indent="-180000"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Symbol"/>
                        <a:buChar char=""/>
                        <a:tabLst>
                          <a:tab pos="111125" algn="l"/>
                        </a:tabLst>
                      </a:pPr>
                      <a:r>
                        <a:rPr lang="ru-RU" sz="12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В производственной зоне возможно выделение взрывопожароопасных веществ. Зажженная сигарета или открытый огонь могут привести к  пожару или взрыву.</a:t>
                      </a:r>
                      <a:endParaRPr lang="ru-RU" sz="12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180000" lvl="0" indent="-180000"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Symbol"/>
                        <a:buChar char=""/>
                        <a:tabLst>
                          <a:tab pos="111125" algn="l"/>
                        </a:tabLst>
                      </a:pPr>
                      <a:r>
                        <a:rPr lang="ru-RU" sz="1200" b="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Пожары на производстве ежегодно уносят жизни людей и причиняют огромный материальный ущерб имуществу </a:t>
                      </a:r>
                      <a:r>
                        <a:rPr lang="ru-RU" sz="1200" b="0" dirty="0" smtClean="0">
                          <a:solidFill>
                            <a:schemeClr val="tx1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предприятий.</a:t>
                      </a:r>
                    </a:p>
                    <a:p>
                      <a:pPr marL="180000" lvl="0" indent="-180000"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Symbol"/>
                        <a:buChar char=""/>
                        <a:tabLst>
                          <a:tab pos="111125" algn="l"/>
                        </a:tabLst>
                      </a:pPr>
                      <a:r>
                        <a:rPr lang="ru-RU" sz="12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Использование электронных сигарет и их аналогов (</a:t>
                      </a:r>
                      <a:r>
                        <a:rPr lang="ru-RU" sz="1200" b="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вэйпы</a:t>
                      </a:r>
                      <a:r>
                        <a:rPr lang="ru-RU" sz="12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, нагреватели табака и т.п.) вне специально отведенных мест для курения приравнивается к курению и является нарушением КПБ.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57534143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09851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6411" y="80813"/>
            <a:ext cx="883340" cy="885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411" y="76127"/>
            <a:ext cx="889874" cy="889874"/>
          </a:xfrm>
          <a:prstGeom prst="ellipse">
            <a:avLst/>
          </a:prstGeom>
        </p:spPr>
      </p:pic>
      <p:sp>
        <p:nvSpPr>
          <p:cNvPr id="15" name="Пятиугольник 14">
            <a:hlinkClick r:id="rId4" action="ppaction://hlinksldjump"/>
          </p:cNvPr>
          <p:cNvSpPr/>
          <p:nvPr/>
        </p:nvSpPr>
        <p:spPr bwMode="auto">
          <a:xfrm flipH="1">
            <a:off x="7131307" y="8870034"/>
            <a:ext cx="1538514" cy="360000"/>
          </a:xfrm>
          <a:prstGeom prst="homePlate">
            <a:avLst/>
          </a:prstGeom>
          <a:solidFill>
            <a:srgbClr val="008C95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rPr>
              <a:t>На главную</a:t>
            </a:r>
          </a:p>
        </p:txBody>
      </p:sp>
      <p:graphicFrame>
        <p:nvGraphicFramePr>
          <p:cNvPr id="16" name="Таблица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5236823"/>
              </p:ext>
            </p:extLst>
          </p:nvPr>
        </p:nvGraphicFramePr>
        <p:xfrm>
          <a:off x="156411" y="1131888"/>
          <a:ext cx="12500809" cy="640401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46482">
                  <a:extLst>
                    <a:ext uri="{9D8B030D-6E8A-4147-A177-3AD203B41FA5}">
                      <a16:colId xmlns:a16="http://schemas.microsoft.com/office/drawing/2014/main" val="3548049446"/>
                    </a:ext>
                  </a:extLst>
                </a:gridCol>
                <a:gridCol w="2867321">
                  <a:extLst>
                    <a:ext uri="{9D8B030D-6E8A-4147-A177-3AD203B41FA5}">
                      <a16:colId xmlns:a16="http://schemas.microsoft.com/office/drawing/2014/main" val="895559555"/>
                    </a:ext>
                  </a:extLst>
                </a:gridCol>
                <a:gridCol w="7087006">
                  <a:extLst>
                    <a:ext uri="{9D8B030D-6E8A-4147-A177-3AD203B41FA5}">
                      <a16:colId xmlns:a16="http://schemas.microsoft.com/office/drawing/2014/main" val="2434198551"/>
                    </a:ext>
                  </a:extLst>
                </a:gridCol>
              </a:tblGrid>
              <a:tr h="17615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КЛЮЧЕВОЕ ПРАВИЛО БЕЗОПАСНОСТИ</a:t>
                      </a:r>
                      <a:endParaRPr lang="ru-RU" sz="110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ПОСЛЕДСТВИЯ ЗА НАРУШЕНИЕ ПРАВИЛА</a:t>
                      </a:r>
                      <a:endParaRPr lang="ru-RU" sz="110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ТЕЗИСЫ</a:t>
                      </a:r>
                      <a:endParaRPr lang="ru-RU" sz="110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748030913"/>
                  </a:ext>
                </a:extLst>
              </a:tr>
              <a:tr h="370840">
                <a:tc gridSpan="3">
                  <a:txBody>
                    <a:bodyPr/>
                    <a:lstStyle/>
                    <a:p>
                      <a:pPr marL="0" marR="0" lvl="0" indent="0" algn="l" defTabSz="109062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0" u="none" strike="noStrike" kern="1200" dirty="0" smtClean="0">
                          <a:ln>
                            <a:noFill/>
                          </a:ln>
                          <a:solidFill>
                            <a:schemeClr val="accent6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ЗАПРЕЩАЕТСЯ:</a:t>
                      </a:r>
                      <a:endParaRPr lang="en-US" sz="1400" b="1" i="0" u="none" strike="noStrike" kern="1200" dirty="0" smtClean="0">
                        <a:ln>
                          <a:noFill/>
                        </a:ln>
                        <a:solidFill>
                          <a:schemeClr val="accent6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4849204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lvl="0" indent="0"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1200" b="1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</a:rPr>
                        <a:t>Работа на высоте без применения </a:t>
                      </a:r>
                      <a:r>
                        <a:rPr lang="ru-RU" sz="12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+mn-cs"/>
                        </a:rPr>
                        <a:t>средств коллективной защиты, принятых Предприятием, и средств индивидуальной защиты от падения</a:t>
                      </a:r>
                      <a:endParaRPr lang="ru-RU" sz="12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lvl="0" indent="0" algn="l" defTabSz="1221698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В случае нарушения правила </a:t>
                      </a:r>
                      <a:r>
                        <a:rPr lang="ru-RU" sz="1200" b="1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работником</a:t>
                      </a:r>
                      <a:r>
                        <a:rPr lang="ru-RU" sz="1200" b="1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 УО либо Предприятия ПАО «СИБУР Холдинг»</a:t>
                      </a:r>
                      <a:r>
                        <a:rPr lang="ru-RU" sz="1200" b="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200" b="0" baseline="0" dirty="0" smtClean="0">
                          <a:solidFill>
                            <a:schemeClr val="accent6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- </a:t>
                      </a:r>
                      <a:r>
                        <a:rPr lang="ru-RU" sz="1200" b="1" u="sng" dirty="0" smtClean="0">
                          <a:solidFill>
                            <a:schemeClr val="accent6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выговор или увольнение.</a:t>
                      </a:r>
                      <a:endParaRPr lang="ru-RU" sz="1200" b="0" u="sng" dirty="0" smtClean="0">
                        <a:solidFill>
                          <a:schemeClr val="accent6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В случае нарушения правила </a:t>
                      </a:r>
                      <a:r>
                        <a:rPr lang="ru-RU" sz="1200" b="1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работником Контрагента или привлекаемого Контрагентом третьего лица</a:t>
                      </a:r>
                      <a:r>
                        <a:rPr lang="ru-RU" sz="1200" b="1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200" b="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- </a:t>
                      </a:r>
                      <a:r>
                        <a:rPr lang="ru-RU" sz="1200" b="1" u="sng" baseline="0" dirty="0" smtClean="0">
                          <a:solidFill>
                            <a:schemeClr val="accent6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с</a:t>
                      </a:r>
                      <a:r>
                        <a:rPr lang="ru-RU" sz="1200" b="1" u="sng" dirty="0" smtClean="0">
                          <a:solidFill>
                            <a:schemeClr val="accent6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анкции, предусмотренные договором с Контрагентом.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В случае нарушения правила </a:t>
                      </a:r>
                      <a:r>
                        <a:rPr lang="ru-RU" sz="1200" b="1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посетителем</a:t>
                      </a:r>
                      <a:r>
                        <a:rPr lang="ru-RU" sz="1200" b="1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200" b="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-</a:t>
                      </a:r>
                      <a:r>
                        <a:rPr lang="ru-RU" sz="1200" b="1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200" b="1" u="sng" dirty="0" smtClean="0">
                          <a:solidFill>
                            <a:schemeClr val="accent6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удаление с территории Предприятия</a:t>
                      </a:r>
                      <a:r>
                        <a:rPr lang="ru-RU" sz="1200" b="1" u="sng" baseline="0" dirty="0" smtClean="0">
                          <a:solidFill>
                            <a:schemeClr val="accent6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 без права последующего пропуска на территорию Предприятий Компании.</a:t>
                      </a:r>
                      <a:endParaRPr lang="ru-RU" sz="1200" b="1" u="sng" dirty="0">
                        <a:solidFill>
                          <a:schemeClr val="accent6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90000" marB="90000" anchor="ctr"/>
                </a:tc>
                <a:tc>
                  <a:txBody>
                    <a:bodyPr/>
                    <a:lstStyle/>
                    <a:p>
                      <a:pPr marL="180000" marR="0" lvl="0" indent="-180000" algn="just" defTabSz="914239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 typeface="Symbol"/>
                        <a:buChar char=""/>
                        <a:tabLst>
                          <a:tab pos="111125" algn="l"/>
                        </a:tabLst>
                        <a:defRPr/>
                      </a:pPr>
                      <a:r>
                        <a:rPr lang="ru-RU" sz="1200" b="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На Предприятии приказом должны быть назначены лица ответственные за организацию и безопасное производство работ на высоте</a:t>
                      </a:r>
                      <a:r>
                        <a:rPr lang="en-US" sz="1200" b="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;</a:t>
                      </a:r>
                      <a:endParaRPr lang="ru-RU" sz="1200" b="0" kern="1200" baseline="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marL="180000" marR="0" lvl="0" indent="-180000" algn="just" defTabSz="914239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 typeface="Symbol"/>
                        <a:buChar char=""/>
                        <a:tabLst>
                          <a:tab pos="111125" algn="l"/>
                        </a:tabLst>
                        <a:defRPr/>
                      </a:pPr>
                      <a:r>
                        <a:rPr lang="ru-RU" sz="1200" b="0" i="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Работники, выполняющие работы на высоте, должны иметь квалификацию, соответствующую характеру выполняемых работ.</a:t>
                      </a:r>
                    </a:p>
                    <a:p>
                      <a:pPr marL="180000" lvl="0" indent="-180000"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Symbol"/>
                        <a:buChar char=""/>
                        <a:tabLst>
                          <a:tab pos="111125" algn="l"/>
                        </a:tabLst>
                      </a:pPr>
                      <a:r>
                        <a:rPr lang="ru-RU" sz="1200" b="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Средства коллективной защиты (СКЗ) - страховочные канаты, средства </a:t>
                      </a:r>
                      <a:r>
                        <a:rPr lang="ru-RU" sz="1200" b="0" kern="1200" baseline="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подмащивания</a:t>
                      </a:r>
                      <a:r>
                        <a:rPr lang="ru-RU" sz="1200" b="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, в том числе средства для подъема/спуска работников на высоту к рабочим местам.</a:t>
                      </a:r>
                    </a:p>
                    <a:p>
                      <a:pPr marL="180000" marR="0" lvl="0" indent="-180000" algn="just" defTabSz="914239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 typeface="Symbol"/>
                        <a:buChar char=""/>
                        <a:tabLst>
                          <a:tab pos="111125" algn="l"/>
                        </a:tabLst>
                        <a:defRPr/>
                      </a:pPr>
                      <a:r>
                        <a:rPr lang="ru-RU" sz="1200" b="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К средствам </a:t>
                      </a:r>
                      <a:r>
                        <a:rPr lang="ru-RU" sz="1200" b="0" kern="1200" baseline="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подмащивания</a:t>
                      </a:r>
                      <a:r>
                        <a:rPr lang="ru-RU" sz="1200" b="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 относятся леса, передвижные или стационарные, подъемные вышки, люльки, лестницы, стремянки и т.п.</a:t>
                      </a:r>
                      <a:r>
                        <a:rPr lang="en-US" sz="1200" b="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;</a:t>
                      </a:r>
                      <a:endParaRPr lang="ru-RU" sz="1200" b="0" baseline="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marL="180000" marR="0" lvl="0" indent="-180000" algn="just" defTabSz="914239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 typeface="Symbol"/>
                        <a:buChar char=""/>
                        <a:tabLst>
                          <a:tab pos="111125" algn="l"/>
                        </a:tabLst>
                        <a:defRPr/>
                      </a:pPr>
                      <a:r>
                        <a:rPr lang="ru-RU" sz="1200" b="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Лестницы и стремянки должны быть проинспектированы уполномоченным работником и иметь соответствующую маркировку</a:t>
                      </a:r>
                      <a:r>
                        <a:rPr lang="en-US" sz="1200" b="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.</a:t>
                      </a:r>
                      <a:endParaRPr lang="ru-RU" sz="1200" b="0" dirty="0" smtClean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180000" marR="0" lvl="0" indent="-180000" algn="just" defTabSz="914239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 typeface="Symbol"/>
                        <a:buChar char=""/>
                        <a:tabLst>
                          <a:tab pos="111125" algn="l"/>
                        </a:tabLst>
                        <a:defRPr/>
                      </a:pPr>
                      <a:r>
                        <a:rPr lang="ru-RU" sz="1200" b="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После монтажа перед первым использованием, средства </a:t>
                      </a:r>
                      <a:r>
                        <a:rPr lang="ru-RU" sz="1200" b="0" kern="1200" baseline="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подмащивания</a:t>
                      </a:r>
                      <a:r>
                        <a:rPr lang="ru-RU" sz="1200" b="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 осматриваются и принимаются в работу лицом, назначенным приказом ответственным за безопасную</a:t>
                      </a:r>
                      <a:r>
                        <a:rPr lang="ru-RU" sz="1200" b="0" kern="1200" baseline="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200" b="0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организацию</a:t>
                      </a:r>
                      <a:r>
                        <a:rPr lang="ru-RU" sz="1200" b="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 работ на высоте.</a:t>
                      </a:r>
                    </a:p>
                    <a:p>
                      <a:pPr marL="180000" lvl="0" indent="-180000"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Symbol"/>
                        <a:buChar char=""/>
                        <a:tabLst>
                          <a:tab pos="111125" algn="l"/>
                        </a:tabLst>
                      </a:pPr>
                      <a:r>
                        <a:rPr lang="ru-RU" sz="12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Средства индивидуальной</a:t>
                      </a:r>
                      <a:r>
                        <a:rPr lang="ru-RU" sz="1200" b="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 защиты (</a:t>
                      </a:r>
                      <a:r>
                        <a:rPr lang="ru-RU" sz="12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СИЗ)</a:t>
                      </a:r>
                      <a:r>
                        <a:rPr lang="ru-RU" sz="1200" b="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 от падения –</a:t>
                      </a:r>
                      <a:r>
                        <a:rPr lang="ru-RU" sz="1200" kern="12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200" b="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средства, предназначенные для удержания работника в месте закрепления таким образом, что падение с высоты либо предотвращается, либо безопасно останавливается. К применению разрешаются  только сертифицированные СИЗ от падения.</a:t>
                      </a:r>
                    </a:p>
                    <a:p>
                      <a:pPr marL="180000" lvl="0" indent="-180000"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Symbol"/>
                        <a:buChar char=""/>
                        <a:tabLst>
                          <a:tab pos="111125" algn="l"/>
                        </a:tabLst>
                      </a:pPr>
                      <a:r>
                        <a:rPr lang="ru-RU" sz="1200" b="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СИЗ от падения с высоты, состоят из страховочной привязи и соединительно-амортизирующей подсистемы, присоединяемой для страховки к анкерному устройству;</a:t>
                      </a:r>
                    </a:p>
                    <a:p>
                      <a:pPr marL="180000" marR="0" lvl="0" indent="-180000" algn="just" defTabSz="914239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 typeface="Symbol"/>
                        <a:buChar char=""/>
                        <a:tabLst>
                          <a:tab pos="111125" algn="l"/>
                        </a:tabLst>
                        <a:defRPr/>
                      </a:pPr>
                      <a:r>
                        <a:rPr lang="ru-RU" sz="1200" b="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СИЗ для защиты от падения должны быть осмотрены ответственным лицом перед применением.</a:t>
                      </a:r>
                    </a:p>
                  </a:txBody>
                  <a:tcPr marL="68580" marR="68580" marT="90000" marB="90000" anchor="ctr"/>
                </a:tc>
                <a:extLst>
                  <a:ext uri="{0D108BD9-81ED-4DB2-BD59-A6C34878D82A}">
                    <a16:rowId xmlns:a16="http://schemas.microsoft.com/office/drawing/2014/main" val="57534143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591887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W0jTIugqSyCrbpzOiANfXA"/>
</p:tagLst>
</file>

<file path=ppt/tags/tag1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W0jTIugqSyCrbpzOiANfXA"/>
</p:tagLst>
</file>

<file path=ppt/tags/tag1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W0jTIugqSyCrbpzOiANfXA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W0jTIugqSyCrbpzOiANfXA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W0jTIugqSyCrbpzOiANfXA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W0jTIugqSyCrbpzOiANfXA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Default Theme">
  <a:themeElements>
    <a:clrScheme name="Другая 12">
      <a:dk1>
        <a:srgbClr val="00313C"/>
      </a:dk1>
      <a:lt1>
        <a:sysClr val="window" lastClr="FFFFFF"/>
      </a:lt1>
      <a:dk2>
        <a:srgbClr val="00313C"/>
      </a:dk2>
      <a:lt2>
        <a:srgbClr val="77E2C3"/>
      </a:lt2>
      <a:accent1>
        <a:srgbClr val="008C95"/>
      </a:accent1>
      <a:accent2>
        <a:srgbClr val="003D4C"/>
      </a:accent2>
      <a:accent3>
        <a:srgbClr val="77E2C3"/>
      </a:accent3>
      <a:accent4>
        <a:srgbClr val="BFBFBF"/>
      </a:accent4>
      <a:accent5>
        <a:srgbClr val="000000"/>
      </a:accent5>
      <a:accent6>
        <a:srgbClr val="E04E39"/>
      </a:accent6>
      <a:hlink>
        <a:srgbClr val="008C95"/>
      </a:hlink>
      <a:folHlink>
        <a:srgbClr val="008C95"/>
      </a:folHlink>
    </a:clrScheme>
    <a:fontScheme name="Другая 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Кутюр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  <a:extLst/>
      </a:spPr>
      <a:bodyPr vert="horz" wrap="square" lIns="72000" tIns="36000" rIns="72000" bIns="3600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1200" b="1" i="0" u="none" strike="noStrike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altLang="ru-RU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  <a:txDef>
      <a:spPr>
        <a:noFill/>
      </a:spPr>
      <a:bodyPr wrap="none" lIns="0" tIns="0" rIns="0" bIns="0" rtlCol="0">
        <a:spAutoFit/>
      </a:bodyPr>
      <a:lstStyle>
        <a:defPPr>
          <a:defRPr sz="1400" dirty="0" err="1" smtClean="0">
            <a:solidFill>
              <a:schemeClr val="tx2"/>
            </a:solidFill>
          </a:defRPr>
        </a:defPPr>
      </a:lstStyle>
    </a:txDef>
  </a:objectDefaults>
  <a:extraClrSchemeLst>
    <a:extraClrScheme>
      <a:clrScheme name="Сеть 1">
        <a:dk1>
          <a:srgbClr val="4F747B"/>
        </a:dk1>
        <a:lt1>
          <a:srgbClr val="FFFFFF"/>
        </a:lt1>
        <a:dk2>
          <a:srgbClr val="000000"/>
        </a:dk2>
        <a:lt2>
          <a:srgbClr val="C0C0C0"/>
        </a:lt2>
        <a:accent1>
          <a:srgbClr val="859868"/>
        </a:accent1>
        <a:accent2>
          <a:srgbClr val="5F5F5F"/>
        </a:accent2>
        <a:accent3>
          <a:srgbClr val="AAAAAA"/>
        </a:accent3>
        <a:accent4>
          <a:srgbClr val="DADADA"/>
        </a:accent4>
        <a:accent5>
          <a:srgbClr val="C2CAB9"/>
        </a:accent5>
        <a:accent6>
          <a:srgbClr val="555555"/>
        </a:accent6>
        <a:hlink>
          <a:srgbClr val="5F5F5F"/>
        </a:hlink>
        <a:folHlink>
          <a:srgbClr val="BA121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2">
        <a:dk1>
          <a:srgbClr val="3C0000"/>
        </a:dk1>
        <a:lt1>
          <a:srgbClr val="FFFFFF"/>
        </a:lt1>
        <a:dk2>
          <a:srgbClr val="4D0B0B"/>
        </a:dk2>
        <a:lt2>
          <a:srgbClr val="FFFFFF"/>
        </a:lt2>
        <a:accent1>
          <a:srgbClr val="666633"/>
        </a:accent1>
        <a:accent2>
          <a:srgbClr val="CC3300"/>
        </a:accent2>
        <a:accent3>
          <a:srgbClr val="B2AAAA"/>
        </a:accent3>
        <a:accent4>
          <a:srgbClr val="DADADA"/>
        </a:accent4>
        <a:accent5>
          <a:srgbClr val="B8B8AD"/>
        </a:accent5>
        <a:accent6>
          <a:srgbClr val="B92D00"/>
        </a:accent6>
        <a:hlink>
          <a:srgbClr val="CC9900"/>
        </a:hlink>
        <a:folHlink>
          <a:srgbClr val="CCCC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3">
        <a:dk1>
          <a:srgbClr val="666699"/>
        </a:dk1>
        <a:lt1>
          <a:srgbClr val="FFFFFF"/>
        </a:lt1>
        <a:dk2>
          <a:srgbClr val="15192B"/>
        </a:dk2>
        <a:lt2>
          <a:srgbClr val="CCCCFF"/>
        </a:lt2>
        <a:accent1>
          <a:srgbClr val="4F893D"/>
        </a:accent1>
        <a:accent2>
          <a:srgbClr val="666699"/>
        </a:accent2>
        <a:accent3>
          <a:srgbClr val="AAABAC"/>
        </a:accent3>
        <a:accent4>
          <a:srgbClr val="DADADA"/>
        </a:accent4>
        <a:accent5>
          <a:srgbClr val="B2C4AF"/>
        </a:accent5>
        <a:accent6>
          <a:srgbClr val="5C5C8A"/>
        </a:accent6>
        <a:hlink>
          <a:srgbClr val="CC9900"/>
        </a:hlink>
        <a:folHlink>
          <a:srgbClr val="4837C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4">
        <a:dk1>
          <a:srgbClr val="666699"/>
        </a:dk1>
        <a:lt1>
          <a:srgbClr val="FFFFFF"/>
        </a:lt1>
        <a:dk2>
          <a:srgbClr val="86001A"/>
        </a:dk2>
        <a:lt2>
          <a:srgbClr val="CCCC66"/>
        </a:lt2>
        <a:accent1>
          <a:srgbClr val="FF3300"/>
        </a:accent1>
        <a:accent2>
          <a:srgbClr val="FF6600"/>
        </a:accent2>
        <a:accent3>
          <a:srgbClr val="C3AAAB"/>
        </a:accent3>
        <a:accent4>
          <a:srgbClr val="DADADA"/>
        </a:accent4>
        <a:accent5>
          <a:srgbClr val="FFADAA"/>
        </a:accent5>
        <a:accent6>
          <a:srgbClr val="E75C00"/>
        </a:accent6>
        <a:hlink>
          <a:srgbClr val="CC9900"/>
        </a:hlink>
        <a:folHlink>
          <a:srgbClr val="FF0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5">
        <a:dk1>
          <a:srgbClr val="666699"/>
        </a:dk1>
        <a:lt1>
          <a:srgbClr val="FFFFFF"/>
        </a:lt1>
        <a:dk2>
          <a:srgbClr val="000054"/>
        </a:dk2>
        <a:lt2>
          <a:srgbClr val="FFFFFF"/>
        </a:lt2>
        <a:accent1>
          <a:srgbClr val="3333FF"/>
        </a:accent1>
        <a:accent2>
          <a:srgbClr val="006699"/>
        </a:accent2>
        <a:accent3>
          <a:srgbClr val="AAAAB3"/>
        </a:accent3>
        <a:accent4>
          <a:srgbClr val="DADADA"/>
        </a:accent4>
        <a:accent5>
          <a:srgbClr val="ADADFF"/>
        </a:accent5>
        <a:accent6>
          <a:srgbClr val="005C8A"/>
        </a:accent6>
        <a:hlink>
          <a:srgbClr val="669900"/>
        </a:hlink>
        <a:folHlink>
          <a:srgbClr val="0000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6">
        <a:dk1>
          <a:srgbClr val="808080"/>
        </a:dk1>
        <a:lt1>
          <a:srgbClr val="FFFFFF"/>
        </a:lt1>
        <a:dk2>
          <a:srgbClr val="30054B"/>
        </a:dk2>
        <a:lt2>
          <a:srgbClr val="FFFFFF"/>
        </a:lt2>
        <a:accent1>
          <a:srgbClr val="797B9B"/>
        </a:accent1>
        <a:accent2>
          <a:srgbClr val="6B4FB1"/>
        </a:accent2>
        <a:accent3>
          <a:srgbClr val="ADAAB1"/>
        </a:accent3>
        <a:accent4>
          <a:srgbClr val="DADADA"/>
        </a:accent4>
        <a:accent5>
          <a:srgbClr val="BEBFCB"/>
        </a:accent5>
        <a:accent6>
          <a:srgbClr val="6047A0"/>
        </a:accent6>
        <a:hlink>
          <a:srgbClr val="7AACCE"/>
        </a:hlink>
        <a:folHlink>
          <a:srgbClr val="D8D8E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7">
        <a:dk1>
          <a:srgbClr val="808080"/>
        </a:dk1>
        <a:lt1>
          <a:srgbClr val="FFFFCC"/>
        </a:lt1>
        <a:dk2>
          <a:srgbClr val="29527B"/>
        </a:dk2>
        <a:lt2>
          <a:srgbClr val="FFFFFF"/>
        </a:lt2>
        <a:accent1>
          <a:srgbClr val="CCCC00"/>
        </a:accent1>
        <a:accent2>
          <a:srgbClr val="669999"/>
        </a:accent2>
        <a:accent3>
          <a:srgbClr val="ACB3BF"/>
        </a:accent3>
        <a:accent4>
          <a:srgbClr val="DADAAE"/>
        </a:accent4>
        <a:accent5>
          <a:srgbClr val="E2E2AA"/>
        </a:accent5>
        <a:accent6>
          <a:srgbClr val="5C8A8A"/>
        </a:accent6>
        <a:hlink>
          <a:srgbClr val="D8D8EC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8">
        <a:dk1>
          <a:srgbClr val="666699"/>
        </a:dk1>
        <a:lt1>
          <a:srgbClr val="FFFFFF"/>
        </a:lt1>
        <a:dk2>
          <a:srgbClr val="476949"/>
        </a:dk2>
        <a:lt2>
          <a:srgbClr val="FFFFFF"/>
        </a:lt2>
        <a:accent1>
          <a:srgbClr val="CC6600"/>
        </a:accent1>
        <a:accent2>
          <a:srgbClr val="CC9900"/>
        </a:accent2>
        <a:accent3>
          <a:srgbClr val="B1B9B1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669900"/>
        </a:hlink>
        <a:folHlink>
          <a:srgbClr val="A45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9">
        <a:dk1>
          <a:srgbClr val="000000"/>
        </a:dk1>
        <a:lt1>
          <a:srgbClr val="FFFFFF"/>
        </a:lt1>
        <a:dk2>
          <a:srgbClr val="7C1302"/>
        </a:dk2>
        <a:lt2>
          <a:srgbClr val="CC9900"/>
        </a:lt2>
        <a:accent1>
          <a:srgbClr val="CC9900"/>
        </a:accent1>
        <a:accent2>
          <a:srgbClr val="CC3300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B92D00"/>
        </a:accent6>
        <a:hlink>
          <a:srgbClr val="808080"/>
        </a:hlink>
        <a:folHlink>
          <a:srgbClr val="CC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0">
        <a:dk1>
          <a:srgbClr val="000000"/>
        </a:dk1>
        <a:lt1>
          <a:srgbClr val="FFFFFF"/>
        </a:lt1>
        <a:dk2>
          <a:srgbClr val="330066"/>
        </a:dk2>
        <a:lt2>
          <a:srgbClr val="808080"/>
        </a:lt2>
        <a:accent1>
          <a:srgbClr val="CCCC00"/>
        </a:accent1>
        <a:accent2>
          <a:srgbClr val="669999"/>
        </a:accent2>
        <a:accent3>
          <a:srgbClr val="FFFFFF"/>
        </a:accent3>
        <a:accent4>
          <a:srgbClr val="000000"/>
        </a:accent4>
        <a:accent5>
          <a:srgbClr val="E2E2AA"/>
        </a:accent5>
        <a:accent6>
          <a:srgbClr val="5C8A8A"/>
        </a:accent6>
        <a:hlink>
          <a:srgbClr val="7E9CE8"/>
        </a:hlink>
        <a:folHlink>
          <a:srgbClr val="D8D8E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1">
        <a:dk1>
          <a:srgbClr val="000000"/>
        </a:dk1>
        <a:lt1>
          <a:srgbClr val="FFFFFF"/>
        </a:lt1>
        <a:dk2>
          <a:srgbClr val="008080"/>
        </a:dk2>
        <a:lt2>
          <a:srgbClr val="808080"/>
        </a:lt2>
        <a:accent1>
          <a:srgbClr val="CCCC00"/>
        </a:accent1>
        <a:accent2>
          <a:srgbClr val="669999"/>
        </a:accent2>
        <a:accent3>
          <a:srgbClr val="FFFFFF"/>
        </a:accent3>
        <a:accent4>
          <a:srgbClr val="000000"/>
        </a:accent4>
        <a:accent5>
          <a:srgbClr val="E2E2AA"/>
        </a:accent5>
        <a:accent6>
          <a:srgbClr val="5C8A8A"/>
        </a:accent6>
        <a:hlink>
          <a:srgbClr val="7E9CE8"/>
        </a:hlink>
        <a:folHlink>
          <a:srgbClr val="D8D8E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2">
        <a:dk1>
          <a:srgbClr val="000000"/>
        </a:dk1>
        <a:lt1>
          <a:srgbClr val="FFFFFF"/>
        </a:lt1>
        <a:dk2>
          <a:srgbClr val="4D4D4D"/>
        </a:dk2>
        <a:lt2>
          <a:srgbClr val="808080"/>
        </a:lt2>
        <a:accent1>
          <a:srgbClr val="008080"/>
        </a:accent1>
        <a:accent2>
          <a:srgbClr val="99CC00"/>
        </a:accent2>
        <a:accent3>
          <a:srgbClr val="FFFFFF"/>
        </a:accent3>
        <a:accent4>
          <a:srgbClr val="000000"/>
        </a:accent4>
        <a:accent5>
          <a:srgbClr val="AAC0C0"/>
        </a:accent5>
        <a:accent6>
          <a:srgbClr val="8AB900"/>
        </a:accent6>
        <a:hlink>
          <a:srgbClr val="C0C0C0"/>
        </a:hlink>
        <a:folHlink>
          <a:srgbClr val="FF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3">
        <a:dk1>
          <a:srgbClr val="000000"/>
        </a:dk1>
        <a:lt1>
          <a:srgbClr val="FFFFFF"/>
        </a:lt1>
        <a:dk2>
          <a:srgbClr val="1C1C1C"/>
        </a:dk2>
        <a:lt2>
          <a:srgbClr val="808080"/>
        </a:lt2>
        <a:accent1>
          <a:srgbClr val="008080"/>
        </a:accent1>
        <a:accent2>
          <a:srgbClr val="99CC00"/>
        </a:accent2>
        <a:accent3>
          <a:srgbClr val="FFFFFF"/>
        </a:accent3>
        <a:accent4>
          <a:srgbClr val="000000"/>
        </a:accent4>
        <a:accent5>
          <a:srgbClr val="AAC0C0"/>
        </a:accent5>
        <a:accent6>
          <a:srgbClr val="8AB900"/>
        </a:accent6>
        <a:hlink>
          <a:srgbClr val="C0C0C0"/>
        </a:hlink>
        <a:folHlink>
          <a:srgbClr val="FF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4">
        <a:dk1>
          <a:srgbClr val="000000"/>
        </a:dk1>
        <a:lt1>
          <a:srgbClr val="FFFFFF"/>
        </a:lt1>
        <a:dk2>
          <a:srgbClr val="1C1C1C"/>
        </a:dk2>
        <a:lt2>
          <a:srgbClr val="808080"/>
        </a:lt2>
        <a:accent1>
          <a:srgbClr val="008080"/>
        </a:accent1>
        <a:accent2>
          <a:srgbClr val="FF9900"/>
        </a:accent2>
        <a:accent3>
          <a:srgbClr val="FFFFFF"/>
        </a:accent3>
        <a:accent4>
          <a:srgbClr val="000000"/>
        </a:accent4>
        <a:accent5>
          <a:srgbClr val="AAC0C0"/>
        </a:accent5>
        <a:accent6>
          <a:srgbClr val="E78A00"/>
        </a:accent6>
        <a:hlink>
          <a:srgbClr val="C0C0C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5">
        <a:dk1>
          <a:srgbClr val="000000"/>
        </a:dk1>
        <a:lt1>
          <a:srgbClr val="FFFFFF"/>
        </a:lt1>
        <a:dk2>
          <a:srgbClr val="008080"/>
        </a:dk2>
        <a:lt2>
          <a:srgbClr val="808080"/>
        </a:lt2>
        <a:accent1>
          <a:srgbClr val="008080"/>
        </a:accent1>
        <a:accent2>
          <a:srgbClr val="99CC00"/>
        </a:accent2>
        <a:accent3>
          <a:srgbClr val="FFFFFF"/>
        </a:accent3>
        <a:accent4>
          <a:srgbClr val="000000"/>
        </a:accent4>
        <a:accent5>
          <a:srgbClr val="AAC0C0"/>
        </a:accent5>
        <a:accent6>
          <a:srgbClr val="8AB900"/>
        </a:accent6>
        <a:hlink>
          <a:srgbClr val="C0C0C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6">
        <a:dk1>
          <a:srgbClr val="000000"/>
        </a:dk1>
        <a:lt1>
          <a:srgbClr val="FFFFFF"/>
        </a:lt1>
        <a:dk2>
          <a:srgbClr val="080808"/>
        </a:dk2>
        <a:lt2>
          <a:srgbClr val="808080"/>
        </a:lt2>
        <a:accent1>
          <a:srgbClr val="008080"/>
        </a:accent1>
        <a:accent2>
          <a:srgbClr val="99CC00"/>
        </a:accent2>
        <a:accent3>
          <a:srgbClr val="FFFFFF"/>
        </a:accent3>
        <a:accent4>
          <a:srgbClr val="000000"/>
        </a:accent4>
        <a:accent5>
          <a:srgbClr val="AAC0C0"/>
        </a:accent5>
        <a:accent6>
          <a:srgbClr val="8AB900"/>
        </a:accent6>
        <a:hlink>
          <a:srgbClr val="C0C0C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Default Theme" id="{5B72517F-AA38-47A4-932C-FA668E096836}" vid="{07E21B4A-3649-473F-ADBF-387E80862A45}"/>
    </a:ext>
  </a:extLst>
</a:theme>
</file>

<file path=ppt/theme/theme2.xml><?xml version="1.0" encoding="utf-8"?>
<a:theme xmlns:a="http://schemas.openxmlformats.org/drawingml/2006/main" name="Обложки разделов">
  <a:themeElements>
    <a:clrScheme name="СИБУР NEW ОСНОВНЫЕ ЦВЕТА">
      <a:dk1>
        <a:srgbClr val="00313C"/>
      </a:dk1>
      <a:lt1>
        <a:sysClr val="window" lastClr="FFFFFF"/>
      </a:lt1>
      <a:dk2>
        <a:srgbClr val="00313C"/>
      </a:dk2>
      <a:lt2>
        <a:srgbClr val="77E2C3"/>
      </a:lt2>
      <a:accent1>
        <a:srgbClr val="008C95"/>
      </a:accent1>
      <a:accent2>
        <a:srgbClr val="003D4C"/>
      </a:accent2>
      <a:accent3>
        <a:srgbClr val="77E2C3"/>
      </a:accent3>
      <a:accent4>
        <a:srgbClr val="BFBFBF"/>
      </a:accent4>
      <a:accent5>
        <a:srgbClr val="000000"/>
      </a:accent5>
      <a:accent6>
        <a:srgbClr val="E04E39"/>
      </a:accent6>
      <a:hlink>
        <a:srgbClr val="008CFA"/>
      </a:hlink>
      <a:folHlink>
        <a:srgbClr val="006EC0"/>
      </a:folHlink>
    </a:clrScheme>
    <a:fontScheme name="Классическая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утюр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  <a:extLst/>
      </a:spPr>
      <a:bodyPr vert="horz" wrap="square" lIns="72000" tIns="36000" rIns="72000" bIns="3600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1200" b="1" i="0" u="none" strike="noStrike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altLang="ru-RU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  <a:txDef>
      <a:spPr>
        <a:noFill/>
      </a:spPr>
      <a:bodyPr wrap="none" lIns="0" tIns="0" rIns="0" bIns="0" rtlCol="0">
        <a:spAutoFit/>
      </a:bodyPr>
      <a:lstStyle>
        <a:defPPr>
          <a:defRPr sz="1400" dirty="0" err="1" smtClean="0">
            <a:solidFill>
              <a:schemeClr val="tx2"/>
            </a:solidFill>
          </a:defRPr>
        </a:defPPr>
      </a:lstStyle>
    </a:txDef>
  </a:objectDefaults>
  <a:extraClrSchemeLst>
    <a:extraClrScheme>
      <a:clrScheme name="Сеть 1">
        <a:dk1>
          <a:srgbClr val="4F747B"/>
        </a:dk1>
        <a:lt1>
          <a:srgbClr val="FFFFFF"/>
        </a:lt1>
        <a:dk2>
          <a:srgbClr val="000000"/>
        </a:dk2>
        <a:lt2>
          <a:srgbClr val="C0C0C0"/>
        </a:lt2>
        <a:accent1>
          <a:srgbClr val="859868"/>
        </a:accent1>
        <a:accent2>
          <a:srgbClr val="5F5F5F"/>
        </a:accent2>
        <a:accent3>
          <a:srgbClr val="AAAAAA"/>
        </a:accent3>
        <a:accent4>
          <a:srgbClr val="DADADA"/>
        </a:accent4>
        <a:accent5>
          <a:srgbClr val="C2CAB9"/>
        </a:accent5>
        <a:accent6>
          <a:srgbClr val="555555"/>
        </a:accent6>
        <a:hlink>
          <a:srgbClr val="5F5F5F"/>
        </a:hlink>
        <a:folHlink>
          <a:srgbClr val="BA121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2">
        <a:dk1>
          <a:srgbClr val="3C0000"/>
        </a:dk1>
        <a:lt1>
          <a:srgbClr val="FFFFFF"/>
        </a:lt1>
        <a:dk2>
          <a:srgbClr val="4D0B0B"/>
        </a:dk2>
        <a:lt2>
          <a:srgbClr val="FFFFFF"/>
        </a:lt2>
        <a:accent1>
          <a:srgbClr val="666633"/>
        </a:accent1>
        <a:accent2>
          <a:srgbClr val="CC3300"/>
        </a:accent2>
        <a:accent3>
          <a:srgbClr val="B2AAAA"/>
        </a:accent3>
        <a:accent4>
          <a:srgbClr val="DADADA"/>
        </a:accent4>
        <a:accent5>
          <a:srgbClr val="B8B8AD"/>
        </a:accent5>
        <a:accent6>
          <a:srgbClr val="B92D00"/>
        </a:accent6>
        <a:hlink>
          <a:srgbClr val="CC9900"/>
        </a:hlink>
        <a:folHlink>
          <a:srgbClr val="CCCC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3">
        <a:dk1>
          <a:srgbClr val="666699"/>
        </a:dk1>
        <a:lt1>
          <a:srgbClr val="FFFFFF"/>
        </a:lt1>
        <a:dk2>
          <a:srgbClr val="15192B"/>
        </a:dk2>
        <a:lt2>
          <a:srgbClr val="CCCCFF"/>
        </a:lt2>
        <a:accent1>
          <a:srgbClr val="4F893D"/>
        </a:accent1>
        <a:accent2>
          <a:srgbClr val="666699"/>
        </a:accent2>
        <a:accent3>
          <a:srgbClr val="AAABAC"/>
        </a:accent3>
        <a:accent4>
          <a:srgbClr val="DADADA"/>
        </a:accent4>
        <a:accent5>
          <a:srgbClr val="B2C4AF"/>
        </a:accent5>
        <a:accent6>
          <a:srgbClr val="5C5C8A"/>
        </a:accent6>
        <a:hlink>
          <a:srgbClr val="CC9900"/>
        </a:hlink>
        <a:folHlink>
          <a:srgbClr val="4837C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4">
        <a:dk1>
          <a:srgbClr val="666699"/>
        </a:dk1>
        <a:lt1>
          <a:srgbClr val="FFFFFF"/>
        </a:lt1>
        <a:dk2>
          <a:srgbClr val="86001A"/>
        </a:dk2>
        <a:lt2>
          <a:srgbClr val="CCCC66"/>
        </a:lt2>
        <a:accent1>
          <a:srgbClr val="FF3300"/>
        </a:accent1>
        <a:accent2>
          <a:srgbClr val="FF6600"/>
        </a:accent2>
        <a:accent3>
          <a:srgbClr val="C3AAAB"/>
        </a:accent3>
        <a:accent4>
          <a:srgbClr val="DADADA"/>
        </a:accent4>
        <a:accent5>
          <a:srgbClr val="FFADAA"/>
        </a:accent5>
        <a:accent6>
          <a:srgbClr val="E75C00"/>
        </a:accent6>
        <a:hlink>
          <a:srgbClr val="CC9900"/>
        </a:hlink>
        <a:folHlink>
          <a:srgbClr val="FF0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5">
        <a:dk1>
          <a:srgbClr val="666699"/>
        </a:dk1>
        <a:lt1>
          <a:srgbClr val="FFFFFF"/>
        </a:lt1>
        <a:dk2>
          <a:srgbClr val="000054"/>
        </a:dk2>
        <a:lt2>
          <a:srgbClr val="FFFFFF"/>
        </a:lt2>
        <a:accent1>
          <a:srgbClr val="3333FF"/>
        </a:accent1>
        <a:accent2>
          <a:srgbClr val="006699"/>
        </a:accent2>
        <a:accent3>
          <a:srgbClr val="AAAAB3"/>
        </a:accent3>
        <a:accent4>
          <a:srgbClr val="DADADA"/>
        </a:accent4>
        <a:accent5>
          <a:srgbClr val="ADADFF"/>
        </a:accent5>
        <a:accent6>
          <a:srgbClr val="005C8A"/>
        </a:accent6>
        <a:hlink>
          <a:srgbClr val="669900"/>
        </a:hlink>
        <a:folHlink>
          <a:srgbClr val="0000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6">
        <a:dk1>
          <a:srgbClr val="808080"/>
        </a:dk1>
        <a:lt1>
          <a:srgbClr val="FFFFFF"/>
        </a:lt1>
        <a:dk2>
          <a:srgbClr val="30054B"/>
        </a:dk2>
        <a:lt2>
          <a:srgbClr val="FFFFFF"/>
        </a:lt2>
        <a:accent1>
          <a:srgbClr val="797B9B"/>
        </a:accent1>
        <a:accent2>
          <a:srgbClr val="6B4FB1"/>
        </a:accent2>
        <a:accent3>
          <a:srgbClr val="ADAAB1"/>
        </a:accent3>
        <a:accent4>
          <a:srgbClr val="DADADA"/>
        </a:accent4>
        <a:accent5>
          <a:srgbClr val="BEBFCB"/>
        </a:accent5>
        <a:accent6>
          <a:srgbClr val="6047A0"/>
        </a:accent6>
        <a:hlink>
          <a:srgbClr val="7AACCE"/>
        </a:hlink>
        <a:folHlink>
          <a:srgbClr val="D8D8E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7">
        <a:dk1>
          <a:srgbClr val="808080"/>
        </a:dk1>
        <a:lt1>
          <a:srgbClr val="FFFFCC"/>
        </a:lt1>
        <a:dk2>
          <a:srgbClr val="29527B"/>
        </a:dk2>
        <a:lt2>
          <a:srgbClr val="FFFFFF"/>
        </a:lt2>
        <a:accent1>
          <a:srgbClr val="CCCC00"/>
        </a:accent1>
        <a:accent2>
          <a:srgbClr val="669999"/>
        </a:accent2>
        <a:accent3>
          <a:srgbClr val="ACB3BF"/>
        </a:accent3>
        <a:accent4>
          <a:srgbClr val="DADAAE"/>
        </a:accent4>
        <a:accent5>
          <a:srgbClr val="E2E2AA"/>
        </a:accent5>
        <a:accent6>
          <a:srgbClr val="5C8A8A"/>
        </a:accent6>
        <a:hlink>
          <a:srgbClr val="D8D8EC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8">
        <a:dk1>
          <a:srgbClr val="666699"/>
        </a:dk1>
        <a:lt1>
          <a:srgbClr val="FFFFFF"/>
        </a:lt1>
        <a:dk2>
          <a:srgbClr val="476949"/>
        </a:dk2>
        <a:lt2>
          <a:srgbClr val="FFFFFF"/>
        </a:lt2>
        <a:accent1>
          <a:srgbClr val="CC6600"/>
        </a:accent1>
        <a:accent2>
          <a:srgbClr val="CC9900"/>
        </a:accent2>
        <a:accent3>
          <a:srgbClr val="B1B9B1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669900"/>
        </a:hlink>
        <a:folHlink>
          <a:srgbClr val="A45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9">
        <a:dk1>
          <a:srgbClr val="000000"/>
        </a:dk1>
        <a:lt1>
          <a:srgbClr val="FFFFFF"/>
        </a:lt1>
        <a:dk2>
          <a:srgbClr val="7C1302"/>
        </a:dk2>
        <a:lt2>
          <a:srgbClr val="CC9900"/>
        </a:lt2>
        <a:accent1>
          <a:srgbClr val="CC9900"/>
        </a:accent1>
        <a:accent2>
          <a:srgbClr val="CC3300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B92D00"/>
        </a:accent6>
        <a:hlink>
          <a:srgbClr val="808080"/>
        </a:hlink>
        <a:folHlink>
          <a:srgbClr val="CC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0">
        <a:dk1>
          <a:srgbClr val="000000"/>
        </a:dk1>
        <a:lt1>
          <a:srgbClr val="FFFFFF"/>
        </a:lt1>
        <a:dk2>
          <a:srgbClr val="330066"/>
        </a:dk2>
        <a:lt2>
          <a:srgbClr val="808080"/>
        </a:lt2>
        <a:accent1>
          <a:srgbClr val="CCCC00"/>
        </a:accent1>
        <a:accent2>
          <a:srgbClr val="669999"/>
        </a:accent2>
        <a:accent3>
          <a:srgbClr val="FFFFFF"/>
        </a:accent3>
        <a:accent4>
          <a:srgbClr val="000000"/>
        </a:accent4>
        <a:accent5>
          <a:srgbClr val="E2E2AA"/>
        </a:accent5>
        <a:accent6>
          <a:srgbClr val="5C8A8A"/>
        </a:accent6>
        <a:hlink>
          <a:srgbClr val="7E9CE8"/>
        </a:hlink>
        <a:folHlink>
          <a:srgbClr val="D8D8E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1">
        <a:dk1>
          <a:srgbClr val="000000"/>
        </a:dk1>
        <a:lt1>
          <a:srgbClr val="FFFFFF"/>
        </a:lt1>
        <a:dk2>
          <a:srgbClr val="008080"/>
        </a:dk2>
        <a:lt2>
          <a:srgbClr val="808080"/>
        </a:lt2>
        <a:accent1>
          <a:srgbClr val="CCCC00"/>
        </a:accent1>
        <a:accent2>
          <a:srgbClr val="669999"/>
        </a:accent2>
        <a:accent3>
          <a:srgbClr val="FFFFFF"/>
        </a:accent3>
        <a:accent4>
          <a:srgbClr val="000000"/>
        </a:accent4>
        <a:accent5>
          <a:srgbClr val="E2E2AA"/>
        </a:accent5>
        <a:accent6>
          <a:srgbClr val="5C8A8A"/>
        </a:accent6>
        <a:hlink>
          <a:srgbClr val="7E9CE8"/>
        </a:hlink>
        <a:folHlink>
          <a:srgbClr val="D8D8E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2">
        <a:dk1>
          <a:srgbClr val="000000"/>
        </a:dk1>
        <a:lt1>
          <a:srgbClr val="FFFFFF"/>
        </a:lt1>
        <a:dk2>
          <a:srgbClr val="4D4D4D"/>
        </a:dk2>
        <a:lt2>
          <a:srgbClr val="808080"/>
        </a:lt2>
        <a:accent1>
          <a:srgbClr val="008080"/>
        </a:accent1>
        <a:accent2>
          <a:srgbClr val="99CC00"/>
        </a:accent2>
        <a:accent3>
          <a:srgbClr val="FFFFFF"/>
        </a:accent3>
        <a:accent4>
          <a:srgbClr val="000000"/>
        </a:accent4>
        <a:accent5>
          <a:srgbClr val="AAC0C0"/>
        </a:accent5>
        <a:accent6>
          <a:srgbClr val="8AB900"/>
        </a:accent6>
        <a:hlink>
          <a:srgbClr val="C0C0C0"/>
        </a:hlink>
        <a:folHlink>
          <a:srgbClr val="FF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3">
        <a:dk1>
          <a:srgbClr val="000000"/>
        </a:dk1>
        <a:lt1>
          <a:srgbClr val="FFFFFF"/>
        </a:lt1>
        <a:dk2>
          <a:srgbClr val="1C1C1C"/>
        </a:dk2>
        <a:lt2>
          <a:srgbClr val="808080"/>
        </a:lt2>
        <a:accent1>
          <a:srgbClr val="008080"/>
        </a:accent1>
        <a:accent2>
          <a:srgbClr val="99CC00"/>
        </a:accent2>
        <a:accent3>
          <a:srgbClr val="FFFFFF"/>
        </a:accent3>
        <a:accent4>
          <a:srgbClr val="000000"/>
        </a:accent4>
        <a:accent5>
          <a:srgbClr val="AAC0C0"/>
        </a:accent5>
        <a:accent6>
          <a:srgbClr val="8AB900"/>
        </a:accent6>
        <a:hlink>
          <a:srgbClr val="C0C0C0"/>
        </a:hlink>
        <a:folHlink>
          <a:srgbClr val="FF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4">
        <a:dk1>
          <a:srgbClr val="000000"/>
        </a:dk1>
        <a:lt1>
          <a:srgbClr val="FFFFFF"/>
        </a:lt1>
        <a:dk2>
          <a:srgbClr val="1C1C1C"/>
        </a:dk2>
        <a:lt2>
          <a:srgbClr val="808080"/>
        </a:lt2>
        <a:accent1>
          <a:srgbClr val="008080"/>
        </a:accent1>
        <a:accent2>
          <a:srgbClr val="FF9900"/>
        </a:accent2>
        <a:accent3>
          <a:srgbClr val="FFFFFF"/>
        </a:accent3>
        <a:accent4>
          <a:srgbClr val="000000"/>
        </a:accent4>
        <a:accent5>
          <a:srgbClr val="AAC0C0"/>
        </a:accent5>
        <a:accent6>
          <a:srgbClr val="E78A00"/>
        </a:accent6>
        <a:hlink>
          <a:srgbClr val="C0C0C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5">
        <a:dk1>
          <a:srgbClr val="000000"/>
        </a:dk1>
        <a:lt1>
          <a:srgbClr val="FFFFFF"/>
        </a:lt1>
        <a:dk2>
          <a:srgbClr val="008080"/>
        </a:dk2>
        <a:lt2>
          <a:srgbClr val="808080"/>
        </a:lt2>
        <a:accent1>
          <a:srgbClr val="008080"/>
        </a:accent1>
        <a:accent2>
          <a:srgbClr val="99CC00"/>
        </a:accent2>
        <a:accent3>
          <a:srgbClr val="FFFFFF"/>
        </a:accent3>
        <a:accent4>
          <a:srgbClr val="000000"/>
        </a:accent4>
        <a:accent5>
          <a:srgbClr val="AAC0C0"/>
        </a:accent5>
        <a:accent6>
          <a:srgbClr val="8AB900"/>
        </a:accent6>
        <a:hlink>
          <a:srgbClr val="C0C0C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6">
        <a:dk1>
          <a:srgbClr val="000000"/>
        </a:dk1>
        <a:lt1>
          <a:srgbClr val="FFFFFF"/>
        </a:lt1>
        <a:dk2>
          <a:srgbClr val="080808"/>
        </a:dk2>
        <a:lt2>
          <a:srgbClr val="808080"/>
        </a:lt2>
        <a:accent1>
          <a:srgbClr val="008080"/>
        </a:accent1>
        <a:accent2>
          <a:srgbClr val="99CC00"/>
        </a:accent2>
        <a:accent3>
          <a:srgbClr val="FFFFFF"/>
        </a:accent3>
        <a:accent4>
          <a:srgbClr val="000000"/>
        </a:accent4>
        <a:accent5>
          <a:srgbClr val="AAC0C0"/>
        </a:accent5>
        <a:accent6>
          <a:srgbClr val="8AB900"/>
        </a:accent6>
        <a:hlink>
          <a:srgbClr val="C0C0C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16х9_RU 2022 NEW (12042022)" id="{335DD997-2272-4FF0-B577-3FE9C73A2915}" vid="{37B83130-DE68-4CA1-95EB-2442DD47DB32}"/>
    </a:ext>
  </a:extLst>
</a:theme>
</file>

<file path=ppt/theme/theme3.xml><?xml version="1.0" encoding="utf-8"?>
<a:theme xmlns:a="http://schemas.openxmlformats.org/drawingml/2006/main" name="Коллажи">
  <a:themeElements>
    <a:clrScheme name="СИБУР NEW ОСНОВНЫЕ ЦВЕТА">
      <a:dk1>
        <a:srgbClr val="00313C"/>
      </a:dk1>
      <a:lt1>
        <a:sysClr val="window" lastClr="FFFFFF"/>
      </a:lt1>
      <a:dk2>
        <a:srgbClr val="00313C"/>
      </a:dk2>
      <a:lt2>
        <a:srgbClr val="77E2C3"/>
      </a:lt2>
      <a:accent1>
        <a:srgbClr val="008C95"/>
      </a:accent1>
      <a:accent2>
        <a:srgbClr val="003D4C"/>
      </a:accent2>
      <a:accent3>
        <a:srgbClr val="77E2C3"/>
      </a:accent3>
      <a:accent4>
        <a:srgbClr val="BFBFBF"/>
      </a:accent4>
      <a:accent5>
        <a:srgbClr val="000000"/>
      </a:accent5>
      <a:accent6>
        <a:srgbClr val="E04E39"/>
      </a:accent6>
      <a:hlink>
        <a:srgbClr val="008CFA"/>
      </a:hlink>
      <a:folHlink>
        <a:srgbClr val="006EC0"/>
      </a:folHlink>
    </a:clrScheme>
    <a:fontScheme name="Классическая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утюр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  <a:extLst/>
      </a:spPr>
      <a:bodyPr vert="horz" wrap="square" lIns="72000" tIns="36000" rIns="72000" bIns="3600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1200" b="1" i="0" u="none" strike="noStrike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altLang="ru-RU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  <a:txDef>
      <a:spPr>
        <a:noFill/>
      </a:spPr>
      <a:bodyPr wrap="none" lIns="0" tIns="0" rIns="0" bIns="0" rtlCol="0">
        <a:spAutoFit/>
      </a:bodyPr>
      <a:lstStyle>
        <a:defPPr>
          <a:defRPr sz="1400" dirty="0" err="1" smtClean="0">
            <a:solidFill>
              <a:schemeClr val="tx2"/>
            </a:solidFill>
          </a:defRPr>
        </a:defPPr>
      </a:lstStyle>
    </a:txDef>
  </a:objectDefaults>
  <a:extraClrSchemeLst>
    <a:extraClrScheme>
      <a:clrScheme name="Сеть 1">
        <a:dk1>
          <a:srgbClr val="4F747B"/>
        </a:dk1>
        <a:lt1>
          <a:srgbClr val="FFFFFF"/>
        </a:lt1>
        <a:dk2>
          <a:srgbClr val="000000"/>
        </a:dk2>
        <a:lt2>
          <a:srgbClr val="C0C0C0"/>
        </a:lt2>
        <a:accent1>
          <a:srgbClr val="859868"/>
        </a:accent1>
        <a:accent2>
          <a:srgbClr val="5F5F5F"/>
        </a:accent2>
        <a:accent3>
          <a:srgbClr val="AAAAAA"/>
        </a:accent3>
        <a:accent4>
          <a:srgbClr val="DADADA"/>
        </a:accent4>
        <a:accent5>
          <a:srgbClr val="C2CAB9"/>
        </a:accent5>
        <a:accent6>
          <a:srgbClr val="555555"/>
        </a:accent6>
        <a:hlink>
          <a:srgbClr val="5F5F5F"/>
        </a:hlink>
        <a:folHlink>
          <a:srgbClr val="BA121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2">
        <a:dk1>
          <a:srgbClr val="3C0000"/>
        </a:dk1>
        <a:lt1>
          <a:srgbClr val="FFFFFF"/>
        </a:lt1>
        <a:dk2>
          <a:srgbClr val="4D0B0B"/>
        </a:dk2>
        <a:lt2>
          <a:srgbClr val="FFFFFF"/>
        </a:lt2>
        <a:accent1>
          <a:srgbClr val="666633"/>
        </a:accent1>
        <a:accent2>
          <a:srgbClr val="CC3300"/>
        </a:accent2>
        <a:accent3>
          <a:srgbClr val="B2AAAA"/>
        </a:accent3>
        <a:accent4>
          <a:srgbClr val="DADADA"/>
        </a:accent4>
        <a:accent5>
          <a:srgbClr val="B8B8AD"/>
        </a:accent5>
        <a:accent6>
          <a:srgbClr val="B92D00"/>
        </a:accent6>
        <a:hlink>
          <a:srgbClr val="CC9900"/>
        </a:hlink>
        <a:folHlink>
          <a:srgbClr val="CCCC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3">
        <a:dk1>
          <a:srgbClr val="666699"/>
        </a:dk1>
        <a:lt1>
          <a:srgbClr val="FFFFFF"/>
        </a:lt1>
        <a:dk2>
          <a:srgbClr val="15192B"/>
        </a:dk2>
        <a:lt2>
          <a:srgbClr val="CCCCFF"/>
        </a:lt2>
        <a:accent1>
          <a:srgbClr val="4F893D"/>
        </a:accent1>
        <a:accent2>
          <a:srgbClr val="666699"/>
        </a:accent2>
        <a:accent3>
          <a:srgbClr val="AAABAC"/>
        </a:accent3>
        <a:accent4>
          <a:srgbClr val="DADADA"/>
        </a:accent4>
        <a:accent5>
          <a:srgbClr val="B2C4AF"/>
        </a:accent5>
        <a:accent6>
          <a:srgbClr val="5C5C8A"/>
        </a:accent6>
        <a:hlink>
          <a:srgbClr val="CC9900"/>
        </a:hlink>
        <a:folHlink>
          <a:srgbClr val="4837C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4">
        <a:dk1>
          <a:srgbClr val="666699"/>
        </a:dk1>
        <a:lt1>
          <a:srgbClr val="FFFFFF"/>
        </a:lt1>
        <a:dk2>
          <a:srgbClr val="86001A"/>
        </a:dk2>
        <a:lt2>
          <a:srgbClr val="CCCC66"/>
        </a:lt2>
        <a:accent1>
          <a:srgbClr val="FF3300"/>
        </a:accent1>
        <a:accent2>
          <a:srgbClr val="FF6600"/>
        </a:accent2>
        <a:accent3>
          <a:srgbClr val="C3AAAB"/>
        </a:accent3>
        <a:accent4>
          <a:srgbClr val="DADADA"/>
        </a:accent4>
        <a:accent5>
          <a:srgbClr val="FFADAA"/>
        </a:accent5>
        <a:accent6>
          <a:srgbClr val="E75C00"/>
        </a:accent6>
        <a:hlink>
          <a:srgbClr val="CC9900"/>
        </a:hlink>
        <a:folHlink>
          <a:srgbClr val="FF0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5">
        <a:dk1>
          <a:srgbClr val="666699"/>
        </a:dk1>
        <a:lt1>
          <a:srgbClr val="FFFFFF"/>
        </a:lt1>
        <a:dk2>
          <a:srgbClr val="000054"/>
        </a:dk2>
        <a:lt2>
          <a:srgbClr val="FFFFFF"/>
        </a:lt2>
        <a:accent1>
          <a:srgbClr val="3333FF"/>
        </a:accent1>
        <a:accent2>
          <a:srgbClr val="006699"/>
        </a:accent2>
        <a:accent3>
          <a:srgbClr val="AAAAB3"/>
        </a:accent3>
        <a:accent4>
          <a:srgbClr val="DADADA"/>
        </a:accent4>
        <a:accent5>
          <a:srgbClr val="ADADFF"/>
        </a:accent5>
        <a:accent6>
          <a:srgbClr val="005C8A"/>
        </a:accent6>
        <a:hlink>
          <a:srgbClr val="669900"/>
        </a:hlink>
        <a:folHlink>
          <a:srgbClr val="0000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6">
        <a:dk1>
          <a:srgbClr val="808080"/>
        </a:dk1>
        <a:lt1>
          <a:srgbClr val="FFFFFF"/>
        </a:lt1>
        <a:dk2>
          <a:srgbClr val="30054B"/>
        </a:dk2>
        <a:lt2>
          <a:srgbClr val="FFFFFF"/>
        </a:lt2>
        <a:accent1>
          <a:srgbClr val="797B9B"/>
        </a:accent1>
        <a:accent2>
          <a:srgbClr val="6B4FB1"/>
        </a:accent2>
        <a:accent3>
          <a:srgbClr val="ADAAB1"/>
        </a:accent3>
        <a:accent4>
          <a:srgbClr val="DADADA"/>
        </a:accent4>
        <a:accent5>
          <a:srgbClr val="BEBFCB"/>
        </a:accent5>
        <a:accent6>
          <a:srgbClr val="6047A0"/>
        </a:accent6>
        <a:hlink>
          <a:srgbClr val="7AACCE"/>
        </a:hlink>
        <a:folHlink>
          <a:srgbClr val="D8D8E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7">
        <a:dk1>
          <a:srgbClr val="808080"/>
        </a:dk1>
        <a:lt1>
          <a:srgbClr val="FFFFCC"/>
        </a:lt1>
        <a:dk2>
          <a:srgbClr val="29527B"/>
        </a:dk2>
        <a:lt2>
          <a:srgbClr val="FFFFFF"/>
        </a:lt2>
        <a:accent1>
          <a:srgbClr val="CCCC00"/>
        </a:accent1>
        <a:accent2>
          <a:srgbClr val="669999"/>
        </a:accent2>
        <a:accent3>
          <a:srgbClr val="ACB3BF"/>
        </a:accent3>
        <a:accent4>
          <a:srgbClr val="DADAAE"/>
        </a:accent4>
        <a:accent5>
          <a:srgbClr val="E2E2AA"/>
        </a:accent5>
        <a:accent6>
          <a:srgbClr val="5C8A8A"/>
        </a:accent6>
        <a:hlink>
          <a:srgbClr val="D8D8EC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8">
        <a:dk1>
          <a:srgbClr val="666699"/>
        </a:dk1>
        <a:lt1>
          <a:srgbClr val="FFFFFF"/>
        </a:lt1>
        <a:dk2>
          <a:srgbClr val="476949"/>
        </a:dk2>
        <a:lt2>
          <a:srgbClr val="FFFFFF"/>
        </a:lt2>
        <a:accent1>
          <a:srgbClr val="CC6600"/>
        </a:accent1>
        <a:accent2>
          <a:srgbClr val="CC9900"/>
        </a:accent2>
        <a:accent3>
          <a:srgbClr val="B1B9B1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669900"/>
        </a:hlink>
        <a:folHlink>
          <a:srgbClr val="A45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9">
        <a:dk1>
          <a:srgbClr val="000000"/>
        </a:dk1>
        <a:lt1>
          <a:srgbClr val="FFFFFF"/>
        </a:lt1>
        <a:dk2>
          <a:srgbClr val="7C1302"/>
        </a:dk2>
        <a:lt2>
          <a:srgbClr val="CC9900"/>
        </a:lt2>
        <a:accent1>
          <a:srgbClr val="CC9900"/>
        </a:accent1>
        <a:accent2>
          <a:srgbClr val="CC3300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B92D00"/>
        </a:accent6>
        <a:hlink>
          <a:srgbClr val="808080"/>
        </a:hlink>
        <a:folHlink>
          <a:srgbClr val="CC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0">
        <a:dk1>
          <a:srgbClr val="000000"/>
        </a:dk1>
        <a:lt1>
          <a:srgbClr val="FFFFFF"/>
        </a:lt1>
        <a:dk2>
          <a:srgbClr val="330066"/>
        </a:dk2>
        <a:lt2>
          <a:srgbClr val="808080"/>
        </a:lt2>
        <a:accent1>
          <a:srgbClr val="CCCC00"/>
        </a:accent1>
        <a:accent2>
          <a:srgbClr val="669999"/>
        </a:accent2>
        <a:accent3>
          <a:srgbClr val="FFFFFF"/>
        </a:accent3>
        <a:accent4>
          <a:srgbClr val="000000"/>
        </a:accent4>
        <a:accent5>
          <a:srgbClr val="E2E2AA"/>
        </a:accent5>
        <a:accent6>
          <a:srgbClr val="5C8A8A"/>
        </a:accent6>
        <a:hlink>
          <a:srgbClr val="7E9CE8"/>
        </a:hlink>
        <a:folHlink>
          <a:srgbClr val="D8D8E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1">
        <a:dk1>
          <a:srgbClr val="000000"/>
        </a:dk1>
        <a:lt1>
          <a:srgbClr val="FFFFFF"/>
        </a:lt1>
        <a:dk2>
          <a:srgbClr val="008080"/>
        </a:dk2>
        <a:lt2>
          <a:srgbClr val="808080"/>
        </a:lt2>
        <a:accent1>
          <a:srgbClr val="CCCC00"/>
        </a:accent1>
        <a:accent2>
          <a:srgbClr val="669999"/>
        </a:accent2>
        <a:accent3>
          <a:srgbClr val="FFFFFF"/>
        </a:accent3>
        <a:accent4>
          <a:srgbClr val="000000"/>
        </a:accent4>
        <a:accent5>
          <a:srgbClr val="E2E2AA"/>
        </a:accent5>
        <a:accent6>
          <a:srgbClr val="5C8A8A"/>
        </a:accent6>
        <a:hlink>
          <a:srgbClr val="7E9CE8"/>
        </a:hlink>
        <a:folHlink>
          <a:srgbClr val="D8D8E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2">
        <a:dk1>
          <a:srgbClr val="000000"/>
        </a:dk1>
        <a:lt1>
          <a:srgbClr val="FFFFFF"/>
        </a:lt1>
        <a:dk2>
          <a:srgbClr val="4D4D4D"/>
        </a:dk2>
        <a:lt2>
          <a:srgbClr val="808080"/>
        </a:lt2>
        <a:accent1>
          <a:srgbClr val="008080"/>
        </a:accent1>
        <a:accent2>
          <a:srgbClr val="99CC00"/>
        </a:accent2>
        <a:accent3>
          <a:srgbClr val="FFFFFF"/>
        </a:accent3>
        <a:accent4>
          <a:srgbClr val="000000"/>
        </a:accent4>
        <a:accent5>
          <a:srgbClr val="AAC0C0"/>
        </a:accent5>
        <a:accent6>
          <a:srgbClr val="8AB900"/>
        </a:accent6>
        <a:hlink>
          <a:srgbClr val="C0C0C0"/>
        </a:hlink>
        <a:folHlink>
          <a:srgbClr val="FF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3">
        <a:dk1>
          <a:srgbClr val="000000"/>
        </a:dk1>
        <a:lt1>
          <a:srgbClr val="FFFFFF"/>
        </a:lt1>
        <a:dk2>
          <a:srgbClr val="1C1C1C"/>
        </a:dk2>
        <a:lt2>
          <a:srgbClr val="808080"/>
        </a:lt2>
        <a:accent1>
          <a:srgbClr val="008080"/>
        </a:accent1>
        <a:accent2>
          <a:srgbClr val="99CC00"/>
        </a:accent2>
        <a:accent3>
          <a:srgbClr val="FFFFFF"/>
        </a:accent3>
        <a:accent4>
          <a:srgbClr val="000000"/>
        </a:accent4>
        <a:accent5>
          <a:srgbClr val="AAC0C0"/>
        </a:accent5>
        <a:accent6>
          <a:srgbClr val="8AB900"/>
        </a:accent6>
        <a:hlink>
          <a:srgbClr val="C0C0C0"/>
        </a:hlink>
        <a:folHlink>
          <a:srgbClr val="FF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4">
        <a:dk1>
          <a:srgbClr val="000000"/>
        </a:dk1>
        <a:lt1>
          <a:srgbClr val="FFFFFF"/>
        </a:lt1>
        <a:dk2>
          <a:srgbClr val="1C1C1C"/>
        </a:dk2>
        <a:lt2>
          <a:srgbClr val="808080"/>
        </a:lt2>
        <a:accent1>
          <a:srgbClr val="008080"/>
        </a:accent1>
        <a:accent2>
          <a:srgbClr val="FF9900"/>
        </a:accent2>
        <a:accent3>
          <a:srgbClr val="FFFFFF"/>
        </a:accent3>
        <a:accent4>
          <a:srgbClr val="000000"/>
        </a:accent4>
        <a:accent5>
          <a:srgbClr val="AAC0C0"/>
        </a:accent5>
        <a:accent6>
          <a:srgbClr val="E78A00"/>
        </a:accent6>
        <a:hlink>
          <a:srgbClr val="C0C0C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5">
        <a:dk1>
          <a:srgbClr val="000000"/>
        </a:dk1>
        <a:lt1>
          <a:srgbClr val="FFFFFF"/>
        </a:lt1>
        <a:dk2>
          <a:srgbClr val="008080"/>
        </a:dk2>
        <a:lt2>
          <a:srgbClr val="808080"/>
        </a:lt2>
        <a:accent1>
          <a:srgbClr val="008080"/>
        </a:accent1>
        <a:accent2>
          <a:srgbClr val="99CC00"/>
        </a:accent2>
        <a:accent3>
          <a:srgbClr val="FFFFFF"/>
        </a:accent3>
        <a:accent4>
          <a:srgbClr val="000000"/>
        </a:accent4>
        <a:accent5>
          <a:srgbClr val="AAC0C0"/>
        </a:accent5>
        <a:accent6>
          <a:srgbClr val="8AB900"/>
        </a:accent6>
        <a:hlink>
          <a:srgbClr val="C0C0C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6">
        <a:dk1>
          <a:srgbClr val="000000"/>
        </a:dk1>
        <a:lt1>
          <a:srgbClr val="FFFFFF"/>
        </a:lt1>
        <a:dk2>
          <a:srgbClr val="080808"/>
        </a:dk2>
        <a:lt2>
          <a:srgbClr val="808080"/>
        </a:lt2>
        <a:accent1>
          <a:srgbClr val="008080"/>
        </a:accent1>
        <a:accent2>
          <a:srgbClr val="99CC00"/>
        </a:accent2>
        <a:accent3>
          <a:srgbClr val="FFFFFF"/>
        </a:accent3>
        <a:accent4>
          <a:srgbClr val="000000"/>
        </a:accent4>
        <a:accent5>
          <a:srgbClr val="AAC0C0"/>
        </a:accent5>
        <a:accent6>
          <a:srgbClr val="8AB900"/>
        </a:accent6>
        <a:hlink>
          <a:srgbClr val="C0C0C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16х9_RU 2022 NEW (12042022)" id="{335DD997-2272-4FF0-B577-3FE9C73A2915}" vid="{31148018-2C53-40A7-BFBE-D7ECC5407A4A}"/>
    </a:ext>
  </a:extLst>
</a:theme>
</file>

<file path=ppt/theme/theme4.xml><?xml version="1.0" encoding="utf-8"?>
<a:theme xmlns:a="http://schemas.openxmlformats.org/drawingml/2006/main" name="Базовые слайды">
  <a:themeElements>
    <a:clrScheme name="СИБУР NEW ОСНОВНЫЕ ЦВЕТА">
      <a:dk1>
        <a:srgbClr val="00313C"/>
      </a:dk1>
      <a:lt1>
        <a:sysClr val="window" lastClr="FFFFFF"/>
      </a:lt1>
      <a:dk2>
        <a:srgbClr val="00313C"/>
      </a:dk2>
      <a:lt2>
        <a:srgbClr val="77E2C3"/>
      </a:lt2>
      <a:accent1>
        <a:srgbClr val="008C95"/>
      </a:accent1>
      <a:accent2>
        <a:srgbClr val="003D4C"/>
      </a:accent2>
      <a:accent3>
        <a:srgbClr val="77E2C3"/>
      </a:accent3>
      <a:accent4>
        <a:srgbClr val="BFBFBF"/>
      </a:accent4>
      <a:accent5>
        <a:srgbClr val="000000"/>
      </a:accent5>
      <a:accent6>
        <a:srgbClr val="E04E39"/>
      </a:accent6>
      <a:hlink>
        <a:srgbClr val="008CFA"/>
      </a:hlink>
      <a:folHlink>
        <a:srgbClr val="006EC0"/>
      </a:folHlink>
    </a:clrScheme>
    <a:fontScheme name="Классическая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утюр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  <a:extLst/>
      </a:spPr>
      <a:bodyPr vert="horz" wrap="square" lIns="72000" tIns="36000" rIns="72000" bIns="3600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1200" b="1" i="0" u="none" strike="noStrike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altLang="ru-RU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  <a:txDef>
      <a:spPr>
        <a:noFill/>
      </a:spPr>
      <a:bodyPr wrap="none" lIns="0" tIns="0" rIns="0" bIns="0" rtlCol="0">
        <a:spAutoFit/>
      </a:bodyPr>
      <a:lstStyle>
        <a:defPPr>
          <a:defRPr sz="1400" dirty="0" err="1" smtClean="0">
            <a:solidFill>
              <a:schemeClr val="tx2"/>
            </a:solidFill>
          </a:defRPr>
        </a:defPPr>
      </a:lstStyle>
    </a:txDef>
  </a:objectDefaults>
  <a:extraClrSchemeLst>
    <a:extraClrScheme>
      <a:clrScheme name="Сеть 1">
        <a:dk1>
          <a:srgbClr val="4F747B"/>
        </a:dk1>
        <a:lt1>
          <a:srgbClr val="FFFFFF"/>
        </a:lt1>
        <a:dk2>
          <a:srgbClr val="000000"/>
        </a:dk2>
        <a:lt2>
          <a:srgbClr val="C0C0C0"/>
        </a:lt2>
        <a:accent1>
          <a:srgbClr val="859868"/>
        </a:accent1>
        <a:accent2>
          <a:srgbClr val="5F5F5F"/>
        </a:accent2>
        <a:accent3>
          <a:srgbClr val="AAAAAA"/>
        </a:accent3>
        <a:accent4>
          <a:srgbClr val="DADADA"/>
        </a:accent4>
        <a:accent5>
          <a:srgbClr val="C2CAB9"/>
        </a:accent5>
        <a:accent6>
          <a:srgbClr val="555555"/>
        </a:accent6>
        <a:hlink>
          <a:srgbClr val="5F5F5F"/>
        </a:hlink>
        <a:folHlink>
          <a:srgbClr val="BA121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2">
        <a:dk1>
          <a:srgbClr val="3C0000"/>
        </a:dk1>
        <a:lt1>
          <a:srgbClr val="FFFFFF"/>
        </a:lt1>
        <a:dk2>
          <a:srgbClr val="4D0B0B"/>
        </a:dk2>
        <a:lt2>
          <a:srgbClr val="FFFFFF"/>
        </a:lt2>
        <a:accent1>
          <a:srgbClr val="666633"/>
        </a:accent1>
        <a:accent2>
          <a:srgbClr val="CC3300"/>
        </a:accent2>
        <a:accent3>
          <a:srgbClr val="B2AAAA"/>
        </a:accent3>
        <a:accent4>
          <a:srgbClr val="DADADA"/>
        </a:accent4>
        <a:accent5>
          <a:srgbClr val="B8B8AD"/>
        </a:accent5>
        <a:accent6>
          <a:srgbClr val="B92D00"/>
        </a:accent6>
        <a:hlink>
          <a:srgbClr val="CC9900"/>
        </a:hlink>
        <a:folHlink>
          <a:srgbClr val="CCCC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3">
        <a:dk1>
          <a:srgbClr val="666699"/>
        </a:dk1>
        <a:lt1>
          <a:srgbClr val="FFFFFF"/>
        </a:lt1>
        <a:dk2>
          <a:srgbClr val="15192B"/>
        </a:dk2>
        <a:lt2>
          <a:srgbClr val="CCCCFF"/>
        </a:lt2>
        <a:accent1>
          <a:srgbClr val="4F893D"/>
        </a:accent1>
        <a:accent2>
          <a:srgbClr val="666699"/>
        </a:accent2>
        <a:accent3>
          <a:srgbClr val="AAABAC"/>
        </a:accent3>
        <a:accent4>
          <a:srgbClr val="DADADA"/>
        </a:accent4>
        <a:accent5>
          <a:srgbClr val="B2C4AF"/>
        </a:accent5>
        <a:accent6>
          <a:srgbClr val="5C5C8A"/>
        </a:accent6>
        <a:hlink>
          <a:srgbClr val="CC9900"/>
        </a:hlink>
        <a:folHlink>
          <a:srgbClr val="4837C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4">
        <a:dk1>
          <a:srgbClr val="666699"/>
        </a:dk1>
        <a:lt1>
          <a:srgbClr val="FFFFFF"/>
        </a:lt1>
        <a:dk2>
          <a:srgbClr val="86001A"/>
        </a:dk2>
        <a:lt2>
          <a:srgbClr val="CCCC66"/>
        </a:lt2>
        <a:accent1>
          <a:srgbClr val="FF3300"/>
        </a:accent1>
        <a:accent2>
          <a:srgbClr val="FF6600"/>
        </a:accent2>
        <a:accent3>
          <a:srgbClr val="C3AAAB"/>
        </a:accent3>
        <a:accent4>
          <a:srgbClr val="DADADA"/>
        </a:accent4>
        <a:accent5>
          <a:srgbClr val="FFADAA"/>
        </a:accent5>
        <a:accent6>
          <a:srgbClr val="E75C00"/>
        </a:accent6>
        <a:hlink>
          <a:srgbClr val="CC9900"/>
        </a:hlink>
        <a:folHlink>
          <a:srgbClr val="FF0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5">
        <a:dk1>
          <a:srgbClr val="666699"/>
        </a:dk1>
        <a:lt1>
          <a:srgbClr val="FFFFFF"/>
        </a:lt1>
        <a:dk2>
          <a:srgbClr val="000054"/>
        </a:dk2>
        <a:lt2>
          <a:srgbClr val="FFFFFF"/>
        </a:lt2>
        <a:accent1>
          <a:srgbClr val="3333FF"/>
        </a:accent1>
        <a:accent2>
          <a:srgbClr val="006699"/>
        </a:accent2>
        <a:accent3>
          <a:srgbClr val="AAAAB3"/>
        </a:accent3>
        <a:accent4>
          <a:srgbClr val="DADADA"/>
        </a:accent4>
        <a:accent5>
          <a:srgbClr val="ADADFF"/>
        </a:accent5>
        <a:accent6>
          <a:srgbClr val="005C8A"/>
        </a:accent6>
        <a:hlink>
          <a:srgbClr val="669900"/>
        </a:hlink>
        <a:folHlink>
          <a:srgbClr val="0000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6">
        <a:dk1>
          <a:srgbClr val="808080"/>
        </a:dk1>
        <a:lt1>
          <a:srgbClr val="FFFFFF"/>
        </a:lt1>
        <a:dk2>
          <a:srgbClr val="30054B"/>
        </a:dk2>
        <a:lt2>
          <a:srgbClr val="FFFFFF"/>
        </a:lt2>
        <a:accent1>
          <a:srgbClr val="797B9B"/>
        </a:accent1>
        <a:accent2>
          <a:srgbClr val="6B4FB1"/>
        </a:accent2>
        <a:accent3>
          <a:srgbClr val="ADAAB1"/>
        </a:accent3>
        <a:accent4>
          <a:srgbClr val="DADADA"/>
        </a:accent4>
        <a:accent5>
          <a:srgbClr val="BEBFCB"/>
        </a:accent5>
        <a:accent6>
          <a:srgbClr val="6047A0"/>
        </a:accent6>
        <a:hlink>
          <a:srgbClr val="7AACCE"/>
        </a:hlink>
        <a:folHlink>
          <a:srgbClr val="D8D8E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7">
        <a:dk1>
          <a:srgbClr val="808080"/>
        </a:dk1>
        <a:lt1>
          <a:srgbClr val="FFFFCC"/>
        </a:lt1>
        <a:dk2>
          <a:srgbClr val="29527B"/>
        </a:dk2>
        <a:lt2>
          <a:srgbClr val="FFFFFF"/>
        </a:lt2>
        <a:accent1>
          <a:srgbClr val="CCCC00"/>
        </a:accent1>
        <a:accent2>
          <a:srgbClr val="669999"/>
        </a:accent2>
        <a:accent3>
          <a:srgbClr val="ACB3BF"/>
        </a:accent3>
        <a:accent4>
          <a:srgbClr val="DADAAE"/>
        </a:accent4>
        <a:accent5>
          <a:srgbClr val="E2E2AA"/>
        </a:accent5>
        <a:accent6>
          <a:srgbClr val="5C8A8A"/>
        </a:accent6>
        <a:hlink>
          <a:srgbClr val="D8D8EC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8">
        <a:dk1>
          <a:srgbClr val="666699"/>
        </a:dk1>
        <a:lt1>
          <a:srgbClr val="FFFFFF"/>
        </a:lt1>
        <a:dk2>
          <a:srgbClr val="476949"/>
        </a:dk2>
        <a:lt2>
          <a:srgbClr val="FFFFFF"/>
        </a:lt2>
        <a:accent1>
          <a:srgbClr val="CC6600"/>
        </a:accent1>
        <a:accent2>
          <a:srgbClr val="CC9900"/>
        </a:accent2>
        <a:accent3>
          <a:srgbClr val="B1B9B1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669900"/>
        </a:hlink>
        <a:folHlink>
          <a:srgbClr val="A45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9">
        <a:dk1>
          <a:srgbClr val="000000"/>
        </a:dk1>
        <a:lt1>
          <a:srgbClr val="FFFFFF"/>
        </a:lt1>
        <a:dk2>
          <a:srgbClr val="7C1302"/>
        </a:dk2>
        <a:lt2>
          <a:srgbClr val="CC9900"/>
        </a:lt2>
        <a:accent1>
          <a:srgbClr val="CC9900"/>
        </a:accent1>
        <a:accent2>
          <a:srgbClr val="CC3300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B92D00"/>
        </a:accent6>
        <a:hlink>
          <a:srgbClr val="808080"/>
        </a:hlink>
        <a:folHlink>
          <a:srgbClr val="CC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0">
        <a:dk1>
          <a:srgbClr val="000000"/>
        </a:dk1>
        <a:lt1>
          <a:srgbClr val="FFFFFF"/>
        </a:lt1>
        <a:dk2>
          <a:srgbClr val="330066"/>
        </a:dk2>
        <a:lt2>
          <a:srgbClr val="808080"/>
        </a:lt2>
        <a:accent1>
          <a:srgbClr val="CCCC00"/>
        </a:accent1>
        <a:accent2>
          <a:srgbClr val="669999"/>
        </a:accent2>
        <a:accent3>
          <a:srgbClr val="FFFFFF"/>
        </a:accent3>
        <a:accent4>
          <a:srgbClr val="000000"/>
        </a:accent4>
        <a:accent5>
          <a:srgbClr val="E2E2AA"/>
        </a:accent5>
        <a:accent6>
          <a:srgbClr val="5C8A8A"/>
        </a:accent6>
        <a:hlink>
          <a:srgbClr val="7E9CE8"/>
        </a:hlink>
        <a:folHlink>
          <a:srgbClr val="D8D8E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1">
        <a:dk1>
          <a:srgbClr val="000000"/>
        </a:dk1>
        <a:lt1>
          <a:srgbClr val="FFFFFF"/>
        </a:lt1>
        <a:dk2>
          <a:srgbClr val="008080"/>
        </a:dk2>
        <a:lt2>
          <a:srgbClr val="808080"/>
        </a:lt2>
        <a:accent1>
          <a:srgbClr val="CCCC00"/>
        </a:accent1>
        <a:accent2>
          <a:srgbClr val="669999"/>
        </a:accent2>
        <a:accent3>
          <a:srgbClr val="FFFFFF"/>
        </a:accent3>
        <a:accent4>
          <a:srgbClr val="000000"/>
        </a:accent4>
        <a:accent5>
          <a:srgbClr val="E2E2AA"/>
        </a:accent5>
        <a:accent6>
          <a:srgbClr val="5C8A8A"/>
        </a:accent6>
        <a:hlink>
          <a:srgbClr val="7E9CE8"/>
        </a:hlink>
        <a:folHlink>
          <a:srgbClr val="D8D8E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2">
        <a:dk1>
          <a:srgbClr val="000000"/>
        </a:dk1>
        <a:lt1>
          <a:srgbClr val="FFFFFF"/>
        </a:lt1>
        <a:dk2>
          <a:srgbClr val="4D4D4D"/>
        </a:dk2>
        <a:lt2>
          <a:srgbClr val="808080"/>
        </a:lt2>
        <a:accent1>
          <a:srgbClr val="008080"/>
        </a:accent1>
        <a:accent2>
          <a:srgbClr val="99CC00"/>
        </a:accent2>
        <a:accent3>
          <a:srgbClr val="FFFFFF"/>
        </a:accent3>
        <a:accent4>
          <a:srgbClr val="000000"/>
        </a:accent4>
        <a:accent5>
          <a:srgbClr val="AAC0C0"/>
        </a:accent5>
        <a:accent6>
          <a:srgbClr val="8AB900"/>
        </a:accent6>
        <a:hlink>
          <a:srgbClr val="C0C0C0"/>
        </a:hlink>
        <a:folHlink>
          <a:srgbClr val="FF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3">
        <a:dk1>
          <a:srgbClr val="000000"/>
        </a:dk1>
        <a:lt1>
          <a:srgbClr val="FFFFFF"/>
        </a:lt1>
        <a:dk2>
          <a:srgbClr val="1C1C1C"/>
        </a:dk2>
        <a:lt2>
          <a:srgbClr val="808080"/>
        </a:lt2>
        <a:accent1>
          <a:srgbClr val="008080"/>
        </a:accent1>
        <a:accent2>
          <a:srgbClr val="99CC00"/>
        </a:accent2>
        <a:accent3>
          <a:srgbClr val="FFFFFF"/>
        </a:accent3>
        <a:accent4>
          <a:srgbClr val="000000"/>
        </a:accent4>
        <a:accent5>
          <a:srgbClr val="AAC0C0"/>
        </a:accent5>
        <a:accent6>
          <a:srgbClr val="8AB900"/>
        </a:accent6>
        <a:hlink>
          <a:srgbClr val="C0C0C0"/>
        </a:hlink>
        <a:folHlink>
          <a:srgbClr val="FF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4">
        <a:dk1>
          <a:srgbClr val="000000"/>
        </a:dk1>
        <a:lt1>
          <a:srgbClr val="FFFFFF"/>
        </a:lt1>
        <a:dk2>
          <a:srgbClr val="1C1C1C"/>
        </a:dk2>
        <a:lt2>
          <a:srgbClr val="808080"/>
        </a:lt2>
        <a:accent1>
          <a:srgbClr val="008080"/>
        </a:accent1>
        <a:accent2>
          <a:srgbClr val="FF9900"/>
        </a:accent2>
        <a:accent3>
          <a:srgbClr val="FFFFFF"/>
        </a:accent3>
        <a:accent4>
          <a:srgbClr val="000000"/>
        </a:accent4>
        <a:accent5>
          <a:srgbClr val="AAC0C0"/>
        </a:accent5>
        <a:accent6>
          <a:srgbClr val="E78A00"/>
        </a:accent6>
        <a:hlink>
          <a:srgbClr val="C0C0C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5">
        <a:dk1>
          <a:srgbClr val="000000"/>
        </a:dk1>
        <a:lt1>
          <a:srgbClr val="FFFFFF"/>
        </a:lt1>
        <a:dk2>
          <a:srgbClr val="008080"/>
        </a:dk2>
        <a:lt2>
          <a:srgbClr val="808080"/>
        </a:lt2>
        <a:accent1>
          <a:srgbClr val="008080"/>
        </a:accent1>
        <a:accent2>
          <a:srgbClr val="99CC00"/>
        </a:accent2>
        <a:accent3>
          <a:srgbClr val="FFFFFF"/>
        </a:accent3>
        <a:accent4>
          <a:srgbClr val="000000"/>
        </a:accent4>
        <a:accent5>
          <a:srgbClr val="AAC0C0"/>
        </a:accent5>
        <a:accent6>
          <a:srgbClr val="8AB900"/>
        </a:accent6>
        <a:hlink>
          <a:srgbClr val="C0C0C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6">
        <a:dk1>
          <a:srgbClr val="000000"/>
        </a:dk1>
        <a:lt1>
          <a:srgbClr val="FFFFFF"/>
        </a:lt1>
        <a:dk2>
          <a:srgbClr val="080808"/>
        </a:dk2>
        <a:lt2>
          <a:srgbClr val="808080"/>
        </a:lt2>
        <a:accent1>
          <a:srgbClr val="008080"/>
        </a:accent1>
        <a:accent2>
          <a:srgbClr val="99CC00"/>
        </a:accent2>
        <a:accent3>
          <a:srgbClr val="FFFFFF"/>
        </a:accent3>
        <a:accent4>
          <a:srgbClr val="000000"/>
        </a:accent4>
        <a:accent5>
          <a:srgbClr val="AAC0C0"/>
        </a:accent5>
        <a:accent6>
          <a:srgbClr val="8AB900"/>
        </a:accent6>
        <a:hlink>
          <a:srgbClr val="C0C0C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16х9_RU 2022 NEW (12042022)" id="{335DD997-2272-4FF0-B577-3FE9C73A2915}" vid="{F845C98A-4E43-4E5E-BFF6-99D3EF316209}"/>
    </a:ext>
  </a:extLst>
</a:theme>
</file>

<file path=ppt/theme/theme5.xml><?xml version="1.0" encoding="utf-8"?>
<a:theme xmlns:a="http://schemas.openxmlformats.org/drawingml/2006/main" name="Финальные слайды">
  <a:themeElements>
    <a:clrScheme name="СИБУР NEW ОСНОВНЫЕ ЦВЕТА">
      <a:dk1>
        <a:srgbClr val="00313C"/>
      </a:dk1>
      <a:lt1>
        <a:sysClr val="window" lastClr="FFFFFF"/>
      </a:lt1>
      <a:dk2>
        <a:srgbClr val="00313C"/>
      </a:dk2>
      <a:lt2>
        <a:srgbClr val="77E2C3"/>
      </a:lt2>
      <a:accent1>
        <a:srgbClr val="008C95"/>
      </a:accent1>
      <a:accent2>
        <a:srgbClr val="003D4C"/>
      </a:accent2>
      <a:accent3>
        <a:srgbClr val="77E2C3"/>
      </a:accent3>
      <a:accent4>
        <a:srgbClr val="BFBFBF"/>
      </a:accent4>
      <a:accent5>
        <a:srgbClr val="000000"/>
      </a:accent5>
      <a:accent6>
        <a:srgbClr val="E04E39"/>
      </a:accent6>
      <a:hlink>
        <a:srgbClr val="008CFA"/>
      </a:hlink>
      <a:folHlink>
        <a:srgbClr val="006EC0"/>
      </a:folHlink>
    </a:clrScheme>
    <a:fontScheme name="Классическая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утюр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  <a:extLst/>
      </a:spPr>
      <a:bodyPr vert="horz" wrap="square" lIns="72000" tIns="36000" rIns="72000" bIns="3600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1200" b="1" i="0" u="none" strike="noStrike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altLang="ru-RU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  <a:txDef>
      <a:spPr>
        <a:noFill/>
      </a:spPr>
      <a:bodyPr wrap="none" lIns="0" tIns="0" rIns="0" bIns="0" rtlCol="0">
        <a:spAutoFit/>
      </a:bodyPr>
      <a:lstStyle>
        <a:defPPr>
          <a:defRPr sz="1400" dirty="0" err="1" smtClean="0">
            <a:solidFill>
              <a:schemeClr val="tx2"/>
            </a:solidFill>
          </a:defRPr>
        </a:defPPr>
      </a:lstStyle>
    </a:txDef>
  </a:objectDefaults>
  <a:extraClrSchemeLst>
    <a:extraClrScheme>
      <a:clrScheme name="Сеть 1">
        <a:dk1>
          <a:srgbClr val="4F747B"/>
        </a:dk1>
        <a:lt1>
          <a:srgbClr val="FFFFFF"/>
        </a:lt1>
        <a:dk2>
          <a:srgbClr val="000000"/>
        </a:dk2>
        <a:lt2>
          <a:srgbClr val="C0C0C0"/>
        </a:lt2>
        <a:accent1>
          <a:srgbClr val="859868"/>
        </a:accent1>
        <a:accent2>
          <a:srgbClr val="5F5F5F"/>
        </a:accent2>
        <a:accent3>
          <a:srgbClr val="AAAAAA"/>
        </a:accent3>
        <a:accent4>
          <a:srgbClr val="DADADA"/>
        </a:accent4>
        <a:accent5>
          <a:srgbClr val="C2CAB9"/>
        </a:accent5>
        <a:accent6>
          <a:srgbClr val="555555"/>
        </a:accent6>
        <a:hlink>
          <a:srgbClr val="5F5F5F"/>
        </a:hlink>
        <a:folHlink>
          <a:srgbClr val="BA121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2">
        <a:dk1>
          <a:srgbClr val="3C0000"/>
        </a:dk1>
        <a:lt1>
          <a:srgbClr val="FFFFFF"/>
        </a:lt1>
        <a:dk2>
          <a:srgbClr val="4D0B0B"/>
        </a:dk2>
        <a:lt2>
          <a:srgbClr val="FFFFFF"/>
        </a:lt2>
        <a:accent1>
          <a:srgbClr val="666633"/>
        </a:accent1>
        <a:accent2>
          <a:srgbClr val="CC3300"/>
        </a:accent2>
        <a:accent3>
          <a:srgbClr val="B2AAAA"/>
        </a:accent3>
        <a:accent4>
          <a:srgbClr val="DADADA"/>
        </a:accent4>
        <a:accent5>
          <a:srgbClr val="B8B8AD"/>
        </a:accent5>
        <a:accent6>
          <a:srgbClr val="B92D00"/>
        </a:accent6>
        <a:hlink>
          <a:srgbClr val="CC9900"/>
        </a:hlink>
        <a:folHlink>
          <a:srgbClr val="CCCC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3">
        <a:dk1>
          <a:srgbClr val="666699"/>
        </a:dk1>
        <a:lt1>
          <a:srgbClr val="FFFFFF"/>
        </a:lt1>
        <a:dk2>
          <a:srgbClr val="15192B"/>
        </a:dk2>
        <a:lt2>
          <a:srgbClr val="CCCCFF"/>
        </a:lt2>
        <a:accent1>
          <a:srgbClr val="4F893D"/>
        </a:accent1>
        <a:accent2>
          <a:srgbClr val="666699"/>
        </a:accent2>
        <a:accent3>
          <a:srgbClr val="AAABAC"/>
        </a:accent3>
        <a:accent4>
          <a:srgbClr val="DADADA"/>
        </a:accent4>
        <a:accent5>
          <a:srgbClr val="B2C4AF"/>
        </a:accent5>
        <a:accent6>
          <a:srgbClr val="5C5C8A"/>
        </a:accent6>
        <a:hlink>
          <a:srgbClr val="CC9900"/>
        </a:hlink>
        <a:folHlink>
          <a:srgbClr val="4837C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4">
        <a:dk1>
          <a:srgbClr val="666699"/>
        </a:dk1>
        <a:lt1>
          <a:srgbClr val="FFFFFF"/>
        </a:lt1>
        <a:dk2>
          <a:srgbClr val="86001A"/>
        </a:dk2>
        <a:lt2>
          <a:srgbClr val="CCCC66"/>
        </a:lt2>
        <a:accent1>
          <a:srgbClr val="FF3300"/>
        </a:accent1>
        <a:accent2>
          <a:srgbClr val="FF6600"/>
        </a:accent2>
        <a:accent3>
          <a:srgbClr val="C3AAAB"/>
        </a:accent3>
        <a:accent4>
          <a:srgbClr val="DADADA"/>
        </a:accent4>
        <a:accent5>
          <a:srgbClr val="FFADAA"/>
        </a:accent5>
        <a:accent6>
          <a:srgbClr val="E75C00"/>
        </a:accent6>
        <a:hlink>
          <a:srgbClr val="CC9900"/>
        </a:hlink>
        <a:folHlink>
          <a:srgbClr val="FF0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5">
        <a:dk1>
          <a:srgbClr val="666699"/>
        </a:dk1>
        <a:lt1>
          <a:srgbClr val="FFFFFF"/>
        </a:lt1>
        <a:dk2>
          <a:srgbClr val="000054"/>
        </a:dk2>
        <a:lt2>
          <a:srgbClr val="FFFFFF"/>
        </a:lt2>
        <a:accent1>
          <a:srgbClr val="3333FF"/>
        </a:accent1>
        <a:accent2>
          <a:srgbClr val="006699"/>
        </a:accent2>
        <a:accent3>
          <a:srgbClr val="AAAAB3"/>
        </a:accent3>
        <a:accent4>
          <a:srgbClr val="DADADA"/>
        </a:accent4>
        <a:accent5>
          <a:srgbClr val="ADADFF"/>
        </a:accent5>
        <a:accent6>
          <a:srgbClr val="005C8A"/>
        </a:accent6>
        <a:hlink>
          <a:srgbClr val="669900"/>
        </a:hlink>
        <a:folHlink>
          <a:srgbClr val="0000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6">
        <a:dk1>
          <a:srgbClr val="808080"/>
        </a:dk1>
        <a:lt1>
          <a:srgbClr val="FFFFFF"/>
        </a:lt1>
        <a:dk2>
          <a:srgbClr val="30054B"/>
        </a:dk2>
        <a:lt2>
          <a:srgbClr val="FFFFFF"/>
        </a:lt2>
        <a:accent1>
          <a:srgbClr val="797B9B"/>
        </a:accent1>
        <a:accent2>
          <a:srgbClr val="6B4FB1"/>
        </a:accent2>
        <a:accent3>
          <a:srgbClr val="ADAAB1"/>
        </a:accent3>
        <a:accent4>
          <a:srgbClr val="DADADA"/>
        </a:accent4>
        <a:accent5>
          <a:srgbClr val="BEBFCB"/>
        </a:accent5>
        <a:accent6>
          <a:srgbClr val="6047A0"/>
        </a:accent6>
        <a:hlink>
          <a:srgbClr val="7AACCE"/>
        </a:hlink>
        <a:folHlink>
          <a:srgbClr val="D8D8E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7">
        <a:dk1>
          <a:srgbClr val="808080"/>
        </a:dk1>
        <a:lt1>
          <a:srgbClr val="FFFFCC"/>
        </a:lt1>
        <a:dk2>
          <a:srgbClr val="29527B"/>
        </a:dk2>
        <a:lt2>
          <a:srgbClr val="FFFFFF"/>
        </a:lt2>
        <a:accent1>
          <a:srgbClr val="CCCC00"/>
        </a:accent1>
        <a:accent2>
          <a:srgbClr val="669999"/>
        </a:accent2>
        <a:accent3>
          <a:srgbClr val="ACB3BF"/>
        </a:accent3>
        <a:accent4>
          <a:srgbClr val="DADAAE"/>
        </a:accent4>
        <a:accent5>
          <a:srgbClr val="E2E2AA"/>
        </a:accent5>
        <a:accent6>
          <a:srgbClr val="5C8A8A"/>
        </a:accent6>
        <a:hlink>
          <a:srgbClr val="D8D8EC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8">
        <a:dk1>
          <a:srgbClr val="666699"/>
        </a:dk1>
        <a:lt1>
          <a:srgbClr val="FFFFFF"/>
        </a:lt1>
        <a:dk2>
          <a:srgbClr val="476949"/>
        </a:dk2>
        <a:lt2>
          <a:srgbClr val="FFFFFF"/>
        </a:lt2>
        <a:accent1>
          <a:srgbClr val="CC6600"/>
        </a:accent1>
        <a:accent2>
          <a:srgbClr val="CC9900"/>
        </a:accent2>
        <a:accent3>
          <a:srgbClr val="B1B9B1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669900"/>
        </a:hlink>
        <a:folHlink>
          <a:srgbClr val="A45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9">
        <a:dk1>
          <a:srgbClr val="000000"/>
        </a:dk1>
        <a:lt1>
          <a:srgbClr val="FFFFFF"/>
        </a:lt1>
        <a:dk2>
          <a:srgbClr val="7C1302"/>
        </a:dk2>
        <a:lt2>
          <a:srgbClr val="CC9900"/>
        </a:lt2>
        <a:accent1>
          <a:srgbClr val="CC9900"/>
        </a:accent1>
        <a:accent2>
          <a:srgbClr val="CC3300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B92D00"/>
        </a:accent6>
        <a:hlink>
          <a:srgbClr val="808080"/>
        </a:hlink>
        <a:folHlink>
          <a:srgbClr val="CC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0">
        <a:dk1>
          <a:srgbClr val="000000"/>
        </a:dk1>
        <a:lt1>
          <a:srgbClr val="FFFFFF"/>
        </a:lt1>
        <a:dk2>
          <a:srgbClr val="330066"/>
        </a:dk2>
        <a:lt2>
          <a:srgbClr val="808080"/>
        </a:lt2>
        <a:accent1>
          <a:srgbClr val="CCCC00"/>
        </a:accent1>
        <a:accent2>
          <a:srgbClr val="669999"/>
        </a:accent2>
        <a:accent3>
          <a:srgbClr val="FFFFFF"/>
        </a:accent3>
        <a:accent4>
          <a:srgbClr val="000000"/>
        </a:accent4>
        <a:accent5>
          <a:srgbClr val="E2E2AA"/>
        </a:accent5>
        <a:accent6>
          <a:srgbClr val="5C8A8A"/>
        </a:accent6>
        <a:hlink>
          <a:srgbClr val="7E9CE8"/>
        </a:hlink>
        <a:folHlink>
          <a:srgbClr val="D8D8E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1">
        <a:dk1>
          <a:srgbClr val="000000"/>
        </a:dk1>
        <a:lt1>
          <a:srgbClr val="FFFFFF"/>
        </a:lt1>
        <a:dk2>
          <a:srgbClr val="008080"/>
        </a:dk2>
        <a:lt2>
          <a:srgbClr val="808080"/>
        </a:lt2>
        <a:accent1>
          <a:srgbClr val="CCCC00"/>
        </a:accent1>
        <a:accent2>
          <a:srgbClr val="669999"/>
        </a:accent2>
        <a:accent3>
          <a:srgbClr val="FFFFFF"/>
        </a:accent3>
        <a:accent4>
          <a:srgbClr val="000000"/>
        </a:accent4>
        <a:accent5>
          <a:srgbClr val="E2E2AA"/>
        </a:accent5>
        <a:accent6>
          <a:srgbClr val="5C8A8A"/>
        </a:accent6>
        <a:hlink>
          <a:srgbClr val="7E9CE8"/>
        </a:hlink>
        <a:folHlink>
          <a:srgbClr val="D8D8E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2">
        <a:dk1>
          <a:srgbClr val="000000"/>
        </a:dk1>
        <a:lt1>
          <a:srgbClr val="FFFFFF"/>
        </a:lt1>
        <a:dk2>
          <a:srgbClr val="4D4D4D"/>
        </a:dk2>
        <a:lt2>
          <a:srgbClr val="808080"/>
        </a:lt2>
        <a:accent1>
          <a:srgbClr val="008080"/>
        </a:accent1>
        <a:accent2>
          <a:srgbClr val="99CC00"/>
        </a:accent2>
        <a:accent3>
          <a:srgbClr val="FFFFFF"/>
        </a:accent3>
        <a:accent4>
          <a:srgbClr val="000000"/>
        </a:accent4>
        <a:accent5>
          <a:srgbClr val="AAC0C0"/>
        </a:accent5>
        <a:accent6>
          <a:srgbClr val="8AB900"/>
        </a:accent6>
        <a:hlink>
          <a:srgbClr val="C0C0C0"/>
        </a:hlink>
        <a:folHlink>
          <a:srgbClr val="FF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3">
        <a:dk1>
          <a:srgbClr val="000000"/>
        </a:dk1>
        <a:lt1>
          <a:srgbClr val="FFFFFF"/>
        </a:lt1>
        <a:dk2>
          <a:srgbClr val="1C1C1C"/>
        </a:dk2>
        <a:lt2>
          <a:srgbClr val="808080"/>
        </a:lt2>
        <a:accent1>
          <a:srgbClr val="008080"/>
        </a:accent1>
        <a:accent2>
          <a:srgbClr val="99CC00"/>
        </a:accent2>
        <a:accent3>
          <a:srgbClr val="FFFFFF"/>
        </a:accent3>
        <a:accent4>
          <a:srgbClr val="000000"/>
        </a:accent4>
        <a:accent5>
          <a:srgbClr val="AAC0C0"/>
        </a:accent5>
        <a:accent6>
          <a:srgbClr val="8AB900"/>
        </a:accent6>
        <a:hlink>
          <a:srgbClr val="C0C0C0"/>
        </a:hlink>
        <a:folHlink>
          <a:srgbClr val="FF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4">
        <a:dk1>
          <a:srgbClr val="000000"/>
        </a:dk1>
        <a:lt1>
          <a:srgbClr val="FFFFFF"/>
        </a:lt1>
        <a:dk2>
          <a:srgbClr val="1C1C1C"/>
        </a:dk2>
        <a:lt2>
          <a:srgbClr val="808080"/>
        </a:lt2>
        <a:accent1>
          <a:srgbClr val="008080"/>
        </a:accent1>
        <a:accent2>
          <a:srgbClr val="FF9900"/>
        </a:accent2>
        <a:accent3>
          <a:srgbClr val="FFFFFF"/>
        </a:accent3>
        <a:accent4>
          <a:srgbClr val="000000"/>
        </a:accent4>
        <a:accent5>
          <a:srgbClr val="AAC0C0"/>
        </a:accent5>
        <a:accent6>
          <a:srgbClr val="E78A00"/>
        </a:accent6>
        <a:hlink>
          <a:srgbClr val="C0C0C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5">
        <a:dk1>
          <a:srgbClr val="000000"/>
        </a:dk1>
        <a:lt1>
          <a:srgbClr val="FFFFFF"/>
        </a:lt1>
        <a:dk2>
          <a:srgbClr val="008080"/>
        </a:dk2>
        <a:lt2>
          <a:srgbClr val="808080"/>
        </a:lt2>
        <a:accent1>
          <a:srgbClr val="008080"/>
        </a:accent1>
        <a:accent2>
          <a:srgbClr val="99CC00"/>
        </a:accent2>
        <a:accent3>
          <a:srgbClr val="FFFFFF"/>
        </a:accent3>
        <a:accent4>
          <a:srgbClr val="000000"/>
        </a:accent4>
        <a:accent5>
          <a:srgbClr val="AAC0C0"/>
        </a:accent5>
        <a:accent6>
          <a:srgbClr val="8AB900"/>
        </a:accent6>
        <a:hlink>
          <a:srgbClr val="C0C0C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6">
        <a:dk1>
          <a:srgbClr val="000000"/>
        </a:dk1>
        <a:lt1>
          <a:srgbClr val="FFFFFF"/>
        </a:lt1>
        <a:dk2>
          <a:srgbClr val="080808"/>
        </a:dk2>
        <a:lt2>
          <a:srgbClr val="808080"/>
        </a:lt2>
        <a:accent1>
          <a:srgbClr val="008080"/>
        </a:accent1>
        <a:accent2>
          <a:srgbClr val="99CC00"/>
        </a:accent2>
        <a:accent3>
          <a:srgbClr val="FFFFFF"/>
        </a:accent3>
        <a:accent4>
          <a:srgbClr val="000000"/>
        </a:accent4>
        <a:accent5>
          <a:srgbClr val="AAC0C0"/>
        </a:accent5>
        <a:accent6>
          <a:srgbClr val="8AB900"/>
        </a:accent6>
        <a:hlink>
          <a:srgbClr val="C0C0C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16х9_RU 2022 NEW (12042022)" id="{335DD997-2272-4FF0-B577-3FE9C73A2915}" vid="{2455C501-D363-4A65-A072-FBA95366F13F}"/>
    </a:ext>
  </a:extLst>
</a:theme>
</file>

<file path=ppt/theme/theme6.xml><?xml version="1.0" encoding="utf-8"?>
<a:theme xmlns:a="http://schemas.openxmlformats.org/drawingml/2006/main" name="Буллиты">
  <a:themeElements>
    <a:clrScheme name="СИБУР NEW ОСНОВНЫЕ ЦВЕТА">
      <a:dk1>
        <a:srgbClr val="00313C"/>
      </a:dk1>
      <a:lt1>
        <a:sysClr val="window" lastClr="FFFFFF"/>
      </a:lt1>
      <a:dk2>
        <a:srgbClr val="00313C"/>
      </a:dk2>
      <a:lt2>
        <a:srgbClr val="77E2C3"/>
      </a:lt2>
      <a:accent1>
        <a:srgbClr val="008C95"/>
      </a:accent1>
      <a:accent2>
        <a:srgbClr val="003D4C"/>
      </a:accent2>
      <a:accent3>
        <a:srgbClr val="77E2C3"/>
      </a:accent3>
      <a:accent4>
        <a:srgbClr val="BFBFBF"/>
      </a:accent4>
      <a:accent5>
        <a:srgbClr val="000000"/>
      </a:accent5>
      <a:accent6>
        <a:srgbClr val="E04E39"/>
      </a:accent6>
      <a:hlink>
        <a:srgbClr val="008CFA"/>
      </a:hlink>
      <a:folHlink>
        <a:srgbClr val="006EC0"/>
      </a:folHlink>
    </a:clrScheme>
    <a:fontScheme name="Другая 2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Кутюр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  <a:extLst/>
      </a:spPr>
      <a:bodyPr vert="horz" wrap="square" lIns="72000" tIns="36000" rIns="72000" bIns="3600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1200" b="1" i="0" u="none" strike="noStrike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altLang="ru-RU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  <a:txDef>
      <a:spPr>
        <a:noFill/>
      </a:spPr>
      <a:bodyPr wrap="none" lIns="0" tIns="0" rIns="0" bIns="0" rtlCol="0">
        <a:spAutoFit/>
      </a:bodyPr>
      <a:lstStyle>
        <a:defPPr>
          <a:defRPr sz="1400" dirty="0" err="1" smtClean="0">
            <a:solidFill>
              <a:schemeClr val="tx2"/>
            </a:solidFill>
          </a:defRPr>
        </a:defPPr>
      </a:lstStyle>
    </a:txDef>
  </a:objectDefaults>
  <a:extraClrSchemeLst>
    <a:extraClrScheme>
      <a:clrScheme name="Сеть 1">
        <a:dk1>
          <a:srgbClr val="4F747B"/>
        </a:dk1>
        <a:lt1>
          <a:srgbClr val="FFFFFF"/>
        </a:lt1>
        <a:dk2>
          <a:srgbClr val="000000"/>
        </a:dk2>
        <a:lt2>
          <a:srgbClr val="C0C0C0"/>
        </a:lt2>
        <a:accent1>
          <a:srgbClr val="859868"/>
        </a:accent1>
        <a:accent2>
          <a:srgbClr val="5F5F5F"/>
        </a:accent2>
        <a:accent3>
          <a:srgbClr val="AAAAAA"/>
        </a:accent3>
        <a:accent4>
          <a:srgbClr val="DADADA"/>
        </a:accent4>
        <a:accent5>
          <a:srgbClr val="C2CAB9"/>
        </a:accent5>
        <a:accent6>
          <a:srgbClr val="555555"/>
        </a:accent6>
        <a:hlink>
          <a:srgbClr val="5F5F5F"/>
        </a:hlink>
        <a:folHlink>
          <a:srgbClr val="BA121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2">
        <a:dk1>
          <a:srgbClr val="3C0000"/>
        </a:dk1>
        <a:lt1>
          <a:srgbClr val="FFFFFF"/>
        </a:lt1>
        <a:dk2>
          <a:srgbClr val="4D0B0B"/>
        </a:dk2>
        <a:lt2>
          <a:srgbClr val="FFFFFF"/>
        </a:lt2>
        <a:accent1>
          <a:srgbClr val="666633"/>
        </a:accent1>
        <a:accent2>
          <a:srgbClr val="CC3300"/>
        </a:accent2>
        <a:accent3>
          <a:srgbClr val="B2AAAA"/>
        </a:accent3>
        <a:accent4>
          <a:srgbClr val="DADADA"/>
        </a:accent4>
        <a:accent5>
          <a:srgbClr val="B8B8AD"/>
        </a:accent5>
        <a:accent6>
          <a:srgbClr val="B92D00"/>
        </a:accent6>
        <a:hlink>
          <a:srgbClr val="CC9900"/>
        </a:hlink>
        <a:folHlink>
          <a:srgbClr val="CCCC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3">
        <a:dk1>
          <a:srgbClr val="666699"/>
        </a:dk1>
        <a:lt1>
          <a:srgbClr val="FFFFFF"/>
        </a:lt1>
        <a:dk2>
          <a:srgbClr val="15192B"/>
        </a:dk2>
        <a:lt2>
          <a:srgbClr val="CCCCFF"/>
        </a:lt2>
        <a:accent1>
          <a:srgbClr val="4F893D"/>
        </a:accent1>
        <a:accent2>
          <a:srgbClr val="666699"/>
        </a:accent2>
        <a:accent3>
          <a:srgbClr val="AAABAC"/>
        </a:accent3>
        <a:accent4>
          <a:srgbClr val="DADADA"/>
        </a:accent4>
        <a:accent5>
          <a:srgbClr val="B2C4AF"/>
        </a:accent5>
        <a:accent6>
          <a:srgbClr val="5C5C8A"/>
        </a:accent6>
        <a:hlink>
          <a:srgbClr val="CC9900"/>
        </a:hlink>
        <a:folHlink>
          <a:srgbClr val="4837C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4">
        <a:dk1>
          <a:srgbClr val="666699"/>
        </a:dk1>
        <a:lt1>
          <a:srgbClr val="FFFFFF"/>
        </a:lt1>
        <a:dk2>
          <a:srgbClr val="86001A"/>
        </a:dk2>
        <a:lt2>
          <a:srgbClr val="CCCC66"/>
        </a:lt2>
        <a:accent1>
          <a:srgbClr val="FF3300"/>
        </a:accent1>
        <a:accent2>
          <a:srgbClr val="FF6600"/>
        </a:accent2>
        <a:accent3>
          <a:srgbClr val="C3AAAB"/>
        </a:accent3>
        <a:accent4>
          <a:srgbClr val="DADADA"/>
        </a:accent4>
        <a:accent5>
          <a:srgbClr val="FFADAA"/>
        </a:accent5>
        <a:accent6>
          <a:srgbClr val="E75C00"/>
        </a:accent6>
        <a:hlink>
          <a:srgbClr val="CC9900"/>
        </a:hlink>
        <a:folHlink>
          <a:srgbClr val="FF0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5">
        <a:dk1>
          <a:srgbClr val="666699"/>
        </a:dk1>
        <a:lt1>
          <a:srgbClr val="FFFFFF"/>
        </a:lt1>
        <a:dk2>
          <a:srgbClr val="000054"/>
        </a:dk2>
        <a:lt2>
          <a:srgbClr val="FFFFFF"/>
        </a:lt2>
        <a:accent1>
          <a:srgbClr val="3333FF"/>
        </a:accent1>
        <a:accent2>
          <a:srgbClr val="006699"/>
        </a:accent2>
        <a:accent3>
          <a:srgbClr val="AAAAB3"/>
        </a:accent3>
        <a:accent4>
          <a:srgbClr val="DADADA"/>
        </a:accent4>
        <a:accent5>
          <a:srgbClr val="ADADFF"/>
        </a:accent5>
        <a:accent6>
          <a:srgbClr val="005C8A"/>
        </a:accent6>
        <a:hlink>
          <a:srgbClr val="669900"/>
        </a:hlink>
        <a:folHlink>
          <a:srgbClr val="0000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6">
        <a:dk1>
          <a:srgbClr val="808080"/>
        </a:dk1>
        <a:lt1>
          <a:srgbClr val="FFFFFF"/>
        </a:lt1>
        <a:dk2>
          <a:srgbClr val="30054B"/>
        </a:dk2>
        <a:lt2>
          <a:srgbClr val="FFFFFF"/>
        </a:lt2>
        <a:accent1>
          <a:srgbClr val="797B9B"/>
        </a:accent1>
        <a:accent2>
          <a:srgbClr val="6B4FB1"/>
        </a:accent2>
        <a:accent3>
          <a:srgbClr val="ADAAB1"/>
        </a:accent3>
        <a:accent4>
          <a:srgbClr val="DADADA"/>
        </a:accent4>
        <a:accent5>
          <a:srgbClr val="BEBFCB"/>
        </a:accent5>
        <a:accent6>
          <a:srgbClr val="6047A0"/>
        </a:accent6>
        <a:hlink>
          <a:srgbClr val="7AACCE"/>
        </a:hlink>
        <a:folHlink>
          <a:srgbClr val="D8D8E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7">
        <a:dk1>
          <a:srgbClr val="808080"/>
        </a:dk1>
        <a:lt1>
          <a:srgbClr val="FFFFCC"/>
        </a:lt1>
        <a:dk2>
          <a:srgbClr val="29527B"/>
        </a:dk2>
        <a:lt2>
          <a:srgbClr val="FFFFFF"/>
        </a:lt2>
        <a:accent1>
          <a:srgbClr val="CCCC00"/>
        </a:accent1>
        <a:accent2>
          <a:srgbClr val="669999"/>
        </a:accent2>
        <a:accent3>
          <a:srgbClr val="ACB3BF"/>
        </a:accent3>
        <a:accent4>
          <a:srgbClr val="DADAAE"/>
        </a:accent4>
        <a:accent5>
          <a:srgbClr val="E2E2AA"/>
        </a:accent5>
        <a:accent6>
          <a:srgbClr val="5C8A8A"/>
        </a:accent6>
        <a:hlink>
          <a:srgbClr val="D8D8EC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8">
        <a:dk1>
          <a:srgbClr val="666699"/>
        </a:dk1>
        <a:lt1>
          <a:srgbClr val="FFFFFF"/>
        </a:lt1>
        <a:dk2>
          <a:srgbClr val="476949"/>
        </a:dk2>
        <a:lt2>
          <a:srgbClr val="FFFFFF"/>
        </a:lt2>
        <a:accent1>
          <a:srgbClr val="CC6600"/>
        </a:accent1>
        <a:accent2>
          <a:srgbClr val="CC9900"/>
        </a:accent2>
        <a:accent3>
          <a:srgbClr val="B1B9B1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669900"/>
        </a:hlink>
        <a:folHlink>
          <a:srgbClr val="A45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9">
        <a:dk1>
          <a:srgbClr val="000000"/>
        </a:dk1>
        <a:lt1>
          <a:srgbClr val="FFFFFF"/>
        </a:lt1>
        <a:dk2>
          <a:srgbClr val="7C1302"/>
        </a:dk2>
        <a:lt2>
          <a:srgbClr val="CC9900"/>
        </a:lt2>
        <a:accent1>
          <a:srgbClr val="CC9900"/>
        </a:accent1>
        <a:accent2>
          <a:srgbClr val="CC3300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B92D00"/>
        </a:accent6>
        <a:hlink>
          <a:srgbClr val="808080"/>
        </a:hlink>
        <a:folHlink>
          <a:srgbClr val="CC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0">
        <a:dk1>
          <a:srgbClr val="000000"/>
        </a:dk1>
        <a:lt1>
          <a:srgbClr val="FFFFFF"/>
        </a:lt1>
        <a:dk2>
          <a:srgbClr val="330066"/>
        </a:dk2>
        <a:lt2>
          <a:srgbClr val="808080"/>
        </a:lt2>
        <a:accent1>
          <a:srgbClr val="CCCC00"/>
        </a:accent1>
        <a:accent2>
          <a:srgbClr val="669999"/>
        </a:accent2>
        <a:accent3>
          <a:srgbClr val="FFFFFF"/>
        </a:accent3>
        <a:accent4>
          <a:srgbClr val="000000"/>
        </a:accent4>
        <a:accent5>
          <a:srgbClr val="E2E2AA"/>
        </a:accent5>
        <a:accent6>
          <a:srgbClr val="5C8A8A"/>
        </a:accent6>
        <a:hlink>
          <a:srgbClr val="7E9CE8"/>
        </a:hlink>
        <a:folHlink>
          <a:srgbClr val="D8D8E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1">
        <a:dk1>
          <a:srgbClr val="000000"/>
        </a:dk1>
        <a:lt1>
          <a:srgbClr val="FFFFFF"/>
        </a:lt1>
        <a:dk2>
          <a:srgbClr val="008080"/>
        </a:dk2>
        <a:lt2>
          <a:srgbClr val="808080"/>
        </a:lt2>
        <a:accent1>
          <a:srgbClr val="CCCC00"/>
        </a:accent1>
        <a:accent2>
          <a:srgbClr val="669999"/>
        </a:accent2>
        <a:accent3>
          <a:srgbClr val="FFFFFF"/>
        </a:accent3>
        <a:accent4>
          <a:srgbClr val="000000"/>
        </a:accent4>
        <a:accent5>
          <a:srgbClr val="E2E2AA"/>
        </a:accent5>
        <a:accent6>
          <a:srgbClr val="5C8A8A"/>
        </a:accent6>
        <a:hlink>
          <a:srgbClr val="7E9CE8"/>
        </a:hlink>
        <a:folHlink>
          <a:srgbClr val="D8D8E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2">
        <a:dk1>
          <a:srgbClr val="000000"/>
        </a:dk1>
        <a:lt1>
          <a:srgbClr val="FFFFFF"/>
        </a:lt1>
        <a:dk2>
          <a:srgbClr val="4D4D4D"/>
        </a:dk2>
        <a:lt2>
          <a:srgbClr val="808080"/>
        </a:lt2>
        <a:accent1>
          <a:srgbClr val="008080"/>
        </a:accent1>
        <a:accent2>
          <a:srgbClr val="99CC00"/>
        </a:accent2>
        <a:accent3>
          <a:srgbClr val="FFFFFF"/>
        </a:accent3>
        <a:accent4>
          <a:srgbClr val="000000"/>
        </a:accent4>
        <a:accent5>
          <a:srgbClr val="AAC0C0"/>
        </a:accent5>
        <a:accent6>
          <a:srgbClr val="8AB900"/>
        </a:accent6>
        <a:hlink>
          <a:srgbClr val="C0C0C0"/>
        </a:hlink>
        <a:folHlink>
          <a:srgbClr val="FF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3">
        <a:dk1>
          <a:srgbClr val="000000"/>
        </a:dk1>
        <a:lt1>
          <a:srgbClr val="FFFFFF"/>
        </a:lt1>
        <a:dk2>
          <a:srgbClr val="1C1C1C"/>
        </a:dk2>
        <a:lt2>
          <a:srgbClr val="808080"/>
        </a:lt2>
        <a:accent1>
          <a:srgbClr val="008080"/>
        </a:accent1>
        <a:accent2>
          <a:srgbClr val="99CC00"/>
        </a:accent2>
        <a:accent3>
          <a:srgbClr val="FFFFFF"/>
        </a:accent3>
        <a:accent4>
          <a:srgbClr val="000000"/>
        </a:accent4>
        <a:accent5>
          <a:srgbClr val="AAC0C0"/>
        </a:accent5>
        <a:accent6>
          <a:srgbClr val="8AB900"/>
        </a:accent6>
        <a:hlink>
          <a:srgbClr val="C0C0C0"/>
        </a:hlink>
        <a:folHlink>
          <a:srgbClr val="FF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4">
        <a:dk1>
          <a:srgbClr val="000000"/>
        </a:dk1>
        <a:lt1>
          <a:srgbClr val="FFFFFF"/>
        </a:lt1>
        <a:dk2>
          <a:srgbClr val="1C1C1C"/>
        </a:dk2>
        <a:lt2>
          <a:srgbClr val="808080"/>
        </a:lt2>
        <a:accent1>
          <a:srgbClr val="008080"/>
        </a:accent1>
        <a:accent2>
          <a:srgbClr val="FF9900"/>
        </a:accent2>
        <a:accent3>
          <a:srgbClr val="FFFFFF"/>
        </a:accent3>
        <a:accent4>
          <a:srgbClr val="000000"/>
        </a:accent4>
        <a:accent5>
          <a:srgbClr val="AAC0C0"/>
        </a:accent5>
        <a:accent6>
          <a:srgbClr val="E78A00"/>
        </a:accent6>
        <a:hlink>
          <a:srgbClr val="C0C0C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5">
        <a:dk1>
          <a:srgbClr val="000000"/>
        </a:dk1>
        <a:lt1>
          <a:srgbClr val="FFFFFF"/>
        </a:lt1>
        <a:dk2>
          <a:srgbClr val="008080"/>
        </a:dk2>
        <a:lt2>
          <a:srgbClr val="808080"/>
        </a:lt2>
        <a:accent1>
          <a:srgbClr val="008080"/>
        </a:accent1>
        <a:accent2>
          <a:srgbClr val="99CC00"/>
        </a:accent2>
        <a:accent3>
          <a:srgbClr val="FFFFFF"/>
        </a:accent3>
        <a:accent4>
          <a:srgbClr val="000000"/>
        </a:accent4>
        <a:accent5>
          <a:srgbClr val="AAC0C0"/>
        </a:accent5>
        <a:accent6>
          <a:srgbClr val="8AB900"/>
        </a:accent6>
        <a:hlink>
          <a:srgbClr val="C0C0C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6">
        <a:dk1>
          <a:srgbClr val="000000"/>
        </a:dk1>
        <a:lt1>
          <a:srgbClr val="FFFFFF"/>
        </a:lt1>
        <a:dk2>
          <a:srgbClr val="080808"/>
        </a:dk2>
        <a:lt2>
          <a:srgbClr val="808080"/>
        </a:lt2>
        <a:accent1>
          <a:srgbClr val="008080"/>
        </a:accent1>
        <a:accent2>
          <a:srgbClr val="99CC00"/>
        </a:accent2>
        <a:accent3>
          <a:srgbClr val="FFFFFF"/>
        </a:accent3>
        <a:accent4>
          <a:srgbClr val="000000"/>
        </a:accent4>
        <a:accent5>
          <a:srgbClr val="AAC0C0"/>
        </a:accent5>
        <a:accent6>
          <a:srgbClr val="8AB900"/>
        </a:accent6>
        <a:hlink>
          <a:srgbClr val="C0C0C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16х9_RU 2022 NEW (12042022)" id="{335DD997-2272-4FF0-B577-3FE9C73A2915}" vid="{15C9956A-3952-4E3C-8C19-320BBFA043C4}"/>
    </a:ext>
  </a:extLst>
</a:theme>
</file>

<file path=ppt/theme/theme7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Документ" ma:contentTypeID="0x01010016FAC3A0D30DAA42AF4EBACF79D57079" ma:contentTypeVersion="1" ma:contentTypeDescription="Создание документа." ma:contentTypeScope="" ma:versionID="5b038f186db50e1ddcdbacd989e9fd93">
  <xsd:schema xmlns:xsd="http://www.w3.org/2001/XMLSchema" xmlns:xs="http://www.w3.org/2001/XMLSchema" xmlns:p="http://schemas.microsoft.com/office/2006/metadata/properties" xmlns:ns2="7bda88f5-81ee-4ce0-acd0-0fc58edecc95" xmlns:ns3="9b0c9865-9e5f-4a19-8def-db8deaed8a57" targetNamespace="http://schemas.microsoft.com/office/2006/metadata/properties" ma:root="true" ma:fieldsID="6f43ea1788a8d090c714bc610b22df34" ns2:_="" ns3:_="">
    <xsd:import namespace="7bda88f5-81ee-4ce0-acd0-0fc58edecc95"/>
    <xsd:import namespace="9b0c9865-9e5f-4a19-8def-db8deaed8a57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3:_x041e__x043f__x0438__x0441__x0430__x043d__x0438__x0435_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bda88f5-81ee-4ce0-acd0-0fc58edecc95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Значение идентификатора документа" ma:description="Значение идентификатора документа, присвоенного данному элементу." ma:internalName="_dlc_DocId" ma:readOnly="true">
      <xsd:simpleType>
        <xsd:restriction base="dms:Text"/>
      </xsd:simpleType>
    </xsd:element>
    <xsd:element name="_dlc_DocIdUrl" ma:index="9" nillable="true" ma:displayName="Идентификатор документа" ma:description="Постоянная ссылка на этот документ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Сохранить идентификатор" ma:description="Сохранять идентификатор при добавлении." ma:hidden="true" ma:internalName="_dlc_DocIdPersistId" ma:readOnly="true">
      <xsd:simpleType>
        <xsd:restriction base="dms:Boolea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b0c9865-9e5f-4a19-8def-db8deaed8a57" elementFormDefault="qualified">
    <xsd:import namespace="http://schemas.microsoft.com/office/2006/documentManagement/types"/>
    <xsd:import namespace="http://schemas.microsoft.com/office/infopath/2007/PartnerControls"/>
    <xsd:element name="_x041e__x043f__x0438__x0441__x0430__x043d__x0438__x0435_" ma:index="11" nillable="true" ma:displayName="Описание" ma:internalName="_x041e__x043f__x0438__x0441__x0430__x043d__x0438__x0435_">
      <xsd:simpleType>
        <xsd:restriction base="dms:Text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Тип контента"/>
        <xsd:element ref="dc:title" minOccurs="0" maxOccurs="1" ma:index="4" ma:displayName="Название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dlc_DocId xmlns="7bda88f5-81ee-4ce0-acd0-0fc58edecc95">E76AX7DTSNFM-10-110</_dlc_DocId>
    <_dlc_DocIdUrl xmlns="7bda88f5-81ee-4ce0-acd0-0fc58edecc95">
      <Url>https://sharepoint/portals/template/_layouts/15/DocIdRedir.aspx?ID=E76AX7DTSNFM-10-110</Url>
      <Description>E76AX7DTSNFM-10-110</Description>
    </_dlc_DocIdUrl>
    <_x041e__x043f__x0438__x0441__x0430__x043d__x0438__x0435_ xmlns="9b0c9865-9e5f-4a19-8def-db8deaed8a57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4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Version=15.0.0.0, Culture=neutral, PublicKeyToken=71e9bce111e9429c</Assembly>
    <Class>Microsoft.Office.DocumentManagement.Internal.DocIdHandler</Class>
    <Data/>
    <Filter/>
  </Receiver>
</spe:Receivers>
</file>

<file path=customXml/itemProps1.xml><?xml version="1.0" encoding="utf-8"?>
<ds:datastoreItem xmlns:ds="http://schemas.openxmlformats.org/officeDocument/2006/customXml" ds:itemID="{3014D1FA-B97E-4A88-B706-B252474A076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bda88f5-81ee-4ce0-acd0-0fc58edecc95"/>
    <ds:schemaRef ds:uri="9b0c9865-9e5f-4a19-8def-db8deaed8a5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D755DF84-B034-4E60-8A9F-FE26D4E6705C}">
  <ds:schemaRefs>
    <ds:schemaRef ds:uri="7bda88f5-81ee-4ce0-acd0-0fc58edecc95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9b0c9865-9e5f-4a19-8def-db8deaed8a57"/>
    <ds:schemaRef ds:uri="http://purl.org/dc/elements/1.1/"/>
    <ds:schemaRef ds:uri="http://schemas.microsoft.com/office/2006/metadata/properties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3EAE0436-9E32-4CA6-9277-3249993CC3EB}">
  <ds:schemaRefs>
    <ds:schemaRef ds:uri="http://schemas.microsoft.com/sharepoint/v3/contenttype/forms"/>
  </ds:schemaRefs>
</ds:datastoreItem>
</file>

<file path=customXml/itemProps4.xml><?xml version="1.0" encoding="utf-8"?>
<ds:datastoreItem xmlns:ds="http://schemas.openxmlformats.org/officeDocument/2006/customXml" ds:itemID="{FE59AD82-81F3-433F-B4DB-6D3E3D11D3DF}">
  <ds:schemaRefs>
    <ds:schemaRef ds:uri="http://schemas.microsoft.com/sharepoint/event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Default Theme</Template>
  <TotalTime>3066</TotalTime>
  <Words>2475</Words>
  <Application>Microsoft Office PowerPoint</Application>
  <PresentationFormat>A3 (297x420 мм)</PresentationFormat>
  <Paragraphs>158</Paragraphs>
  <Slides>7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6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21" baseType="lpstr">
      <vt:lpstr>Arial</vt:lpstr>
      <vt:lpstr>Arial Narrow</vt:lpstr>
      <vt:lpstr>Calibri</vt:lpstr>
      <vt:lpstr>Roboto</vt:lpstr>
      <vt:lpstr>Symbol</vt:lpstr>
      <vt:lpstr>Times New Roman</vt:lpstr>
      <vt:lpstr>Wingdings</vt:lpstr>
      <vt:lpstr>Default Theme</vt:lpstr>
      <vt:lpstr>Обложки разделов</vt:lpstr>
      <vt:lpstr>Коллажи</vt:lpstr>
      <vt:lpstr>Базовые слайды</vt:lpstr>
      <vt:lpstr>Финальные слайды</vt:lpstr>
      <vt:lpstr>Буллиты</vt:lpstr>
      <vt:lpstr>Слайд think-cell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SIBUR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Исаков Александр Владимирович</dc:creator>
  <cp:lastModifiedBy>Шарифуллина Наталья Николаевна</cp:lastModifiedBy>
  <cp:revision>64</cp:revision>
  <dcterms:created xsi:type="dcterms:W3CDTF">2022-09-20T14:02:18Z</dcterms:created>
  <dcterms:modified xsi:type="dcterms:W3CDTF">2022-11-09T13:29:58Z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0x01010016FAC3A0D30DAA42AF4EBACF79D57079</vt:lpwstr>
  </property>
  <property fmtid="{D5CDD505-2E9C-101B-9397-08002B2CF9AE}" pid="3" name="_dlc_DocIdItemGuid">
    <vt:lpwstr>8ffd4ba9-ddc5-45d0-a5cc-f6dd8a48aa65</vt:lpwstr>
  </property>
</Properties>
</file>