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11" r:id="rId4"/>
    <p:sldMasterId id="2147484292" r:id="rId5"/>
    <p:sldMasterId id="2147484537" r:id="rId6"/>
    <p:sldMasterId id="2147484319" r:id="rId7"/>
    <p:sldMasterId id="2147484353" r:id="rId8"/>
    <p:sldMasterId id="2147484393" r:id="rId9"/>
    <p:sldMasterId id="2147484437" r:id="rId10"/>
  </p:sldMasterIdLst>
  <p:sldIdLst>
    <p:sldId id="257" r:id="rId11"/>
    <p:sldId id="258" r:id="rId12"/>
    <p:sldId id="259" r:id="rId13"/>
    <p:sldId id="260" r:id="rId14"/>
    <p:sldId id="261" r:id="rId15"/>
    <p:sldId id="262" r:id="rId16"/>
    <p:sldId id="264" r:id="rId17"/>
    <p:sldId id="266" r:id="rId18"/>
    <p:sldId id="267" r:id="rId19"/>
    <p:sldId id="268" r:id="rId20"/>
    <p:sldId id="270" r:id="rId21"/>
    <p:sldId id="273" r:id="rId22"/>
    <p:sldId id="271" r:id="rId23"/>
    <p:sldId id="272" r:id="rId24"/>
    <p:sldId id="269" r:id="rId25"/>
  </p:sldIdLst>
  <p:sldSz cx="9144000" cy="5143500" type="screen16x9"/>
  <p:notesSz cx="6858000" cy="9144000"/>
  <p:custDataLst>
    <p:tags r:id="rId26"/>
  </p:custDataLst>
  <p:defaultTextStyle>
    <a:defPPr>
      <a:defRPr lang="ru-RU"/>
    </a:defPPr>
    <a:lvl1pPr marL="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38949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778986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168479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1557972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1947464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2336957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2726450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3115943" algn="l" defTabSz="778986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5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672" y="78"/>
      </p:cViewPr>
      <p:guideLst>
        <p:guide orient="horz" pos="75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tags" Target="tags/tag1.xml"/><Relationship Id="rId3" Type="http://schemas.openxmlformats.org/officeDocument/2006/relationships/customXml" Target="../customXml/item3.xml"/><Relationship Id="rId21" Type="http://schemas.openxmlformats.org/officeDocument/2006/relationships/slide" Target="slides/slide1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2" Type="http://schemas.openxmlformats.org/officeDocument/2006/relationships/customXml" Target="../customXml/item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9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3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4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4.wmf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9.bin"/><Relationship Id="rId4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18.xml"/><Relationship Id="rId7" Type="http://schemas.openxmlformats.org/officeDocument/2006/relationships/image" Target="../media/image1.emf"/><Relationship Id="rId2" Type="http://schemas.openxmlformats.org/officeDocument/2006/relationships/tags" Target="../tags/tag17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7.jpg"/><Relationship Id="rId4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tags" Target="../tags/tag20.xml"/><Relationship Id="rId7" Type="http://schemas.openxmlformats.org/officeDocument/2006/relationships/oleObject" Target="../embeddings/oleObject11.bin"/><Relationship Id="rId2" Type="http://schemas.openxmlformats.org/officeDocument/2006/relationships/tags" Target="../tags/tag19.xml"/><Relationship Id="rId1" Type="http://schemas.openxmlformats.org/officeDocument/2006/relationships/vmlDrawing" Target="../drawings/vmlDrawing11.vml"/><Relationship Id="rId6" Type="http://schemas.microsoft.com/office/2007/relationships/hdphoto" Target="../media/hdphoto1.wdp"/><Relationship Id="rId5" Type="http://schemas.openxmlformats.org/officeDocument/2006/relationships/image" Target="../media/image8.png"/><Relationship Id="rId4" Type="http://schemas.openxmlformats.org/officeDocument/2006/relationships/slideMaster" Target="../slideMasters/slideMaster1.xml"/><Relationship Id="rId9" Type="http://schemas.openxmlformats.org/officeDocument/2006/relationships/image" Target="../media/image4.w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3.xml"/><Relationship Id="rId1" Type="http://schemas.openxmlformats.org/officeDocument/2006/relationships/vmlDrawing" Target="../drawings/vmlDrawing1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3.bin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4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5.bin"/><Relationship Id="rId4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2" Type="http://schemas.openxmlformats.org/officeDocument/2006/relationships/tags" Target="../tags/tag27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.emf"/><Relationship Id="rId5" Type="http://schemas.openxmlformats.org/officeDocument/2006/relationships/oleObject" Target="../embeddings/oleObject16.bin"/><Relationship Id="rId4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9.xml"/><Relationship Id="rId1" Type="http://schemas.openxmlformats.org/officeDocument/2006/relationships/vmlDrawing" Target="../drawings/vmlDrawing17.v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7.bin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0.bin"/><Relationship Id="rId4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1.bin"/><Relationship Id="rId4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2.bin"/><Relationship Id="rId4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42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4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4.wmf"/><Relationship Id="rId2" Type="http://schemas.openxmlformats.org/officeDocument/2006/relationships/tags" Target="../tags/tag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jp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5.bin"/><Relationship Id="rId4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6.bin"/><Relationship Id="rId4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vmlDrawing" Target="../drawings/vmlDrawing27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7.bin"/><Relationship Id="rId4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6.xml"/><Relationship Id="rId7" Type="http://schemas.openxmlformats.org/officeDocument/2006/relationships/image" Target="../media/image1.emf"/><Relationship Id="rId2" Type="http://schemas.openxmlformats.org/officeDocument/2006/relationships/tags" Target="../tags/tag5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6.jpg"/><Relationship Id="rId4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tags" Target="../tags/tag52.xml"/><Relationship Id="rId2" Type="http://schemas.openxmlformats.org/officeDocument/2006/relationships/tags" Target="../tags/tag51.xml"/><Relationship Id="rId1" Type="http://schemas.openxmlformats.org/officeDocument/2006/relationships/vmlDrawing" Target="../drawings/vmlDrawing29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29.bin"/><Relationship Id="rId4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2" Type="http://schemas.openxmlformats.org/officeDocument/2006/relationships/tags" Target="../tags/tag53.xml"/><Relationship Id="rId1" Type="http://schemas.openxmlformats.org/officeDocument/2006/relationships/vmlDrawing" Target="../drawings/vmlDrawing30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0.bin"/><Relationship Id="rId4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vmlDrawing" Target="../drawings/vmlDrawing31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1.bin"/><Relationship Id="rId4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vmlDrawing" Target="../drawings/vmlDrawing32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2.bin"/><Relationship Id="rId4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vmlDrawing" Target="../drawings/vmlDrawing33.v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3.bin"/><Relationship Id="rId4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tags" Target="../tags/tag8.xml"/><Relationship Id="rId7" Type="http://schemas.openxmlformats.org/officeDocument/2006/relationships/image" Target="../media/image1.emf"/><Relationship Id="rId2" Type="http://schemas.openxmlformats.org/officeDocument/2006/relationships/tags" Target="../tags/tag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6.jpg"/><Relationship Id="rId4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4.wmf"/><Relationship Id="rId2" Type="http://schemas.openxmlformats.org/officeDocument/2006/relationships/tags" Target="../tags/tag9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5.bin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7" Type="http://schemas.openxmlformats.org/officeDocument/2006/relationships/image" Target="../media/image4.wmf"/><Relationship Id="rId2" Type="http://schemas.openxmlformats.org/officeDocument/2006/relationships/tags" Target="../tags/tag1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6.bin"/><Relationship Id="rId4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- наноли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9181869" y="3"/>
            <a:ext cx="2781533" cy="5143499"/>
            <a:chOff x="9181867" y="1"/>
            <a:chExt cx="2781533" cy="5143499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9181867" y="1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576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9256592" y="6832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9256592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9256592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9256592" y="3367556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9256592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256592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9256592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9256592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9256592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9256592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256594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9256594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</a:t>
              </a: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9256594" y="3367559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9256594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9256594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216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256594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256594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56594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56594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 bwMode="auto">
            <a:xfrm>
              <a:off x="9753600" y="444500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5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7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8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901AC770-E943-4FB7-BE64-A63C081C98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66" y="796323"/>
            <a:ext cx="2694711" cy="363865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487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57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 в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3478072"/>
            <a:ext cx="9144000" cy="1665428"/>
          </a:xfrm>
          <a:prstGeom prst="rect">
            <a:avLst/>
          </a:prstGeom>
          <a:ln w="19050">
            <a:noFill/>
          </a:ln>
        </p:spPr>
        <p:txBody>
          <a:bodyPr anchor="ctr"/>
          <a:lstStyle>
            <a:lvl1pPr algn="ctr">
              <a:defRPr sz="825"/>
            </a:lvl1pPr>
          </a:lstStyle>
          <a:p>
            <a:r>
              <a:rPr lang="ru-RU" dirty="0"/>
              <a:t>фото</a:t>
            </a:r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292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rgbClr val="2D8797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02217" y="898072"/>
            <a:ext cx="8506117" cy="1298132"/>
          </a:xfr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>
              <a:defRPr kumimoji="0" lang="ru-RU" sz="3200" b="0" i="0" u="none" strike="noStrike" kern="1200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pPr marL="0" marR="0" lvl="0" indent="0" defTabSz="914395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dirty="0"/>
              <a:t>Название презентации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 bwMode="auto">
          <a:xfrm>
            <a:off x="393539" y="2429278"/>
            <a:ext cx="0" cy="6969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Прямая соединительная линия 38"/>
          <p:cNvCxnSpPr/>
          <p:nvPr/>
        </p:nvCxnSpPr>
        <p:spPr bwMode="auto">
          <a:xfrm>
            <a:off x="5577368" y="2429278"/>
            <a:ext cx="0" cy="6969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184" y="2351925"/>
            <a:ext cx="5024960" cy="774322"/>
          </a:xfrm>
          <a:prstGeom prst="rect">
            <a:avLst/>
          </a:prstGeom>
        </p:spPr>
        <p:txBody>
          <a:bodyPr tIns="3600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5653593" y="2351925"/>
            <a:ext cx="3154741" cy="774322"/>
          </a:xfrm>
          <a:prstGeom prst="rect">
            <a:avLst/>
          </a:prstGeom>
        </p:spPr>
        <p:txBody>
          <a:bodyPr tIns="36000"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98" y="366765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583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колла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928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64485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41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564487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4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64485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8" name="Полилиния 37"/>
          <p:cNvSpPr/>
          <p:nvPr/>
        </p:nvSpPr>
        <p:spPr bwMode="auto">
          <a:xfrm>
            <a:off x="4844394" y="-1929"/>
            <a:ext cx="4305387" cy="5153178"/>
          </a:xfrm>
          <a:custGeom>
            <a:avLst/>
            <a:gdLst>
              <a:gd name="connsiteX0" fmla="*/ 0 w 4360542"/>
              <a:gd name="connsiteY0" fmla="*/ 0 h 5143500"/>
              <a:gd name="connsiteX1" fmla="*/ 367383 w 4360542"/>
              <a:gd name="connsiteY1" fmla="*/ 0 h 5143500"/>
              <a:gd name="connsiteX2" fmla="*/ 2298483 w 4360542"/>
              <a:gd name="connsiteY2" fmla="*/ 2540650 h 5143500"/>
              <a:gd name="connsiteX3" fmla="*/ 4305387 w 4360542"/>
              <a:gd name="connsiteY3" fmla="*/ 148915 h 5143500"/>
              <a:gd name="connsiteX4" fmla="*/ 4360542 w 4360542"/>
              <a:gd name="connsiteY4" fmla="*/ 195195 h 5143500"/>
              <a:gd name="connsiteX5" fmla="*/ 1896442 w 4360542"/>
              <a:gd name="connsiteY5" fmla="*/ 3131796 h 5143500"/>
              <a:gd name="connsiteX6" fmla="*/ 367383 w 4360542"/>
              <a:gd name="connsiteY6" fmla="*/ 5143500 h 5143500"/>
              <a:gd name="connsiteX7" fmla="*/ 0 w 4360542"/>
              <a:gd name="connsiteY7" fmla="*/ 5143500 h 5143500"/>
              <a:gd name="connsiteX0" fmla="*/ 0 w 4360542"/>
              <a:gd name="connsiteY0" fmla="*/ 0 h 5143500"/>
              <a:gd name="connsiteX1" fmla="*/ 367383 w 4360542"/>
              <a:gd name="connsiteY1" fmla="*/ 0 h 5143500"/>
              <a:gd name="connsiteX2" fmla="*/ 2298483 w 4360542"/>
              <a:gd name="connsiteY2" fmla="*/ 2540650 h 5143500"/>
              <a:gd name="connsiteX3" fmla="*/ 4305387 w 4360542"/>
              <a:gd name="connsiteY3" fmla="*/ 148915 h 5143500"/>
              <a:gd name="connsiteX4" fmla="*/ 4360542 w 4360542"/>
              <a:gd name="connsiteY4" fmla="*/ 195195 h 5143500"/>
              <a:gd name="connsiteX5" fmla="*/ 1896442 w 4360542"/>
              <a:gd name="connsiteY5" fmla="*/ 3131796 h 5143500"/>
              <a:gd name="connsiteX6" fmla="*/ 150407 w 4360542"/>
              <a:gd name="connsiteY6" fmla="*/ 5143500 h 5143500"/>
              <a:gd name="connsiteX7" fmla="*/ 0 w 4360542"/>
              <a:gd name="connsiteY7" fmla="*/ 5143500 h 5143500"/>
              <a:gd name="connsiteX8" fmla="*/ 0 w 4360542"/>
              <a:gd name="connsiteY8" fmla="*/ 0 h 5143500"/>
              <a:gd name="connsiteX0" fmla="*/ 0 w 4360542"/>
              <a:gd name="connsiteY0" fmla="*/ 0 h 5151249"/>
              <a:gd name="connsiteX1" fmla="*/ 367383 w 4360542"/>
              <a:gd name="connsiteY1" fmla="*/ 0 h 5151249"/>
              <a:gd name="connsiteX2" fmla="*/ 2298483 w 4360542"/>
              <a:gd name="connsiteY2" fmla="*/ 2540650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896442 w 4360542"/>
              <a:gd name="connsiteY5" fmla="*/ 3131796 h 5151249"/>
              <a:gd name="connsiteX6" fmla="*/ 150407 w 4360542"/>
              <a:gd name="connsiteY6" fmla="*/ 5151249 h 5151249"/>
              <a:gd name="connsiteX7" fmla="*/ 0 w 4360542"/>
              <a:gd name="connsiteY7" fmla="*/ 5143500 h 5151249"/>
              <a:gd name="connsiteX8" fmla="*/ 0 w 4360542"/>
              <a:gd name="connsiteY8" fmla="*/ 0 h 5151249"/>
              <a:gd name="connsiteX0" fmla="*/ 0 w 4360542"/>
              <a:gd name="connsiteY0" fmla="*/ 0 h 5151249"/>
              <a:gd name="connsiteX1" fmla="*/ 367383 w 4360542"/>
              <a:gd name="connsiteY1" fmla="*/ 0 h 5151249"/>
              <a:gd name="connsiteX2" fmla="*/ 2298483 w 4360542"/>
              <a:gd name="connsiteY2" fmla="*/ 2540650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50407 w 4360542"/>
              <a:gd name="connsiteY5" fmla="*/ 5151249 h 5151249"/>
              <a:gd name="connsiteX6" fmla="*/ 0 w 4360542"/>
              <a:gd name="connsiteY6" fmla="*/ 5143500 h 5151249"/>
              <a:gd name="connsiteX7" fmla="*/ 0 w 4360542"/>
              <a:gd name="connsiteY7" fmla="*/ 0 h 5151249"/>
              <a:gd name="connsiteX0" fmla="*/ 0 w 4360542"/>
              <a:gd name="connsiteY0" fmla="*/ 0 h 5151249"/>
              <a:gd name="connsiteX1" fmla="*/ 367383 w 4360542"/>
              <a:gd name="connsiteY1" fmla="*/ 0 h 5151249"/>
              <a:gd name="connsiteX2" fmla="*/ 2290766 w 4360542"/>
              <a:gd name="connsiteY2" fmla="*/ 2527146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50407 w 4360542"/>
              <a:gd name="connsiteY5" fmla="*/ 5151249 h 5151249"/>
              <a:gd name="connsiteX6" fmla="*/ 0 w 4360542"/>
              <a:gd name="connsiteY6" fmla="*/ 5143500 h 5151249"/>
              <a:gd name="connsiteX7" fmla="*/ 0 w 4360542"/>
              <a:gd name="connsiteY7" fmla="*/ 0 h 5151249"/>
              <a:gd name="connsiteX0" fmla="*/ 0 w 4360542"/>
              <a:gd name="connsiteY0" fmla="*/ 0 h 5151249"/>
              <a:gd name="connsiteX1" fmla="*/ 367383 w 4360542"/>
              <a:gd name="connsiteY1" fmla="*/ 0 h 5151249"/>
              <a:gd name="connsiteX2" fmla="*/ 2333206 w 4360542"/>
              <a:gd name="connsiteY2" fmla="*/ 2480848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50407 w 4360542"/>
              <a:gd name="connsiteY5" fmla="*/ 5151249 h 5151249"/>
              <a:gd name="connsiteX6" fmla="*/ 0 w 4360542"/>
              <a:gd name="connsiteY6" fmla="*/ 5143500 h 5151249"/>
              <a:gd name="connsiteX7" fmla="*/ 0 w 4360542"/>
              <a:gd name="connsiteY7" fmla="*/ 0 h 5151249"/>
              <a:gd name="connsiteX0" fmla="*/ 0 w 4360542"/>
              <a:gd name="connsiteY0" fmla="*/ 0 h 5151249"/>
              <a:gd name="connsiteX1" fmla="*/ 423327 w 4360542"/>
              <a:gd name="connsiteY1" fmla="*/ 1929 h 5151249"/>
              <a:gd name="connsiteX2" fmla="*/ 2333206 w 4360542"/>
              <a:gd name="connsiteY2" fmla="*/ 2480848 h 5151249"/>
              <a:gd name="connsiteX3" fmla="*/ 4305387 w 4360542"/>
              <a:gd name="connsiteY3" fmla="*/ 148915 h 5151249"/>
              <a:gd name="connsiteX4" fmla="*/ 4360542 w 4360542"/>
              <a:gd name="connsiteY4" fmla="*/ 195195 h 5151249"/>
              <a:gd name="connsiteX5" fmla="*/ 150407 w 4360542"/>
              <a:gd name="connsiteY5" fmla="*/ 5151249 h 5151249"/>
              <a:gd name="connsiteX6" fmla="*/ 0 w 4360542"/>
              <a:gd name="connsiteY6" fmla="*/ 5143500 h 5151249"/>
              <a:gd name="connsiteX7" fmla="*/ 0 w 4360542"/>
              <a:gd name="connsiteY7" fmla="*/ 0 h 5151249"/>
              <a:gd name="connsiteX0" fmla="*/ 0 w 4360542"/>
              <a:gd name="connsiteY0" fmla="*/ 1929 h 5153178"/>
              <a:gd name="connsiteX1" fmla="*/ 427185 w 4360542"/>
              <a:gd name="connsiteY1" fmla="*/ 0 h 5153178"/>
              <a:gd name="connsiteX2" fmla="*/ 2333206 w 4360542"/>
              <a:gd name="connsiteY2" fmla="*/ 2482777 h 5153178"/>
              <a:gd name="connsiteX3" fmla="*/ 4305387 w 4360542"/>
              <a:gd name="connsiteY3" fmla="*/ 150844 h 5153178"/>
              <a:gd name="connsiteX4" fmla="*/ 4360542 w 4360542"/>
              <a:gd name="connsiteY4" fmla="*/ 197124 h 5153178"/>
              <a:gd name="connsiteX5" fmla="*/ 150407 w 4360542"/>
              <a:gd name="connsiteY5" fmla="*/ 5153178 h 5153178"/>
              <a:gd name="connsiteX6" fmla="*/ 0 w 4360542"/>
              <a:gd name="connsiteY6" fmla="*/ 5145429 h 5153178"/>
              <a:gd name="connsiteX7" fmla="*/ 0 w 4360542"/>
              <a:gd name="connsiteY7" fmla="*/ 1929 h 5153178"/>
              <a:gd name="connsiteX0" fmla="*/ 0 w 4305387"/>
              <a:gd name="connsiteY0" fmla="*/ 1929 h 5153178"/>
              <a:gd name="connsiteX1" fmla="*/ 427185 w 4305387"/>
              <a:gd name="connsiteY1" fmla="*/ 0 h 5153178"/>
              <a:gd name="connsiteX2" fmla="*/ 2333206 w 4305387"/>
              <a:gd name="connsiteY2" fmla="*/ 2482777 h 5153178"/>
              <a:gd name="connsiteX3" fmla="*/ 4305387 w 4305387"/>
              <a:gd name="connsiteY3" fmla="*/ 150844 h 5153178"/>
              <a:gd name="connsiteX4" fmla="*/ 4302669 w 4305387"/>
              <a:gd name="connsiteY4" fmla="*/ 272359 h 5153178"/>
              <a:gd name="connsiteX5" fmla="*/ 150407 w 4305387"/>
              <a:gd name="connsiteY5" fmla="*/ 5153178 h 5153178"/>
              <a:gd name="connsiteX6" fmla="*/ 0 w 4305387"/>
              <a:gd name="connsiteY6" fmla="*/ 5145429 h 5153178"/>
              <a:gd name="connsiteX7" fmla="*/ 0 w 4305387"/>
              <a:gd name="connsiteY7" fmla="*/ 1929 h 5153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05387" h="5153178">
                <a:moveTo>
                  <a:pt x="0" y="1929"/>
                </a:moveTo>
                <a:lnTo>
                  <a:pt x="427185" y="0"/>
                </a:lnTo>
                <a:lnTo>
                  <a:pt x="2333206" y="2482777"/>
                </a:lnTo>
                <a:lnTo>
                  <a:pt x="4305387" y="150844"/>
                </a:lnTo>
                <a:lnTo>
                  <a:pt x="4302669" y="272359"/>
                </a:lnTo>
                <a:lnTo>
                  <a:pt x="150407" y="5153178"/>
                </a:lnTo>
                <a:lnTo>
                  <a:pt x="0" y="5145429"/>
                </a:lnTo>
                <a:lnTo>
                  <a:pt x="0" y="1929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Рисунок 13"/>
          <p:cNvSpPr>
            <a:spLocks noGrp="1"/>
          </p:cNvSpPr>
          <p:nvPr>
            <p:ph type="pic" sz="quarter" idx="15" hasCustomPrompt="1"/>
          </p:nvPr>
        </p:nvSpPr>
        <p:spPr bwMode="auto">
          <a:xfrm>
            <a:off x="5003145" y="170985"/>
            <a:ext cx="4137788" cy="4972515"/>
          </a:xfrm>
          <a:custGeom>
            <a:avLst/>
            <a:gdLst>
              <a:gd name="connsiteX0" fmla="*/ 0 w 4126526"/>
              <a:gd name="connsiteY0" fmla="*/ 0 h 4838700"/>
              <a:gd name="connsiteX1" fmla="*/ 4126526 w 4126526"/>
              <a:gd name="connsiteY1" fmla="*/ 0 h 4838700"/>
              <a:gd name="connsiteX2" fmla="*/ 4126526 w 4126526"/>
              <a:gd name="connsiteY2" fmla="*/ 4838700 h 4838700"/>
              <a:gd name="connsiteX3" fmla="*/ 0 w 4126526"/>
              <a:gd name="connsiteY3" fmla="*/ 4838700 h 4838700"/>
              <a:gd name="connsiteX4" fmla="*/ 0 w 4126526"/>
              <a:gd name="connsiteY4" fmla="*/ 0 h 4838700"/>
              <a:gd name="connsiteX0" fmla="*/ 4108938 w 4126526"/>
              <a:gd name="connsiteY0" fmla="*/ 5862 h 4838700"/>
              <a:gd name="connsiteX1" fmla="*/ 4126526 w 4126526"/>
              <a:gd name="connsiteY1" fmla="*/ 0 h 4838700"/>
              <a:gd name="connsiteX2" fmla="*/ 4126526 w 4126526"/>
              <a:gd name="connsiteY2" fmla="*/ 4838700 h 4838700"/>
              <a:gd name="connsiteX3" fmla="*/ 0 w 4126526"/>
              <a:gd name="connsiteY3" fmla="*/ 4838700 h 4838700"/>
              <a:gd name="connsiteX4" fmla="*/ 4108938 w 4126526"/>
              <a:gd name="connsiteY4" fmla="*/ 5862 h 4838700"/>
              <a:gd name="connsiteX0" fmla="*/ 4108938 w 4136800"/>
              <a:gd name="connsiteY0" fmla="*/ 40794 h 4873632"/>
              <a:gd name="connsiteX1" fmla="*/ 4136800 w 4136800"/>
              <a:gd name="connsiteY1" fmla="*/ 0 h 4873632"/>
              <a:gd name="connsiteX2" fmla="*/ 4126526 w 4136800"/>
              <a:gd name="connsiteY2" fmla="*/ 4873632 h 4873632"/>
              <a:gd name="connsiteX3" fmla="*/ 0 w 4136800"/>
              <a:gd name="connsiteY3" fmla="*/ 4873632 h 4873632"/>
              <a:gd name="connsiteX4" fmla="*/ 4108938 w 4136800"/>
              <a:gd name="connsiteY4" fmla="*/ 40794 h 4873632"/>
              <a:gd name="connsiteX0" fmla="*/ 4108938 w 4137788"/>
              <a:gd name="connsiteY0" fmla="*/ 40794 h 4873632"/>
              <a:gd name="connsiteX1" fmla="*/ 4136800 w 4137788"/>
              <a:gd name="connsiteY1" fmla="*/ 0 h 4873632"/>
              <a:gd name="connsiteX2" fmla="*/ 4136800 w 4137788"/>
              <a:gd name="connsiteY2" fmla="*/ 4873632 h 4873632"/>
              <a:gd name="connsiteX3" fmla="*/ 0 w 4137788"/>
              <a:gd name="connsiteY3" fmla="*/ 4873632 h 4873632"/>
              <a:gd name="connsiteX4" fmla="*/ 4108938 w 4137788"/>
              <a:gd name="connsiteY4" fmla="*/ 40794 h 4873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37788" h="4873632">
                <a:moveTo>
                  <a:pt x="4108938" y="40794"/>
                </a:moveTo>
                <a:lnTo>
                  <a:pt x="4136800" y="0"/>
                </a:lnTo>
                <a:cubicBezTo>
                  <a:pt x="4133375" y="1624544"/>
                  <a:pt x="4140225" y="3249088"/>
                  <a:pt x="4136800" y="4873632"/>
                </a:cubicBezTo>
                <a:lnTo>
                  <a:pt x="0" y="4873632"/>
                </a:lnTo>
                <a:lnTo>
                  <a:pt x="4108938" y="40794"/>
                </a:lnTo>
                <a:close/>
              </a:path>
            </a:pathLst>
          </a:custGeom>
          <a:noFill/>
          <a:ln w="19050"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anchor="b"/>
          <a:lstStyle>
            <a:lvl1pPr algn="ctr">
              <a:defRPr sz="825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21" hasCustomPrompt="1"/>
          </p:nvPr>
        </p:nvSpPr>
        <p:spPr>
          <a:xfrm>
            <a:off x="5430371" y="0"/>
            <a:ext cx="3735147" cy="2239922"/>
          </a:xfrm>
          <a:prstGeom prst="flowChartMerge">
            <a:avLst/>
          </a:prstGeo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485" y="357166"/>
            <a:ext cx="876123" cy="165600"/>
          </a:xfrm>
          <a:prstGeom prst="rect">
            <a:avLst/>
          </a:prstGeom>
        </p:spPr>
      </p:pic>
      <p:sp>
        <p:nvSpPr>
          <p:cNvPr id="14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15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16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17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18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19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20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21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22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23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24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25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26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7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28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29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30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31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32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386223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uрафик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3330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5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49" y="2291184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50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бирюзовый фон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7631"/>
            <a:ext cx="3691499" cy="3983742"/>
          </a:xfrm>
          <a:prstGeom prst="rect">
            <a:avLst/>
          </a:prstGeom>
        </p:spPr>
      </p:pic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264" name="Слайд think-cell" r:id="rId7" imgW="270" imgH="270" progId="TCLayout.ActiveDocument.1">
                  <p:embed/>
                </p:oleObj>
              </mc:Choice>
              <mc:Fallback>
                <p:oleObj name="Слайд think-cell" r:id="rId7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1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bg1"/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42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bg1"/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43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2031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1438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477" y="1204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2360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4" name="Объект 3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7" y="1204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1767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3384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2" name="Объект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39625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139859878"/>
              </p:ext>
            </p:extLst>
          </p:nvPr>
        </p:nvGraphicFramePr>
        <p:xfrm>
          <a:off x="1588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4408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5600" y="1477755"/>
            <a:ext cx="8606460" cy="634350"/>
          </a:xfrm>
          <a:prstGeom prst="rect">
            <a:avLst/>
          </a:prstGeom>
        </p:spPr>
        <p:txBody>
          <a:bodyPr anchor="t"/>
          <a:lstStyle>
            <a:lvl1pPr algn="l">
              <a:defRPr sz="2000" b="0" cap="all" baseline="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956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5432" name="Слайд think-cell" r:id="rId5" imgW="347" imgH="348" progId="TCLayout.ActiveDocument.1">
                  <p:embed/>
                </p:oleObj>
              </mc:Choice>
              <mc:Fallback>
                <p:oleObj name="Слайд think-cell" r:id="rId5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55601" y="1729716"/>
            <a:ext cx="8607046" cy="1021556"/>
          </a:xfrm>
          <a:prstGeom prst="rect">
            <a:avLst/>
          </a:prstGeom>
        </p:spPr>
        <p:txBody>
          <a:bodyPr anchor="t"/>
          <a:lstStyle>
            <a:lvl1pPr algn="ctr">
              <a:defRPr sz="1800" b="0" cap="all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06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6456" name="Слайд think-cell" r:id="rId4" imgW="347" imgH="348" progId="TCLayout.ActiveDocument.1">
                  <p:embed/>
                </p:oleObj>
              </mc:Choice>
              <mc:Fallback>
                <p:oleObj name="Слайд think-cell" r:id="rId4" imgW="347" imgH="348" progId="TCLayout.ActiveDocument.1">
                  <p:embed/>
                  <p:pic>
                    <p:nvPicPr>
                      <p:cNvPr id="6" name="Объект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90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7" name="Прямая соединительная линия 6"/>
          <p:cNvCxnSpPr>
            <a:cxnSpLocks/>
          </p:cNvCxnSpPr>
          <p:nvPr/>
        </p:nvCxnSpPr>
        <p:spPr bwMode="auto">
          <a:xfrm>
            <a:off x="631317" y="1630913"/>
            <a:ext cx="1956607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620707" y="1630913"/>
            <a:ext cx="2669010" cy="0"/>
          </a:xfrm>
          <a:prstGeom prst="line">
            <a:avLst/>
          </a:prstGeom>
          <a:solidFill>
            <a:srgbClr val="008080"/>
          </a:solidFill>
          <a:ln w="12700" cap="flat" cmpd="sng" algn="ctr">
            <a:solidFill>
              <a:srgbClr val="00808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Текст 18"/>
          <p:cNvSpPr>
            <a:spLocks noGrp="1"/>
          </p:cNvSpPr>
          <p:nvPr>
            <p:ph type="body" sz="quarter" idx="13"/>
          </p:nvPr>
        </p:nvSpPr>
        <p:spPr>
          <a:xfrm>
            <a:off x="612282" y="1302635"/>
            <a:ext cx="2951754" cy="217646"/>
          </a:xfrm>
          <a:prstGeom prst="rect">
            <a:avLst/>
          </a:prstGeom>
        </p:spPr>
        <p:txBody>
          <a:bodyPr/>
          <a:lstStyle>
            <a:lvl1pPr>
              <a:defRPr kumimoji="0" lang="ru-RU" sz="1800" b="0" i="0" u="none" strike="noStrike" kern="1200" cap="none" spc="0" normalizeH="0" baseline="0" dirty="0" smtClean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527635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7" name="Таблица 6"/>
          <p:cNvSpPr>
            <a:spLocks noGrp="1"/>
          </p:cNvSpPr>
          <p:nvPr>
            <p:ph type="tbl" sz="quarter" idx="13"/>
          </p:nvPr>
        </p:nvSpPr>
        <p:spPr>
          <a:xfrm>
            <a:off x="255588" y="998538"/>
            <a:ext cx="8650287" cy="3595687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1917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- ООО «СИБУР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>
            <a:endCxn id="36" idx="3"/>
          </p:cNvCxnSpPr>
          <p:nvPr/>
        </p:nvCxnSpPr>
        <p:spPr bwMode="auto">
          <a:xfrm flipH="1" flipV="1">
            <a:off x="5104601" y="4659166"/>
            <a:ext cx="4039404" cy="3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/>
          <p:nvPr/>
        </p:nvCxnSpPr>
        <p:spPr bwMode="auto">
          <a:xfrm>
            <a:off x="2" y="4659165"/>
            <a:ext cx="3840163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Группа 3"/>
          <p:cNvGrpSpPr/>
          <p:nvPr/>
        </p:nvGrpSpPr>
        <p:grpSpPr>
          <a:xfrm>
            <a:off x="9181869" y="3"/>
            <a:ext cx="2781533" cy="5143499"/>
            <a:chOff x="9181867" y="1"/>
            <a:chExt cx="2781533" cy="5143499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9181867" y="1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576000">
              <a:noAutofit/>
            </a:bodyPr>
            <a:lstStyle/>
            <a:p>
              <a:r>
                <a:rPr lang="ru-RU" sz="1200" b="0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0" dirty="0">
                  <a:solidFill>
                    <a:schemeClr val="bg1"/>
                  </a:solidFill>
                </a:rPr>
              </a:br>
              <a:r>
                <a:rPr lang="ru-RU" sz="12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9256592" y="6832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9256592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9256592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9256592" y="3367556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9256592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9256592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9256592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9256592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9256592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9256592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sp>
          <p:nvSpPr>
            <p:cNvPr id="26" name="Прямоугольник 25"/>
            <p:cNvSpPr/>
            <p:nvPr/>
          </p:nvSpPr>
          <p:spPr>
            <a:xfrm>
              <a:off x="9256594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9256594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</a:t>
              </a: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9256594" y="3367559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9256594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9256594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216</a:t>
              </a: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9256594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9256594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9256594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9256594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/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cxnSp>
          <p:nvCxnSpPr>
            <p:cNvPr id="9" name="Прямая соединительная линия 8"/>
            <p:cNvCxnSpPr/>
            <p:nvPr/>
          </p:nvCxnSpPr>
          <p:spPr bwMode="auto">
            <a:xfrm>
              <a:off x="9753600" y="444500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6" name="TextBox 35"/>
          <p:cNvSpPr txBox="1"/>
          <p:nvPr/>
        </p:nvSpPr>
        <p:spPr>
          <a:xfrm>
            <a:off x="3819313" y="4520666"/>
            <a:ext cx="1285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1"/>
                </a:solidFill>
              </a:rPr>
              <a:t>ООО «СИБУР»</a:t>
            </a:r>
          </a:p>
        </p:txBody>
      </p:sp>
      <p:sp>
        <p:nvSpPr>
          <p:cNvPr id="39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40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41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8FCD8F3-C746-4DE4-8045-39CBABF7AD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66" y="796323"/>
            <a:ext cx="2694711" cy="3638650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487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1619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255600" y="168897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255600" y="230411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255600" y="291925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1" name="Рисунок 14"/>
          <p:cNvSpPr>
            <a:spLocks noGrp="1"/>
          </p:cNvSpPr>
          <p:nvPr>
            <p:ph type="pic" sz="quarter" idx="27" hasCustomPrompt="1"/>
          </p:nvPr>
        </p:nvSpPr>
        <p:spPr>
          <a:xfrm>
            <a:off x="255600" y="353439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Рисунок 14"/>
          <p:cNvSpPr>
            <a:spLocks noGrp="1"/>
          </p:cNvSpPr>
          <p:nvPr>
            <p:ph type="pic" sz="quarter" idx="28" hasCustomPrompt="1"/>
          </p:nvPr>
        </p:nvSpPr>
        <p:spPr>
          <a:xfrm>
            <a:off x="255600" y="414953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C26854C-9590-4F77-A1DA-AD30F168CD33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735648" y="1001017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6C1560EF-8C42-46D3-A113-AED54EB9099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35648" y="1617681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7ABE165-F729-425A-9522-F3ACCC449C7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35648" y="2234345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F9A3E6EC-E939-43BF-BEAA-BE9928A833D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35648" y="2851009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3451A043-E6A6-452E-BB24-0D7E5BCFDF5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35648" y="3467673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627E7D48-BBF6-4E78-B5EB-487E2B77411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35648" y="4084337"/>
            <a:ext cx="8170548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776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+ фото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5665140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6049963" y="0"/>
            <a:ext cx="3094037" cy="51435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FB58CCCB-FC9E-47FF-AE1A-2B8103C4EC85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C9C594E9-F98C-4ECD-BBE5-1A777FD07C4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35648" y="100101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Рисунок 14">
            <a:extLst>
              <a:ext uri="{FF2B5EF4-FFF2-40B4-BE49-F238E27FC236}">
                <a16:creationId xmlns:a16="http://schemas.microsoft.com/office/drawing/2014/main" id="{AF7E94E8-5A2E-4B85-8346-35E006E4E6F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5560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CBB7B1C5-0535-4FD0-9141-E4811B53E2B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35648" y="153635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Рисунок 14">
            <a:extLst>
              <a:ext uri="{FF2B5EF4-FFF2-40B4-BE49-F238E27FC236}">
                <a16:creationId xmlns:a16="http://schemas.microsoft.com/office/drawing/2014/main" id="{CAD2D448-B9A8-498E-BEC3-88F1259C47EA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560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8" name="Text Placeholder 7">
            <a:extLst>
              <a:ext uri="{FF2B5EF4-FFF2-40B4-BE49-F238E27FC236}">
                <a16:creationId xmlns:a16="http://schemas.microsoft.com/office/drawing/2014/main" id="{3989DD66-5540-48DC-A10A-5DDAB08B011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35648" y="2075971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Рисунок 14">
            <a:extLst>
              <a:ext uri="{FF2B5EF4-FFF2-40B4-BE49-F238E27FC236}">
                <a16:creationId xmlns:a16="http://schemas.microsoft.com/office/drawing/2014/main" id="{DD146D87-19E3-4A72-9020-4C781871DC91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5560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292F8E39-E868-4536-A12D-FD1C3FBCA9C5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35648" y="2615589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Рисунок 14">
            <a:extLst>
              <a:ext uri="{FF2B5EF4-FFF2-40B4-BE49-F238E27FC236}">
                <a16:creationId xmlns:a16="http://schemas.microsoft.com/office/drawing/2014/main" id="{F8E680ED-3238-4F87-B236-95D34EE91BF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5560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2" name="Text Placeholder 7">
            <a:extLst>
              <a:ext uri="{FF2B5EF4-FFF2-40B4-BE49-F238E27FC236}">
                <a16:creationId xmlns:a16="http://schemas.microsoft.com/office/drawing/2014/main" id="{BE6F9E0F-6B32-4528-B792-28DB2E17C00F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35648" y="315520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Рисунок 14">
            <a:extLst>
              <a:ext uri="{FF2B5EF4-FFF2-40B4-BE49-F238E27FC236}">
                <a16:creationId xmlns:a16="http://schemas.microsoft.com/office/drawing/2014/main" id="{80370F26-8302-4977-AEFC-CB03B7EF857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5560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4" name="Text Placeholder 7">
            <a:extLst>
              <a:ext uri="{FF2B5EF4-FFF2-40B4-BE49-F238E27FC236}">
                <a16:creationId xmlns:a16="http://schemas.microsoft.com/office/drawing/2014/main" id="{A1A60B29-3714-4301-95B5-4828A8E2C17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35648" y="3694825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9820ABA4-917D-44CA-8A15-933CDF460744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5560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A6565569-AD3D-4D67-9D0D-713544D23771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35648" y="423444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952833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+ выво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245227" y="1001016"/>
            <a:ext cx="2646774" cy="375228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5599" y="4755454"/>
            <a:ext cx="5989628" cy="332562"/>
          </a:xfrm>
        </p:spPr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4">
            <a:extLst>
              <a:ext uri="{FF2B5EF4-FFF2-40B4-BE49-F238E27FC236}">
                <a16:creationId xmlns:a16="http://schemas.microsoft.com/office/drawing/2014/main" id="{AE4A5CD4-665D-4467-80B3-1293C86F30AA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1CE97842-6475-454B-98E4-01D23229437B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735648" y="100101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F996A264-E88A-436A-BFED-8E6705697CC8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25560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5B98125D-1849-4AF0-BE91-E7620FA2CD94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735648" y="153635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10C166F8-C589-4E1B-A57C-AD152243FEE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560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68FBEC0-B9BA-476B-ABDD-7E71B00EE8E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35648" y="2075971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BCF75922-8032-4503-8F5B-DD56DF3299C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25560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E29092CD-E822-4EDC-B8B6-0CD610BF5A30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35648" y="2615589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C1C304EF-258E-4745-82D8-16A210470B0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5560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17D889CD-8958-4384-9905-DA3BB80B463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35648" y="315520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CF824452-8E56-42A6-956B-4615FC9E37A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5560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9CFB8B23-03A2-49E8-B1D0-9DC2CBF3B7D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35648" y="3694825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C0C49BA9-3B25-45BD-BE69-E6A047C1A0E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25560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1B760FD3-9F71-474E-8525-B92C26CC945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35648" y="423444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93771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+ предпосыл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0825" y="967120"/>
            <a:ext cx="2804795" cy="36921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38" name="Рисунок 14">
            <a:extLst>
              <a:ext uri="{FF2B5EF4-FFF2-40B4-BE49-F238E27FC236}">
                <a16:creationId xmlns:a16="http://schemas.microsoft.com/office/drawing/2014/main" id="{4B7DA86D-EE14-4915-A8B5-722C9CBBE67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2385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9" name="Text Placeholder 7">
            <a:extLst>
              <a:ext uri="{FF2B5EF4-FFF2-40B4-BE49-F238E27FC236}">
                <a16:creationId xmlns:a16="http://schemas.microsoft.com/office/drawing/2014/main" id="{C980792E-90B1-44B5-8002-FDCADECFF35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718548" y="100101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0" name="Рисунок 14">
            <a:extLst>
              <a:ext uri="{FF2B5EF4-FFF2-40B4-BE49-F238E27FC236}">
                <a16:creationId xmlns:a16="http://schemas.microsoft.com/office/drawing/2014/main" id="{8880097B-8F31-4EE5-BC21-B835E5694478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23850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1" name="Text Placeholder 7">
            <a:extLst>
              <a:ext uri="{FF2B5EF4-FFF2-40B4-BE49-F238E27FC236}">
                <a16:creationId xmlns:a16="http://schemas.microsoft.com/office/drawing/2014/main" id="{5500CAD4-F3E7-4A42-9896-E4DE9E9D76B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718548" y="153635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2" name="Рисунок 14">
            <a:extLst>
              <a:ext uri="{FF2B5EF4-FFF2-40B4-BE49-F238E27FC236}">
                <a16:creationId xmlns:a16="http://schemas.microsoft.com/office/drawing/2014/main" id="{E16E0BFD-89AD-4030-B243-57B7C43695D9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23850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3" name="Text Placeholder 7">
            <a:extLst>
              <a:ext uri="{FF2B5EF4-FFF2-40B4-BE49-F238E27FC236}">
                <a16:creationId xmlns:a16="http://schemas.microsoft.com/office/drawing/2014/main" id="{C1581854-5F88-478E-B1DF-C7C6B471439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718548" y="2075971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4" name="Рисунок 14">
            <a:extLst>
              <a:ext uri="{FF2B5EF4-FFF2-40B4-BE49-F238E27FC236}">
                <a16:creationId xmlns:a16="http://schemas.microsoft.com/office/drawing/2014/main" id="{A4DAF9EC-0161-47E9-86C7-7216F4250C5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23850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5" name="Text Placeholder 7">
            <a:extLst>
              <a:ext uri="{FF2B5EF4-FFF2-40B4-BE49-F238E27FC236}">
                <a16:creationId xmlns:a16="http://schemas.microsoft.com/office/drawing/2014/main" id="{AAD4FB18-41A7-45E9-8170-51281C4A35D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718548" y="2615589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6" name="Рисунок 14">
            <a:extLst>
              <a:ext uri="{FF2B5EF4-FFF2-40B4-BE49-F238E27FC236}">
                <a16:creationId xmlns:a16="http://schemas.microsoft.com/office/drawing/2014/main" id="{E2CA454F-F786-4F65-B99A-43B767CC4BF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23850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7" name="Text Placeholder 7">
            <a:extLst>
              <a:ext uri="{FF2B5EF4-FFF2-40B4-BE49-F238E27FC236}">
                <a16:creationId xmlns:a16="http://schemas.microsoft.com/office/drawing/2014/main" id="{728204F5-9978-458C-B886-0FE2D703C4C2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718548" y="315520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8" name="Рисунок 14">
            <a:extLst>
              <a:ext uri="{FF2B5EF4-FFF2-40B4-BE49-F238E27FC236}">
                <a16:creationId xmlns:a16="http://schemas.microsoft.com/office/drawing/2014/main" id="{D166CBFF-D38C-4D25-8578-052855591538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850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9" name="Text Placeholder 7">
            <a:extLst>
              <a:ext uri="{FF2B5EF4-FFF2-40B4-BE49-F238E27FC236}">
                <a16:creationId xmlns:a16="http://schemas.microsoft.com/office/drawing/2014/main" id="{CD3562CE-A3F4-466B-A9D3-AC2175F868C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718548" y="3694825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0" name="Рисунок 14">
            <a:extLst>
              <a:ext uri="{FF2B5EF4-FFF2-40B4-BE49-F238E27FC236}">
                <a16:creationId xmlns:a16="http://schemas.microsoft.com/office/drawing/2014/main" id="{1C5D21D0-A654-4F33-BE00-4AAAD314630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23850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1" name="Text Placeholder 7">
            <a:extLst>
              <a:ext uri="{FF2B5EF4-FFF2-40B4-BE49-F238E27FC236}">
                <a16:creationId xmlns:a16="http://schemas.microsoft.com/office/drawing/2014/main" id="{5CE170A8-BA82-4FE4-ADC7-72FC991D9054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718548" y="423444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50460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+ фото сле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4020" y="204540"/>
            <a:ext cx="5527980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3094037" cy="51435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3" name="Рисунок 14">
            <a:extLst>
              <a:ext uri="{FF2B5EF4-FFF2-40B4-BE49-F238E27FC236}">
                <a16:creationId xmlns:a16="http://schemas.microsoft.com/office/drawing/2014/main" id="{0F330F95-7EBC-4271-9C49-F0553ABB45B6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336402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9D1C6CFE-3B42-4E68-8F90-D16CA3CB581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844068" y="100101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Рисунок 14">
            <a:extLst>
              <a:ext uri="{FF2B5EF4-FFF2-40B4-BE49-F238E27FC236}">
                <a16:creationId xmlns:a16="http://schemas.microsoft.com/office/drawing/2014/main" id="{17C8AFFB-91D7-48BE-BA4C-A402F77F8535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36402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0EC294AA-CA93-448B-8CDF-AABD8FA081A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844068" y="153635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Рисунок 14">
            <a:extLst>
              <a:ext uri="{FF2B5EF4-FFF2-40B4-BE49-F238E27FC236}">
                <a16:creationId xmlns:a16="http://schemas.microsoft.com/office/drawing/2014/main" id="{9417A9CF-5B7D-40E0-890E-E0C892B0DBA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36402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181702C2-B12F-4EAE-994D-1092DDAA840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844068" y="2075971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Рисунок 14">
            <a:extLst>
              <a:ext uri="{FF2B5EF4-FFF2-40B4-BE49-F238E27FC236}">
                <a16:creationId xmlns:a16="http://schemas.microsoft.com/office/drawing/2014/main" id="{5C52364B-C15A-4133-B102-541B5C18DD45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336402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309921A7-5A7D-429D-98F8-5C3D0D68DF4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844068" y="2615589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Рисунок 14">
            <a:extLst>
              <a:ext uri="{FF2B5EF4-FFF2-40B4-BE49-F238E27FC236}">
                <a16:creationId xmlns:a16="http://schemas.microsoft.com/office/drawing/2014/main" id="{85866053-C0C3-4840-A70B-ADE6462FD4EA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36402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1CE4F2F3-D83C-44A2-ADA5-3A2B4310AC3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3844068" y="3155207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Рисунок 14">
            <a:extLst>
              <a:ext uri="{FF2B5EF4-FFF2-40B4-BE49-F238E27FC236}">
                <a16:creationId xmlns:a16="http://schemas.microsoft.com/office/drawing/2014/main" id="{BB1F9AA0-0565-4D7A-ADAF-E349DF55D060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36402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5" name="Text Placeholder 7">
            <a:extLst>
              <a:ext uri="{FF2B5EF4-FFF2-40B4-BE49-F238E27FC236}">
                <a16:creationId xmlns:a16="http://schemas.microsoft.com/office/drawing/2014/main" id="{D755A123-151B-4050-A5F3-4A9019222E3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3844068" y="3694825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6" name="Рисунок 14">
            <a:extLst>
              <a:ext uri="{FF2B5EF4-FFF2-40B4-BE49-F238E27FC236}">
                <a16:creationId xmlns:a16="http://schemas.microsoft.com/office/drawing/2014/main" id="{7C98835F-EA09-4ED1-B396-8DC0E5340E8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336402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7" name="Text Placeholder 7">
            <a:extLst>
              <a:ext uri="{FF2B5EF4-FFF2-40B4-BE49-F238E27FC236}">
                <a16:creationId xmlns:a16="http://schemas.microsoft.com/office/drawing/2014/main" id="{1D5355F9-7F30-4BD3-9D56-6F134F19492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3844068" y="4234443"/>
            <a:ext cx="5185092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6816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ольшое фото слева +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785357" y="967120"/>
            <a:ext cx="4106643" cy="36921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5358" y="204540"/>
            <a:ext cx="4106641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4564380" cy="51435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8473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ольшое фото справа +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55601" y="967120"/>
            <a:ext cx="4106643" cy="36921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4106641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255600" y="4755454"/>
            <a:ext cx="4106641" cy="332562"/>
          </a:xfrm>
        </p:spPr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4579620" y="0"/>
            <a:ext cx="4564380" cy="51435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53954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4"/>
          </p:nvPr>
        </p:nvSpPr>
        <p:spPr>
          <a:xfrm>
            <a:off x="255588" y="842963"/>
            <a:ext cx="4210050" cy="3816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Текст 8"/>
          <p:cNvSpPr>
            <a:spLocks noGrp="1"/>
          </p:cNvSpPr>
          <p:nvPr>
            <p:ph type="body" sz="quarter" idx="15"/>
          </p:nvPr>
        </p:nvSpPr>
        <p:spPr>
          <a:xfrm>
            <a:off x="4681950" y="842963"/>
            <a:ext cx="4210050" cy="38163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440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колонки с заголов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8"/>
          <p:cNvSpPr>
            <a:spLocks noGrp="1"/>
          </p:cNvSpPr>
          <p:nvPr>
            <p:ph type="body" sz="quarter" idx="22"/>
          </p:nvPr>
        </p:nvSpPr>
        <p:spPr>
          <a:xfrm>
            <a:off x="4667663" y="1352550"/>
            <a:ext cx="4224337" cy="3306763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21"/>
          </p:nvPr>
        </p:nvSpPr>
        <p:spPr>
          <a:xfrm>
            <a:off x="255588" y="1352550"/>
            <a:ext cx="4224337" cy="3306763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id="{DC95F010-2C41-49B4-994C-8AE1F73A8DE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255598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6" name="Текст 2">
            <a:extLst>
              <a:ext uri="{FF2B5EF4-FFF2-40B4-BE49-F238E27FC236}">
                <a16:creationId xmlns:a16="http://schemas.microsoft.com/office/drawing/2014/main" id="{776C387D-3753-4B75-92C6-5D3702D41529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4668025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85618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е диаграммы и комментар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0825" y="3303588"/>
            <a:ext cx="4224338" cy="13557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Диаграмма 13"/>
          <p:cNvSpPr>
            <a:spLocks noGrp="1"/>
          </p:cNvSpPr>
          <p:nvPr>
            <p:ph type="chart" sz="quarter" idx="18" hasCustomPrompt="1"/>
          </p:nvPr>
        </p:nvSpPr>
        <p:spPr>
          <a:xfrm>
            <a:off x="255588" y="1363625"/>
            <a:ext cx="4224337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Диаграмма 13"/>
          <p:cNvSpPr>
            <a:spLocks noGrp="1"/>
          </p:cNvSpPr>
          <p:nvPr>
            <p:ph type="chart" sz="quarter" idx="19" hasCustomPrompt="1"/>
          </p:nvPr>
        </p:nvSpPr>
        <p:spPr>
          <a:xfrm>
            <a:off x="4667663" y="1363625"/>
            <a:ext cx="4224337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8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67663" y="3303588"/>
            <a:ext cx="4224338" cy="13557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99649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- ПАО «СИБУР Холдинг»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Прямая соединительная линия 12"/>
          <p:cNvCxnSpPr>
            <a:endCxn id="32" idx="3"/>
          </p:cNvCxnSpPr>
          <p:nvPr/>
        </p:nvCxnSpPr>
        <p:spPr bwMode="auto">
          <a:xfrm flipH="1" flipV="1">
            <a:off x="5764121" y="4656786"/>
            <a:ext cx="3369172" cy="1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Прямая соединительная линия 13"/>
          <p:cNvCxnSpPr>
            <a:endCxn id="32" idx="1"/>
          </p:cNvCxnSpPr>
          <p:nvPr/>
        </p:nvCxnSpPr>
        <p:spPr bwMode="auto">
          <a:xfrm flipV="1">
            <a:off x="-834" y="4656786"/>
            <a:ext cx="3819165" cy="1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alpha val="80000"/>
                  </a:schemeClr>
                </a:gs>
                <a:gs pos="47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4" name="Группа 3"/>
          <p:cNvGrpSpPr/>
          <p:nvPr/>
        </p:nvGrpSpPr>
        <p:grpSpPr>
          <a:xfrm>
            <a:off x="9220086" y="3"/>
            <a:ext cx="2781533" cy="5143499"/>
            <a:chOff x="9220084" y="1"/>
            <a:chExt cx="2781533" cy="5143499"/>
          </a:xfrm>
        </p:grpSpPr>
        <p:sp>
          <p:nvSpPr>
            <p:cNvPr id="45" name="Прямоугольник 44"/>
            <p:cNvSpPr/>
            <p:nvPr/>
          </p:nvSpPr>
          <p:spPr>
            <a:xfrm>
              <a:off x="9220084" y="1"/>
              <a:ext cx="2781533" cy="514349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576000">
              <a:noAutofit/>
            </a:bodyPr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ru-RU" sz="1200" b="1" dirty="0">
                  <a:solidFill>
                    <a:schemeClr val="bg1"/>
                  </a:solidFill>
                </a:rPr>
                <a:t>Рекомендации </a:t>
              </a:r>
              <a:br>
                <a:rPr lang="ru-RU" sz="1200" b="1" dirty="0">
                  <a:solidFill>
                    <a:schemeClr val="bg1"/>
                  </a:solidFill>
                </a:rPr>
              </a:br>
              <a:r>
                <a:rPr lang="ru-RU" sz="12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по оформлению слайдов</a:t>
              </a:r>
            </a:p>
            <a:p>
              <a:pPr marL="0" algn="l" defTabSz="779158" rtl="0" eaLnBrk="1" latinLnBrk="0" hangingPunct="1"/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indent="-182561" algn="l" defTabSz="779158" rtl="0" eaLnBrk="1" latinLnBrk="0" hangingPunct="1"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ТЕКСТ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dirty="0" err="1">
                  <a:solidFill>
                    <a:schemeClr val="bg1"/>
                  </a:solidFill>
                </a:rPr>
                <a:t>Корп.шрифт</a:t>
              </a:r>
              <a:r>
                <a:rPr lang="ru-RU" sz="800" b="0" dirty="0">
                  <a:solidFill>
                    <a:schemeClr val="bg1"/>
                  </a:solidFill>
                </a:rPr>
                <a:t> для презентаций</a:t>
              </a:r>
              <a:r>
                <a:rPr lang="ru-RU" sz="800" b="0" baseline="0" dirty="0">
                  <a:solidFill>
                    <a:schemeClr val="bg1"/>
                  </a:solidFill>
                </a:rPr>
                <a:t> </a:t>
              </a:r>
              <a:r>
                <a:rPr lang="ru-RU" sz="800" baseline="0" dirty="0">
                  <a:solidFill>
                    <a:schemeClr val="bg1"/>
                  </a:solidFill>
                </a:rPr>
                <a:t>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en-US" sz="800" b="1" dirty="0">
                  <a:solidFill>
                    <a:schemeClr val="bg1"/>
                  </a:solidFill>
                </a:rPr>
                <a:t>Arial</a:t>
              </a:r>
              <a:r>
                <a:rPr lang="ru-RU" sz="800" dirty="0">
                  <a:solidFill>
                    <a:schemeClr val="bg1"/>
                  </a:solidFill>
                </a:rPr>
                <a:t> (</a:t>
              </a:r>
              <a:r>
                <a:rPr lang="ru-RU" sz="800" i="1" dirty="0">
                  <a:solidFill>
                    <a:schemeClr val="bg1"/>
                  </a:solidFill>
                </a:rPr>
                <a:t>д</a:t>
              </a:r>
              <a:r>
                <a:rPr lang="ru-RU" sz="800" i="1" baseline="0" dirty="0">
                  <a:solidFill>
                    <a:schemeClr val="bg1"/>
                  </a:solidFill>
                </a:rPr>
                <a:t>опустимо: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r>
                <a:rPr lang="en-US" sz="800" baseline="0" dirty="0">
                  <a:solidFill>
                    <a:schemeClr val="bg1"/>
                  </a:solidFill>
                </a:rPr>
                <a:t>Arial Narrow</a:t>
              </a:r>
              <a:r>
                <a:rPr lang="ru-RU" sz="800" baseline="0" dirty="0">
                  <a:solidFill>
                    <a:schemeClr val="bg1"/>
                  </a:solidFill>
                </a:rPr>
                <a:t>)</a:t>
              </a: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Заголовок слайда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16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Текст на слайде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10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Примечания – </a:t>
              </a:r>
              <a:r>
                <a:rPr lang="ru-RU" sz="800" b="1" baseline="0" dirty="0">
                  <a:solidFill>
                    <a:schemeClr val="bg1"/>
                  </a:solidFill>
                </a:rPr>
                <a:t>не ниже </a:t>
              </a:r>
              <a:r>
                <a:rPr lang="en-US" sz="800" b="1" baseline="0" dirty="0">
                  <a:solidFill>
                    <a:schemeClr val="bg1"/>
                  </a:solidFill>
                </a:rPr>
                <a:t>8</a:t>
              </a:r>
              <a:r>
                <a:rPr lang="ru-RU" sz="800" b="1" baseline="0" dirty="0">
                  <a:solidFill>
                    <a:schemeClr val="bg1"/>
                  </a:solidFill>
                </a:rPr>
                <a:t> </a:t>
              </a:r>
              <a:r>
                <a:rPr lang="ru-RU" sz="800" b="1" baseline="0" dirty="0" err="1">
                  <a:solidFill>
                    <a:schemeClr val="bg1"/>
                  </a:solidFill>
                </a:rPr>
                <a:t>пт</a:t>
              </a:r>
              <a:endParaRPr lang="ru-RU" sz="800" b="1" baseline="0" dirty="0">
                <a:solidFill>
                  <a:schemeClr val="bg1"/>
                </a:solidFill>
              </a:endParaRPr>
            </a:p>
            <a:p>
              <a:pPr marL="266698" lvl="4" indent="-88899" algn="l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aseline="0" dirty="0">
                  <a:solidFill>
                    <a:schemeClr val="bg1"/>
                  </a:solidFill>
                </a:rPr>
                <a:t>Используйте на слайде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="1" baseline="0" dirty="0">
                  <a:solidFill>
                    <a:schemeClr val="bg1"/>
                  </a:solidFill>
                </a:rPr>
                <a:t>не более 3 размеров шрифтов</a:t>
              </a:r>
              <a:endParaRPr lang="en-US" sz="800" b="1" baseline="0" dirty="0">
                <a:solidFill>
                  <a:schemeClr val="bg1"/>
                </a:solidFill>
              </a:endParaRPr>
            </a:p>
            <a:p>
              <a:pPr marL="182561" indent="-182561" algn="l" defTabSz="779158" rtl="0" eaLnBrk="1" latinLnBrk="0" hangingPunct="1">
                <a:spcBef>
                  <a:spcPts val="300"/>
                </a:spcBef>
                <a:spcAft>
                  <a:spcPts val="200"/>
                </a:spcAft>
                <a:buFont typeface="+mj-lt"/>
                <a:buAutoNum type="arabicPeriod"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ДИАГРАММЫ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единый стиль оформления диаграмм</a:t>
              </a:r>
            </a:p>
            <a:p>
              <a:pPr marL="266698" lvl="1" indent="-79375" algn="l" defTabSz="779158" rtl="0" eaLnBrk="1" latinLnBrk="0" hangingPunct="1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шрифты одинакового размера в</a:t>
              </a:r>
              <a:r>
                <a:rPr lang="ru-RU" sz="800" b="0" kern="1200" baseline="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диаграммах, располагающихся на одном слайде</a:t>
              </a:r>
            </a:p>
            <a:p>
              <a:pPr marL="266698" lvl="1" indent="-79375" algn="l" defTabSz="779158" rtl="0" eaLnBrk="1" latinLnBrk="0" hangingPunct="1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На одном слайде – не более 4 диаграмм</a:t>
              </a: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ИКОНКИ</a:t>
              </a:r>
            </a:p>
            <a:p>
              <a:pPr marL="266698" marR="0" lvl="1" indent="-84138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dirty="0">
                  <a:solidFill>
                    <a:schemeClr val="bg1"/>
                  </a:solidFill>
                </a:rPr>
                <a:t>Выбирайте оформление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иконок </a:t>
              </a:r>
              <a:r>
                <a:rPr lang="ru-RU" sz="800" dirty="0">
                  <a:solidFill>
                    <a:schemeClr val="bg1"/>
                  </a:solidFill>
                </a:rPr>
                <a:t>в</a:t>
              </a:r>
              <a:r>
                <a:rPr lang="ru-RU" sz="800" baseline="0" dirty="0">
                  <a:solidFill>
                    <a:schemeClr val="bg1"/>
                  </a:solidFill>
                </a:rPr>
                <a:t> едином стиле</a:t>
              </a: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lang="ru-RU" sz="800" b="1" dirty="0">
                  <a:solidFill>
                    <a:schemeClr val="bg1"/>
                  </a:solidFill>
                </a:rPr>
                <a:t>ИЗОБРАЖЕНИЯ</a:t>
              </a:r>
            </a:p>
            <a:p>
              <a:pPr marL="266698" lvl="1" indent="-84138">
                <a:spcAft>
                  <a:spcPts val="2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Нельзя</a:t>
              </a:r>
              <a:r>
                <a:rPr lang="ru-RU" sz="800" baseline="0" dirty="0">
                  <a:solidFill>
                    <a:schemeClr val="bg1"/>
                  </a:solidFill>
                </a:rPr>
                <a:t> искажать пропорции</a:t>
              </a:r>
            </a:p>
            <a:p>
              <a:pPr marL="266698" lvl="1" indent="-84138">
                <a:spcAft>
                  <a:spcPts val="800"/>
                </a:spcAft>
                <a:buFont typeface="Arial" panose="020B0604020202020204" pitchFamily="34" charset="0"/>
                <a:buChar char="•"/>
              </a:pPr>
              <a:r>
                <a:rPr lang="ru-RU" sz="800" dirty="0">
                  <a:solidFill>
                    <a:schemeClr val="bg1"/>
                  </a:solidFill>
                </a:rPr>
                <a:t>Рекомендуемое разрешение</a:t>
              </a:r>
              <a:r>
                <a:rPr lang="ru-RU" sz="800" baseline="0" dirty="0">
                  <a:solidFill>
                    <a:schemeClr val="bg1"/>
                  </a:solidFill>
                </a:rPr>
                <a:t> – </a:t>
              </a:r>
              <a:br>
                <a:rPr lang="ru-RU" sz="800" baseline="0" dirty="0">
                  <a:solidFill>
                    <a:schemeClr val="bg1"/>
                  </a:solidFill>
                </a:rPr>
              </a:br>
              <a:r>
                <a:rPr lang="ru-RU" sz="800" baseline="0" dirty="0">
                  <a:solidFill>
                    <a:schemeClr val="bg1"/>
                  </a:solidFill>
                </a:rPr>
                <a:t>не более 150 пикселей на дюйм</a:t>
              </a:r>
              <a:endParaRPr lang="ru-RU" sz="800" b="1" dirty="0">
                <a:solidFill>
                  <a:schemeClr val="bg1"/>
                </a:solidFill>
              </a:endParaRPr>
            </a:p>
            <a:p>
              <a:pPr marL="182561" marR="0" lvl="0" indent="-182561" algn="l" defTabSz="779158" rtl="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2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r>
                <a:rPr kumimoji="0" lang="ru-RU" sz="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ОБЩИЕ РЕКОМЕНДАЦИИ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Скажите «нет» презентациям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с большим количеством текста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Используйте простые схемы </a:t>
              </a:r>
              <a:b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</a:b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и графику</a:t>
              </a:r>
            </a:p>
            <a:p>
              <a:pPr marL="266698" marR="0" lvl="1" indent="-92075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20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ru-RU" sz="800" b="0" kern="1200" dirty="0">
                  <a:solidFill>
                    <a:schemeClr val="bg1"/>
                  </a:solidFill>
                  <a:latin typeface="+mn-lt"/>
                  <a:ea typeface="+mn-ea"/>
                  <a:cs typeface="+mn-cs"/>
                </a:rPr>
                <a:t>Делайте слайды лаконичными</a:t>
              </a:r>
            </a:p>
            <a:p>
              <a:pPr marL="572142" marR="0" lvl="1" indent="-182561" algn="l" defTabSz="77915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30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9294809" y="68323"/>
              <a:ext cx="377590" cy="436959"/>
            </a:xfrm>
            <a:prstGeom prst="rect">
              <a:avLst/>
            </a:prstGeom>
            <a:solidFill>
              <a:srgbClr val="008C95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en-US" sz="700" dirty="0">
                  <a:solidFill>
                    <a:srgbClr val="FFFFFF"/>
                  </a:solidFill>
                </a:rPr>
                <a:t>140</a:t>
              </a:r>
              <a:endParaRPr lang="ru-RU" sz="700" dirty="0">
                <a:solidFill>
                  <a:srgbClr val="FFFFFF"/>
                </a:solidFill>
              </a:endParaRP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</a:t>
              </a:r>
              <a:r>
                <a:rPr lang="en-US" sz="700" dirty="0">
                  <a:solidFill>
                    <a:srgbClr val="FFFFFF"/>
                  </a:solidFill>
                </a:rPr>
                <a:t>49</a:t>
              </a:r>
              <a:endParaRPr lang="ru-RU" sz="700" dirty="0">
                <a:solidFill>
                  <a:srgbClr val="FFFFFF"/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9294809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208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9294809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9294809" y="3367556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9294809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9294809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216</a:t>
              </a: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9294809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9294809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9294809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9294809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9294811" y="942241"/>
              <a:ext cx="377590" cy="438150"/>
            </a:xfrm>
            <a:prstGeom prst="rect">
              <a:avLst/>
            </a:prstGeom>
            <a:solidFill>
              <a:srgbClr val="D0D0D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208</a:t>
              </a: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9294811" y="505283"/>
              <a:ext cx="377590" cy="436960"/>
            </a:xfrm>
            <a:prstGeom prst="rect">
              <a:avLst/>
            </a:prstGeom>
            <a:solidFill>
              <a:srgbClr val="99CC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153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204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0</a:t>
              </a: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9294811" y="3367559"/>
              <a:ext cx="377590" cy="436960"/>
            </a:xfrm>
            <a:prstGeom prst="rect">
              <a:avLst/>
            </a:prstGeom>
            <a:solidFill>
              <a:srgbClr val="E5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229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9294811" y="1623279"/>
              <a:ext cx="377590" cy="438150"/>
            </a:xfrm>
            <a:prstGeom prst="rect">
              <a:avLst/>
            </a:prstGeom>
            <a:solidFill>
              <a:srgbClr val="F2F2F2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242</a:t>
              </a: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9294811" y="2056666"/>
              <a:ext cx="377590" cy="436959"/>
            </a:xfrm>
            <a:prstGeom prst="rect">
              <a:avLst/>
            </a:prstGeom>
            <a:solidFill>
              <a:srgbClr val="B2D2D8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178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216</a:t>
              </a: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9294811" y="2493630"/>
              <a:ext cx="377590" cy="436960"/>
            </a:xfrm>
            <a:prstGeom prst="rect">
              <a:avLst/>
            </a:prstGeom>
            <a:solidFill>
              <a:srgbClr val="FFC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255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000000"/>
                  </a:solidFill>
                </a:rPr>
                <a:t>0</a:t>
              </a: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9294811" y="2930586"/>
              <a:ext cx="377590" cy="436959"/>
            </a:xfrm>
            <a:prstGeom prst="rect">
              <a:avLst/>
            </a:prstGeom>
            <a:solidFill>
              <a:srgbClr val="C0000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192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0</a:t>
              </a: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9294811" y="3804504"/>
              <a:ext cx="377590" cy="438150"/>
            </a:xfrm>
            <a:prstGeom prst="rect">
              <a:avLst/>
            </a:prstGeom>
            <a:solidFill>
              <a:srgbClr val="808080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128</a:t>
              </a: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9294811" y="4242654"/>
              <a:ext cx="377590" cy="438150"/>
            </a:xfrm>
            <a:prstGeom prst="rect">
              <a:avLst/>
            </a:prstGeom>
            <a:solidFill>
              <a:srgbClr val="F58A1F"/>
            </a:solidFill>
            <a:ln w="3175">
              <a:solidFill>
                <a:schemeClr val="accent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77903" tIns="38952" rIns="77903" bIns="38952" anchor="ctr"/>
            <a:lstStyle>
              <a:defPPr>
                <a:defRPr lang="ru-RU"/>
              </a:defPPr>
              <a:lvl1pPr marL="0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38958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779163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168745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558326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947908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337489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2727071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116652" algn="l" defTabSz="779163" rtl="0" eaLnBrk="1" latinLnBrk="0" hangingPunct="1">
                <a:defRPr sz="15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245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138</a:t>
              </a:r>
            </a:p>
            <a:p>
              <a:pPr algn="ctr" eaLnBrk="1" hangingPunct="1">
                <a:defRPr/>
              </a:pPr>
              <a:r>
                <a:rPr lang="ru-RU" sz="700" dirty="0">
                  <a:solidFill>
                    <a:srgbClr val="FFFFFF"/>
                  </a:solidFill>
                </a:rPr>
                <a:t>31</a:t>
              </a:r>
            </a:p>
          </p:txBody>
        </p:sp>
        <p:cxnSp>
          <p:nvCxnSpPr>
            <p:cNvPr id="65" name="Прямая соединительная линия 64"/>
            <p:cNvCxnSpPr/>
            <p:nvPr/>
          </p:nvCxnSpPr>
          <p:spPr bwMode="auto">
            <a:xfrm>
              <a:off x="9791817" y="444500"/>
              <a:ext cx="2051050" cy="0"/>
            </a:xfrm>
            <a:prstGeom prst="line">
              <a:avLst/>
            </a:prstGeom>
            <a:solidFill>
              <a:schemeClr val="accent1"/>
            </a:solidFill>
            <a:ln w="317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2" name="TextBox 31"/>
          <p:cNvSpPr txBox="1"/>
          <p:nvPr/>
        </p:nvSpPr>
        <p:spPr>
          <a:xfrm>
            <a:off x="3818331" y="4518286"/>
            <a:ext cx="1945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200" b="1" dirty="0">
                <a:solidFill>
                  <a:schemeClr val="accent1"/>
                </a:solidFill>
              </a:rPr>
              <a:t>ПАО «СИБУР Холдинг»</a:t>
            </a:r>
          </a:p>
        </p:txBody>
      </p:sp>
      <p:sp>
        <p:nvSpPr>
          <p:cNvPr id="34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5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6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502D23F4-C02D-4C1E-BE41-8B09B121FF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3566" y="796323"/>
            <a:ext cx="2694711" cy="363865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487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861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фото и комментари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Рисунок 10"/>
          <p:cNvSpPr>
            <a:spLocks noGrp="1"/>
          </p:cNvSpPr>
          <p:nvPr>
            <p:ph type="pic" sz="quarter" idx="17" hasCustomPrompt="1"/>
          </p:nvPr>
        </p:nvSpPr>
        <p:spPr>
          <a:xfrm>
            <a:off x="255588" y="1352475"/>
            <a:ext cx="4224337" cy="1686488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18" hasCustomPrompt="1"/>
          </p:nvPr>
        </p:nvSpPr>
        <p:spPr>
          <a:xfrm>
            <a:off x="4667663" y="1352475"/>
            <a:ext cx="4224337" cy="1686488"/>
          </a:xfrm>
        </p:spPr>
        <p:txBody>
          <a:bodyPr/>
          <a:lstStyle/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0825" y="3148186"/>
            <a:ext cx="4224338" cy="1511127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67663" y="3148186"/>
            <a:ext cx="4224338" cy="1511127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Текст 2"/>
          <p:cNvSpPr>
            <a:spLocks noGrp="1"/>
          </p:cNvSpPr>
          <p:nvPr>
            <p:ph type="body" idx="23" hasCustomPrompt="1"/>
          </p:nvPr>
        </p:nvSpPr>
        <p:spPr>
          <a:xfrm>
            <a:off x="255598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6228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Четыре булли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50825" y="1152000"/>
            <a:ext cx="4224338" cy="153423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4667663" y="1152000"/>
            <a:ext cx="4224338" cy="153423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BFA30B58-DF39-4E63-A5FB-791EAA37820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250825" y="3175200"/>
            <a:ext cx="4224338" cy="148411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67663" y="3175200"/>
            <a:ext cx="4224338" cy="148411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25" hasCustomPrompt="1"/>
          </p:nvPr>
        </p:nvSpPr>
        <p:spPr>
          <a:xfrm>
            <a:off x="255598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6" name="Текст 2"/>
          <p:cNvSpPr>
            <a:spLocks noGrp="1"/>
          </p:cNvSpPr>
          <p:nvPr>
            <p:ph type="body" idx="26" hasCustomPrompt="1"/>
          </p:nvPr>
        </p:nvSpPr>
        <p:spPr>
          <a:xfrm>
            <a:off x="250825" y="2813512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idx="27" hasCustomPrompt="1"/>
          </p:nvPr>
        </p:nvSpPr>
        <p:spPr>
          <a:xfrm>
            <a:off x="4663252" y="2813512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2334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Четыре буллита с ико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82218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1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255600" y="27895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4669200" y="82218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3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4669200" y="27895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D4377472-2581-4B39-80AE-581E00F8559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55588" y="3165518"/>
            <a:ext cx="4224338" cy="1355725"/>
          </a:xfrm>
        </p:spPr>
        <p:txBody>
          <a:bodyPr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8B92BB08-C89E-41B5-A110-42DDF113B6A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667663" y="3165518"/>
            <a:ext cx="4224338" cy="1355725"/>
          </a:xfrm>
        </p:spPr>
        <p:txBody>
          <a:bodyPr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2D5CA91E-9AC8-4158-AA35-A1935E3551E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255588" y="1198168"/>
            <a:ext cx="4224338" cy="1355725"/>
          </a:xfrm>
        </p:spPr>
        <p:txBody>
          <a:bodyPr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05B00560-4053-45AA-85D0-1C55BA3D54D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4667663" y="1198168"/>
            <a:ext cx="4224338" cy="1355725"/>
          </a:xfrm>
        </p:spPr>
        <p:txBody>
          <a:bodyPr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8" name="Текст 2"/>
          <p:cNvSpPr>
            <a:spLocks noGrp="1"/>
          </p:cNvSpPr>
          <p:nvPr>
            <p:ph type="body" idx="29" hasCustomPrompt="1"/>
          </p:nvPr>
        </p:nvSpPr>
        <p:spPr>
          <a:xfrm>
            <a:off x="727200" y="818732"/>
            <a:ext cx="3752373" cy="379435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9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5139627" y="818732"/>
            <a:ext cx="3752373" cy="379435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20" name="Текст 2"/>
          <p:cNvSpPr>
            <a:spLocks noGrp="1"/>
          </p:cNvSpPr>
          <p:nvPr>
            <p:ph type="body" idx="30" hasCustomPrompt="1"/>
          </p:nvPr>
        </p:nvSpPr>
        <p:spPr>
          <a:xfrm>
            <a:off x="722427" y="2779201"/>
            <a:ext cx="3752373" cy="384163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21" name="Текст 2"/>
          <p:cNvSpPr>
            <a:spLocks noGrp="1"/>
          </p:cNvSpPr>
          <p:nvPr>
            <p:ph type="body" idx="31" hasCustomPrompt="1"/>
          </p:nvPr>
        </p:nvSpPr>
        <p:spPr>
          <a:xfrm>
            <a:off x="5134854" y="2779201"/>
            <a:ext cx="3752373" cy="384163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725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уллиты с иконками 2 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35" name="Рисунок 14">
            <a:extLst>
              <a:ext uri="{FF2B5EF4-FFF2-40B4-BE49-F238E27FC236}">
                <a16:creationId xmlns:a16="http://schemas.microsoft.com/office/drawing/2014/main" id="{5ACD6DB4-4E35-4BB8-8994-407B920DEDBA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255600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6" name="Text Placeholder 7">
            <a:extLst>
              <a:ext uri="{FF2B5EF4-FFF2-40B4-BE49-F238E27FC236}">
                <a16:creationId xmlns:a16="http://schemas.microsoft.com/office/drawing/2014/main" id="{1DB96461-00C9-4618-B085-BC875E29CDA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35648" y="1001017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Рисунок 14">
            <a:extLst>
              <a:ext uri="{FF2B5EF4-FFF2-40B4-BE49-F238E27FC236}">
                <a16:creationId xmlns:a16="http://schemas.microsoft.com/office/drawing/2014/main" id="{4CE4A8B4-2328-4C2C-A1F8-423D71774767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255600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38" name="Text Placeholder 7">
            <a:extLst>
              <a:ext uri="{FF2B5EF4-FFF2-40B4-BE49-F238E27FC236}">
                <a16:creationId xmlns:a16="http://schemas.microsoft.com/office/drawing/2014/main" id="{B1AEF316-0FE1-4213-A402-302C31640C84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35648" y="1536353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Рисунок 14">
            <a:extLst>
              <a:ext uri="{FF2B5EF4-FFF2-40B4-BE49-F238E27FC236}">
                <a16:creationId xmlns:a16="http://schemas.microsoft.com/office/drawing/2014/main" id="{64CD6F6C-3BD6-4982-9A80-480DEEF6FE9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55600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0" name="Text Placeholder 7">
            <a:extLst>
              <a:ext uri="{FF2B5EF4-FFF2-40B4-BE49-F238E27FC236}">
                <a16:creationId xmlns:a16="http://schemas.microsoft.com/office/drawing/2014/main" id="{2E2D9583-6670-486A-A170-4B7E3AAD45D0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35648" y="2075971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1" name="Рисунок 14">
            <a:extLst>
              <a:ext uri="{FF2B5EF4-FFF2-40B4-BE49-F238E27FC236}">
                <a16:creationId xmlns:a16="http://schemas.microsoft.com/office/drawing/2014/main" id="{B2679DE3-113C-45B0-9FBB-84C80D90A2FD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255600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2" name="Text Placeholder 7">
            <a:extLst>
              <a:ext uri="{FF2B5EF4-FFF2-40B4-BE49-F238E27FC236}">
                <a16:creationId xmlns:a16="http://schemas.microsoft.com/office/drawing/2014/main" id="{DC34E2AE-DCD6-46D1-A1D1-59D432907686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35648" y="2615589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3" name="Рисунок 14">
            <a:extLst>
              <a:ext uri="{FF2B5EF4-FFF2-40B4-BE49-F238E27FC236}">
                <a16:creationId xmlns:a16="http://schemas.microsoft.com/office/drawing/2014/main" id="{95B65BCB-FAFB-4949-9DA5-6DD965EF5DDE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255600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4" name="Text Placeholder 7">
            <a:extLst>
              <a:ext uri="{FF2B5EF4-FFF2-40B4-BE49-F238E27FC236}">
                <a16:creationId xmlns:a16="http://schemas.microsoft.com/office/drawing/2014/main" id="{DF6D2344-1F01-4E57-B29B-777B243901A7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735648" y="3155207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5" name="Рисунок 14">
            <a:extLst>
              <a:ext uri="{FF2B5EF4-FFF2-40B4-BE49-F238E27FC236}">
                <a16:creationId xmlns:a16="http://schemas.microsoft.com/office/drawing/2014/main" id="{B338637A-8816-44B7-BB19-C9702D023FB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255600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6" name="Text Placeholder 7">
            <a:extLst>
              <a:ext uri="{FF2B5EF4-FFF2-40B4-BE49-F238E27FC236}">
                <a16:creationId xmlns:a16="http://schemas.microsoft.com/office/drawing/2014/main" id="{D970B49F-E8D0-42E9-906A-E1BE3761811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35648" y="3694825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7" name="Рисунок 14">
            <a:extLst>
              <a:ext uri="{FF2B5EF4-FFF2-40B4-BE49-F238E27FC236}">
                <a16:creationId xmlns:a16="http://schemas.microsoft.com/office/drawing/2014/main" id="{DEB00967-6AE4-4995-9A85-2356A9A48992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255600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48" name="Text Placeholder 7">
            <a:extLst>
              <a:ext uri="{FF2B5EF4-FFF2-40B4-BE49-F238E27FC236}">
                <a16:creationId xmlns:a16="http://schemas.microsoft.com/office/drawing/2014/main" id="{A098F644-4A32-41C9-AB95-DC7B1A2CBBA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735648" y="4234443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9" name="Рисунок 14">
            <a:extLst>
              <a:ext uri="{FF2B5EF4-FFF2-40B4-BE49-F238E27FC236}">
                <a16:creationId xmlns:a16="http://schemas.microsoft.com/office/drawing/2014/main" id="{52790202-17E3-482C-BBC7-0FDC08AA8D93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4821878" y="107383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0" name="Text Placeholder 7">
            <a:extLst>
              <a:ext uri="{FF2B5EF4-FFF2-40B4-BE49-F238E27FC236}">
                <a16:creationId xmlns:a16="http://schemas.microsoft.com/office/drawing/2014/main" id="{0596A83C-CB24-431E-B6CA-8EAEEF87F2BC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5301926" y="1001017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1" name="Рисунок 14">
            <a:extLst>
              <a:ext uri="{FF2B5EF4-FFF2-40B4-BE49-F238E27FC236}">
                <a16:creationId xmlns:a16="http://schemas.microsoft.com/office/drawing/2014/main" id="{98CCCF76-0F0D-4468-B476-98F7E5F193DB}"/>
              </a:ext>
            </a:extLst>
          </p:cNvPr>
          <p:cNvSpPr>
            <a:spLocks noGrp="1"/>
          </p:cNvSpPr>
          <p:nvPr>
            <p:ph type="pic" sz="quarter" idx="46" hasCustomPrompt="1"/>
          </p:nvPr>
        </p:nvSpPr>
        <p:spPr>
          <a:xfrm>
            <a:off x="4821878" y="160917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2" name="Text Placeholder 7">
            <a:extLst>
              <a:ext uri="{FF2B5EF4-FFF2-40B4-BE49-F238E27FC236}">
                <a16:creationId xmlns:a16="http://schemas.microsoft.com/office/drawing/2014/main" id="{BA14B70F-4E5F-4E68-A232-DB29D9482509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5301926" y="1536353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3" name="Рисунок 14">
            <a:extLst>
              <a:ext uri="{FF2B5EF4-FFF2-40B4-BE49-F238E27FC236}">
                <a16:creationId xmlns:a16="http://schemas.microsoft.com/office/drawing/2014/main" id="{B12EAE96-E1E7-4AEA-BE1F-929DC6D7DACD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4821878" y="2148790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4" name="Text Placeholder 7">
            <a:extLst>
              <a:ext uri="{FF2B5EF4-FFF2-40B4-BE49-F238E27FC236}">
                <a16:creationId xmlns:a16="http://schemas.microsoft.com/office/drawing/2014/main" id="{A9563D9A-CED2-4ECA-8A37-BF67DAC51F4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5301926" y="2075971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5" name="Рисунок 14">
            <a:extLst>
              <a:ext uri="{FF2B5EF4-FFF2-40B4-BE49-F238E27FC236}">
                <a16:creationId xmlns:a16="http://schemas.microsoft.com/office/drawing/2014/main" id="{F9F1D5B1-7350-461F-BEC4-A02D9209AAC8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4821878" y="2688408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6" name="Text Placeholder 7">
            <a:extLst>
              <a:ext uri="{FF2B5EF4-FFF2-40B4-BE49-F238E27FC236}">
                <a16:creationId xmlns:a16="http://schemas.microsoft.com/office/drawing/2014/main" id="{0FB3655B-D02C-4974-B8BB-52053EF46FA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301926" y="2615589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7" name="Рисунок 14">
            <a:extLst>
              <a:ext uri="{FF2B5EF4-FFF2-40B4-BE49-F238E27FC236}">
                <a16:creationId xmlns:a16="http://schemas.microsoft.com/office/drawing/2014/main" id="{DE3ECA66-605C-4EA2-80FD-5D3DD5A9751C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4821878" y="3228026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58" name="Text Placeholder 7">
            <a:extLst>
              <a:ext uri="{FF2B5EF4-FFF2-40B4-BE49-F238E27FC236}">
                <a16:creationId xmlns:a16="http://schemas.microsoft.com/office/drawing/2014/main" id="{EDA554DC-64B4-4829-893F-1BE738AADB2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5301926" y="3155207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9" name="Рисунок 14">
            <a:extLst>
              <a:ext uri="{FF2B5EF4-FFF2-40B4-BE49-F238E27FC236}">
                <a16:creationId xmlns:a16="http://schemas.microsoft.com/office/drawing/2014/main" id="{FC35F83D-02DD-4749-A458-B5EBA5DEC17D}"/>
              </a:ext>
            </a:extLst>
          </p:cNvPr>
          <p:cNvSpPr>
            <a:spLocks noGrp="1"/>
          </p:cNvSpPr>
          <p:nvPr>
            <p:ph type="pic" sz="quarter" idx="54" hasCustomPrompt="1"/>
          </p:nvPr>
        </p:nvSpPr>
        <p:spPr>
          <a:xfrm>
            <a:off x="4821878" y="3767644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60" name="Text Placeholder 7">
            <a:extLst>
              <a:ext uri="{FF2B5EF4-FFF2-40B4-BE49-F238E27FC236}">
                <a16:creationId xmlns:a16="http://schemas.microsoft.com/office/drawing/2014/main" id="{B76B11AD-817F-47DD-B055-F17D2333517A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5301926" y="3694825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1" name="Рисунок 14">
            <a:extLst>
              <a:ext uri="{FF2B5EF4-FFF2-40B4-BE49-F238E27FC236}">
                <a16:creationId xmlns:a16="http://schemas.microsoft.com/office/drawing/2014/main" id="{D6937FE5-2DC9-467B-B2CB-1E208EC03460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4821878" y="430726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62" name="Text Placeholder 7">
            <a:extLst>
              <a:ext uri="{FF2B5EF4-FFF2-40B4-BE49-F238E27FC236}">
                <a16:creationId xmlns:a16="http://schemas.microsoft.com/office/drawing/2014/main" id="{30E2FE77-DADE-42E6-BD8F-386BE6C5C23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5301926" y="4234443"/>
            <a:ext cx="3586476" cy="490397"/>
          </a:xfrm>
        </p:spPr>
        <p:txBody>
          <a:bodyPr anchor="ctr"/>
          <a:lstStyle>
            <a:lvl1pPr>
              <a:defRPr lang="en-US" sz="11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9387" indent="0">
              <a:buNone/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9597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ольшое фото снизу + текст в две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255601" y="1324799"/>
            <a:ext cx="4247819" cy="170494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58377" y="1324800"/>
            <a:ext cx="4247819" cy="170494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50596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3124200"/>
            <a:ext cx="9144000" cy="2019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idx="23" hasCustomPrompt="1"/>
          </p:nvPr>
        </p:nvSpPr>
        <p:spPr>
          <a:xfrm>
            <a:off x="255598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2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2"/>
            <a:ext cx="4223975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632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2х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046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818733"/>
            <a:ext cx="4224338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2821762"/>
            <a:ext cx="4224338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6"/>
          <p:cNvSpPr>
            <a:spLocks noGrp="1"/>
          </p:cNvSpPr>
          <p:nvPr>
            <p:ph sz="quarter" idx="30"/>
          </p:nvPr>
        </p:nvSpPr>
        <p:spPr>
          <a:xfrm>
            <a:off x="4662889" y="818733"/>
            <a:ext cx="4224338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6"/>
          <p:cNvSpPr>
            <a:spLocks noGrp="1"/>
          </p:cNvSpPr>
          <p:nvPr>
            <p:ph sz="quarter" idx="31"/>
          </p:nvPr>
        </p:nvSpPr>
        <p:spPr>
          <a:xfrm>
            <a:off x="4662889" y="2821762"/>
            <a:ext cx="4224338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0249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2х2 с заголовками коло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3070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178752"/>
            <a:ext cx="4224338" cy="1755274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25" hasCustomPrompt="1"/>
          </p:nvPr>
        </p:nvSpPr>
        <p:spPr>
          <a:xfrm>
            <a:off x="255598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000181"/>
            <a:ext cx="4224338" cy="1755274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6"/>
          <p:cNvSpPr>
            <a:spLocks noGrp="1"/>
          </p:cNvSpPr>
          <p:nvPr>
            <p:ph sz="quarter" idx="30"/>
          </p:nvPr>
        </p:nvSpPr>
        <p:spPr>
          <a:xfrm>
            <a:off x="4662889" y="1178752"/>
            <a:ext cx="4224338" cy="1755274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6"/>
          <p:cNvSpPr>
            <a:spLocks noGrp="1"/>
          </p:cNvSpPr>
          <p:nvPr>
            <p:ph sz="quarter" idx="31"/>
          </p:nvPr>
        </p:nvSpPr>
        <p:spPr>
          <a:xfrm>
            <a:off x="4662889" y="3000181"/>
            <a:ext cx="4224338" cy="1755274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110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2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9526964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4094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166925"/>
            <a:ext cx="4224338" cy="153352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25" hasCustomPrompt="1"/>
          </p:nvPr>
        </p:nvSpPr>
        <p:spPr>
          <a:xfrm>
            <a:off x="255598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4668025" y="818733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6" name="Текст 2"/>
          <p:cNvSpPr>
            <a:spLocks noGrp="1"/>
          </p:cNvSpPr>
          <p:nvPr>
            <p:ph type="body" idx="26" hasCustomPrompt="1"/>
          </p:nvPr>
        </p:nvSpPr>
        <p:spPr>
          <a:xfrm>
            <a:off x="250825" y="2813512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7" name="Текст 2"/>
          <p:cNvSpPr>
            <a:spLocks noGrp="1"/>
          </p:cNvSpPr>
          <p:nvPr>
            <p:ph type="body" idx="27" hasCustomPrompt="1"/>
          </p:nvPr>
        </p:nvSpPr>
        <p:spPr>
          <a:xfrm>
            <a:off x="4663252" y="2813512"/>
            <a:ext cx="4223975" cy="33326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169954"/>
            <a:ext cx="4224338" cy="153352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6"/>
          <p:cNvSpPr>
            <a:spLocks noGrp="1"/>
          </p:cNvSpPr>
          <p:nvPr>
            <p:ph sz="quarter" idx="30"/>
          </p:nvPr>
        </p:nvSpPr>
        <p:spPr>
          <a:xfrm>
            <a:off x="4662889" y="1166925"/>
            <a:ext cx="4224338" cy="153352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6"/>
          <p:cNvSpPr>
            <a:spLocks noGrp="1"/>
          </p:cNvSpPr>
          <p:nvPr>
            <p:ph sz="quarter" idx="31"/>
          </p:nvPr>
        </p:nvSpPr>
        <p:spPr>
          <a:xfrm>
            <a:off x="4662889" y="3169954"/>
            <a:ext cx="4224338" cy="1533525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905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Большое фото снизу + текст в 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3205800" y="1267482"/>
            <a:ext cx="2750196" cy="185671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1267482"/>
            <a:ext cx="2750196" cy="185671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6156000" y="1267482"/>
            <a:ext cx="2750196" cy="185671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50596" cy="5292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4" name="Рисунок 10"/>
          <p:cNvSpPr>
            <a:spLocks noGrp="1"/>
          </p:cNvSpPr>
          <p:nvPr>
            <p:ph type="pic" sz="quarter" idx="29" hasCustomPrompt="1"/>
          </p:nvPr>
        </p:nvSpPr>
        <p:spPr>
          <a:xfrm>
            <a:off x="0" y="3124200"/>
            <a:ext cx="9144000" cy="20193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</a:t>
            </a:r>
            <a:r>
              <a:rPr lang="ru-RU" dirty="0" smtClean="0"/>
              <a:t>буллита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3185333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 smtClean="0"/>
              <a:t>Название буллита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idx="23" hasCustomPrompt="1"/>
          </p:nvPr>
        </p:nvSpPr>
        <p:spPr>
          <a:xfrm>
            <a:off x="6115067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 smtClean="0"/>
              <a:t>Название буллита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06419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раздела + заголовки + ик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52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5" name="Объект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2" name="Дата 1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205799" y="1218109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3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156000" y="1218109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588" y="843281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3205799" y="843281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9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6156000" y="843281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Текст 2"/>
          <p:cNvSpPr>
            <a:spLocks noGrp="1"/>
          </p:cNvSpPr>
          <p:nvPr>
            <p:ph type="body" idx="24" hasCustomPrompt="1"/>
          </p:nvPr>
        </p:nvSpPr>
        <p:spPr>
          <a:xfrm>
            <a:off x="255599" y="1218109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1708984"/>
            <a:ext cx="2750196" cy="29492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05799" y="1708984"/>
            <a:ext cx="2750196" cy="29492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56000" y="1708984"/>
            <a:ext cx="2750196" cy="29492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2663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новое фото"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 bwMode="auto">
          <a:xfrm>
            <a:off x="0" y="0"/>
            <a:ext cx="9144000" cy="5144400"/>
          </a:xfrm>
          <a:prstGeom prst="rect">
            <a:avLst/>
          </a:prstGeom>
          <a:gradFill>
            <a:gsLst>
              <a:gs pos="2020">
                <a:schemeClr val="accent1">
                  <a:alpha val="85000"/>
                </a:schemeClr>
              </a:gs>
              <a:gs pos="35000">
                <a:srgbClr val="008C95">
                  <a:alpha val="55000"/>
                </a:srgbClr>
              </a:gs>
              <a:gs pos="74000">
                <a:schemeClr val="accent1">
                  <a:alpha val="36000"/>
                </a:schemeClr>
              </a:gs>
              <a:gs pos="100000">
                <a:schemeClr val="accent1">
                  <a:alpha val="10000"/>
                </a:schemeClr>
              </a:gs>
            </a:gsLst>
            <a:lin ang="30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9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60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051130" y="1400495"/>
            <a:ext cx="7216570" cy="1441767"/>
          </a:xfrm>
          <a:effectLst/>
        </p:spPr>
        <p:txBody>
          <a:bodyPr>
            <a:normAutofit/>
          </a:bodyPr>
          <a:lstStyle>
            <a:lvl1pPr>
              <a:defRPr lang="ru-RU" sz="32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1050927" y="3149762"/>
            <a:ext cx="7216773" cy="792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1050926" y="4140804"/>
            <a:ext cx="7216773" cy="540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533" y="361700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027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диаграммы с комментари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3300700"/>
            <a:ext cx="2775758" cy="135757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185333" y="3300700"/>
            <a:ext cx="2775758" cy="135757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14705" y="3300700"/>
            <a:ext cx="2775758" cy="135757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Диаграмма 13"/>
          <p:cNvSpPr>
            <a:spLocks noGrp="1"/>
          </p:cNvSpPr>
          <p:nvPr>
            <p:ph type="chart" sz="quarter" idx="18" hasCustomPrompt="1"/>
          </p:nvPr>
        </p:nvSpPr>
        <p:spPr>
          <a:xfrm>
            <a:off x="255589" y="1309689"/>
            <a:ext cx="2777171" cy="1897024"/>
          </a:xfrm>
        </p:spPr>
        <p:txBody>
          <a:bodyPr/>
          <a:lstStyle>
            <a:lvl1pPr algn="l"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Диаграмма 13"/>
          <p:cNvSpPr>
            <a:spLocks noGrp="1"/>
          </p:cNvSpPr>
          <p:nvPr>
            <p:ph type="chart" sz="quarter" idx="19" hasCustomPrompt="1"/>
          </p:nvPr>
        </p:nvSpPr>
        <p:spPr>
          <a:xfrm>
            <a:off x="3185333" y="1309689"/>
            <a:ext cx="2777171" cy="1897024"/>
          </a:xfrm>
        </p:spPr>
        <p:txBody>
          <a:bodyPr/>
          <a:lstStyle>
            <a:lvl1pPr algn="l"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3185333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  <p:sp>
        <p:nvSpPr>
          <p:cNvPr id="13" name="Диаграмма 13"/>
          <p:cNvSpPr>
            <a:spLocks noGrp="1"/>
          </p:cNvSpPr>
          <p:nvPr>
            <p:ph type="chart" sz="quarter" idx="22" hasCustomPrompt="1"/>
          </p:nvPr>
        </p:nvSpPr>
        <p:spPr>
          <a:xfrm>
            <a:off x="6114705" y="1309689"/>
            <a:ext cx="2777171" cy="1897024"/>
          </a:xfrm>
        </p:spPr>
        <p:txBody>
          <a:bodyPr/>
          <a:lstStyle>
            <a:lvl1pPr algn="l"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Текст 2"/>
          <p:cNvSpPr>
            <a:spLocks noGrp="1"/>
          </p:cNvSpPr>
          <p:nvPr>
            <p:ph type="body" idx="23" hasCustomPrompt="1"/>
          </p:nvPr>
        </p:nvSpPr>
        <p:spPr>
          <a:xfrm>
            <a:off x="6115067" y="818732"/>
            <a:ext cx="2776933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диаграммы</a:t>
            </a:r>
          </a:p>
        </p:txBody>
      </p:sp>
    </p:spTree>
    <p:extLst>
      <p:ext uri="{BB962C8B-B14F-4D97-AF65-F5344CB8AC3E}">
        <p14:creationId xmlns:p14="http://schemas.microsoft.com/office/powerpoint/2010/main" val="2871435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Фото +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sz="quarter" idx="19" hasCustomPrompt="1"/>
          </p:nvPr>
        </p:nvSpPr>
        <p:spPr>
          <a:xfrm>
            <a:off x="255588" y="1332000"/>
            <a:ext cx="2735262" cy="162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Рисунок 12"/>
          <p:cNvSpPr>
            <a:spLocks noGrp="1"/>
          </p:cNvSpPr>
          <p:nvPr>
            <p:ph type="pic" sz="quarter" idx="20" hasCustomPrompt="1"/>
          </p:nvPr>
        </p:nvSpPr>
        <p:spPr>
          <a:xfrm>
            <a:off x="3206538" y="1332000"/>
            <a:ext cx="2735262" cy="162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2"/>
          <p:cNvSpPr>
            <a:spLocks noGrp="1"/>
          </p:cNvSpPr>
          <p:nvPr>
            <p:ph type="pic" sz="quarter" idx="21" hasCustomPrompt="1"/>
          </p:nvPr>
        </p:nvSpPr>
        <p:spPr>
          <a:xfrm>
            <a:off x="6156738" y="1332000"/>
            <a:ext cx="2735262" cy="1627200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2968184"/>
            <a:ext cx="2750196" cy="16900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05799" y="2968184"/>
            <a:ext cx="2750196" cy="16900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56000" y="2968184"/>
            <a:ext cx="2750196" cy="1690094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8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205799" y="84080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156000" y="84080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0" name="Текст 2"/>
          <p:cNvSpPr>
            <a:spLocks noGrp="1"/>
          </p:cNvSpPr>
          <p:nvPr>
            <p:ph type="body" idx="24" hasCustomPrompt="1"/>
          </p:nvPr>
        </p:nvSpPr>
        <p:spPr>
          <a:xfrm>
            <a:off x="255599" y="840808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23016445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320072"/>
            <a:ext cx="2750196" cy="13982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205799" y="1320072"/>
            <a:ext cx="2750196" cy="13982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156000" y="1320072"/>
            <a:ext cx="2750196" cy="1398293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3293109"/>
            <a:ext cx="2750196" cy="13651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05799" y="3293109"/>
            <a:ext cx="2750196" cy="13651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56000" y="3293109"/>
            <a:ext cx="2750196" cy="13651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8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205799" y="281338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156000" y="281338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0" name="Текст 2"/>
          <p:cNvSpPr>
            <a:spLocks noGrp="1"/>
          </p:cNvSpPr>
          <p:nvPr>
            <p:ph type="body" idx="24" hasCustomPrompt="1"/>
          </p:nvPr>
        </p:nvSpPr>
        <p:spPr>
          <a:xfrm>
            <a:off x="255599" y="2813388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1" name="Текст 2"/>
          <p:cNvSpPr>
            <a:spLocks noGrp="1"/>
          </p:cNvSpPr>
          <p:nvPr>
            <p:ph type="body" idx="38" hasCustomPrompt="1"/>
          </p:nvPr>
        </p:nvSpPr>
        <p:spPr>
          <a:xfrm>
            <a:off x="3205799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6156000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255599" y="828762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121945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Шесть буллитов + ик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211896"/>
            <a:ext cx="2750196" cy="1506470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205799" y="1211896"/>
            <a:ext cx="2750196" cy="1506470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6156000" y="1211896"/>
            <a:ext cx="2750196" cy="1506470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55600" y="3187495"/>
            <a:ext cx="2750196" cy="1470782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3205799" y="3187495"/>
            <a:ext cx="2750196" cy="1470782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6156000" y="3187495"/>
            <a:ext cx="2750196" cy="1470782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2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600" y="82988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3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255600" y="280314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4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3205800" y="82988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3205800" y="280314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5" hasCustomPrompt="1"/>
          </p:nvPr>
        </p:nvSpPr>
        <p:spPr>
          <a:xfrm>
            <a:off x="6156000" y="829882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6" hasCustomPrompt="1"/>
          </p:nvPr>
        </p:nvSpPr>
        <p:spPr>
          <a:xfrm>
            <a:off x="6156000" y="280314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652199" y="2802874"/>
            <a:ext cx="2289600" cy="384622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9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602400" y="2802874"/>
            <a:ext cx="2289600" cy="384622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0" name="Текст 2"/>
          <p:cNvSpPr>
            <a:spLocks noGrp="1"/>
          </p:cNvSpPr>
          <p:nvPr>
            <p:ph type="body" idx="38" hasCustomPrompt="1"/>
          </p:nvPr>
        </p:nvSpPr>
        <p:spPr>
          <a:xfrm>
            <a:off x="703761" y="2802874"/>
            <a:ext cx="2298639" cy="384622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7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3652199" y="828198"/>
            <a:ext cx="2289600" cy="38369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8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6602400" y="828198"/>
            <a:ext cx="2289600" cy="38369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9" name="Текст 2"/>
          <p:cNvSpPr>
            <a:spLocks noGrp="1"/>
          </p:cNvSpPr>
          <p:nvPr>
            <p:ph type="body" idx="41" hasCustomPrompt="1"/>
          </p:nvPr>
        </p:nvSpPr>
        <p:spPr>
          <a:xfrm>
            <a:off x="703761" y="828198"/>
            <a:ext cx="2298639" cy="383698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1986476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3х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117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818733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2821762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Content Placeholder 6"/>
          <p:cNvSpPr>
            <a:spLocks noGrp="1"/>
          </p:cNvSpPr>
          <p:nvPr>
            <p:ph sz="quarter" idx="30"/>
          </p:nvPr>
        </p:nvSpPr>
        <p:spPr>
          <a:xfrm>
            <a:off x="3205799" y="818733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Content Placeholder 6"/>
          <p:cNvSpPr>
            <a:spLocks noGrp="1"/>
          </p:cNvSpPr>
          <p:nvPr>
            <p:ph sz="quarter" idx="31"/>
          </p:nvPr>
        </p:nvSpPr>
        <p:spPr>
          <a:xfrm>
            <a:off x="3205799" y="2821762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6"/>
          <p:cNvSpPr>
            <a:spLocks noGrp="1"/>
          </p:cNvSpPr>
          <p:nvPr>
            <p:ph sz="quarter" idx="38"/>
          </p:nvPr>
        </p:nvSpPr>
        <p:spPr>
          <a:xfrm>
            <a:off x="6156000" y="818733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6"/>
          <p:cNvSpPr>
            <a:spLocks noGrp="1"/>
          </p:cNvSpPr>
          <p:nvPr>
            <p:ph sz="quarter" idx="39"/>
          </p:nvPr>
        </p:nvSpPr>
        <p:spPr>
          <a:xfrm>
            <a:off x="6156000" y="2821762"/>
            <a:ext cx="2765975" cy="188171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2761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3х2 с заголовками коло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142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2" name="Текст 2"/>
          <p:cNvSpPr>
            <a:spLocks noGrp="1"/>
          </p:cNvSpPr>
          <p:nvPr>
            <p:ph type="body" idx="38" hasCustomPrompt="1"/>
          </p:nvPr>
        </p:nvSpPr>
        <p:spPr>
          <a:xfrm>
            <a:off x="3205799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6156000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255599" y="828762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27751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01648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3205799" y="127751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3205799" y="301648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6156000" y="127751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6156000" y="3016482"/>
            <a:ext cx="2765975" cy="1728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29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3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7166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6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3205799" y="281338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6156000" y="2813388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1" name="Текст 2"/>
          <p:cNvSpPr>
            <a:spLocks noGrp="1"/>
          </p:cNvSpPr>
          <p:nvPr>
            <p:ph type="body" idx="24" hasCustomPrompt="1"/>
          </p:nvPr>
        </p:nvSpPr>
        <p:spPr>
          <a:xfrm>
            <a:off x="255599" y="2813388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38" hasCustomPrompt="1"/>
          </p:nvPr>
        </p:nvSpPr>
        <p:spPr>
          <a:xfrm>
            <a:off x="3205799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6156000" y="828762"/>
            <a:ext cx="2736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255599" y="828762"/>
            <a:ext cx="27468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277513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280542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3205799" y="1277513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3205799" y="3280542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6156000" y="1277513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6156000" y="3280542"/>
            <a:ext cx="27659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3248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раздела + заголовки + ик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114092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1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2462400" y="114092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2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4669200" y="114092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3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6875999" y="114092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5" name="Рисунок 14"/>
          <p:cNvSpPr>
            <a:spLocks noGrp="1"/>
          </p:cNvSpPr>
          <p:nvPr>
            <p:ph type="pic" sz="quarter" idx="21" hasCustomPrompt="1"/>
          </p:nvPr>
        </p:nvSpPr>
        <p:spPr>
          <a:xfrm>
            <a:off x="255588" y="75502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6" name="Рисунок 14"/>
          <p:cNvSpPr>
            <a:spLocks noGrp="1"/>
          </p:cNvSpPr>
          <p:nvPr>
            <p:ph type="pic" sz="quarter" idx="22" hasCustomPrompt="1"/>
          </p:nvPr>
        </p:nvSpPr>
        <p:spPr>
          <a:xfrm>
            <a:off x="2462400" y="75502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7" name="Рисунок 14"/>
          <p:cNvSpPr>
            <a:spLocks noGrp="1"/>
          </p:cNvSpPr>
          <p:nvPr>
            <p:ph type="pic" sz="quarter" idx="23" hasCustomPrompt="1"/>
          </p:nvPr>
        </p:nvSpPr>
        <p:spPr>
          <a:xfrm>
            <a:off x="4669200" y="75502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8" name="Рисунок 14"/>
          <p:cNvSpPr>
            <a:spLocks noGrp="1"/>
          </p:cNvSpPr>
          <p:nvPr>
            <p:ph type="pic" sz="quarter" idx="24" hasCustomPrompt="1"/>
          </p:nvPr>
        </p:nvSpPr>
        <p:spPr>
          <a:xfrm>
            <a:off x="6875999" y="755025"/>
            <a:ext cx="360000" cy="360000"/>
          </a:xfrm>
        </p:spPr>
        <p:txBody>
          <a:bodyPr anchor="ctr"/>
          <a:lstStyle>
            <a:lvl1pPr algn="ctr">
              <a:defRPr sz="8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3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195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диаграммы с комментари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3302854"/>
            <a:ext cx="2016000" cy="13554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3302854"/>
            <a:ext cx="2016000" cy="13554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3302854"/>
            <a:ext cx="2016000" cy="13554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3302854"/>
            <a:ext cx="2016000" cy="135542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4" name="Диаграмма 13"/>
          <p:cNvSpPr>
            <a:spLocks noGrp="1"/>
          </p:cNvSpPr>
          <p:nvPr>
            <p:ph type="chart" sz="quarter" idx="18" hasCustomPrompt="1"/>
          </p:nvPr>
        </p:nvSpPr>
        <p:spPr>
          <a:xfrm>
            <a:off x="255589" y="1363625"/>
            <a:ext cx="2016000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5" name="Диаграмма 13"/>
          <p:cNvSpPr>
            <a:spLocks noGrp="1"/>
          </p:cNvSpPr>
          <p:nvPr>
            <p:ph type="chart" sz="quarter" idx="19" hasCustomPrompt="1"/>
          </p:nvPr>
        </p:nvSpPr>
        <p:spPr>
          <a:xfrm>
            <a:off x="2461064" y="1363625"/>
            <a:ext cx="2016000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13" name="Диаграмма 13"/>
          <p:cNvSpPr>
            <a:spLocks noGrp="1"/>
          </p:cNvSpPr>
          <p:nvPr>
            <p:ph type="chart" sz="quarter" idx="22" hasCustomPrompt="1"/>
          </p:nvPr>
        </p:nvSpPr>
        <p:spPr>
          <a:xfrm>
            <a:off x="4666539" y="1363625"/>
            <a:ext cx="2016000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0" name="Диаграмма 13"/>
          <p:cNvSpPr>
            <a:spLocks noGrp="1"/>
          </p:cNvSpPr>
          <p:nvPr>
            <p:ph type="chart" sz="quarter" idx="25" hasCustomPrompt="1"/>
          </p:nvPr>
        </p:nvSpPr>
        <p:spPr>
          <a:xfrm>
            <a:off x="6872013" y="1363625"/>
            <a:ext cx="2016000" cy="1843087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sp>
        <p:nvSpPr>
          <p:cNvPr id="22" name="Текст 2">
            <a:extLst>
              <a:ext uri="{FF2B5EF4-FFF2-40B4-BE49-F238E27FC236}">
                <a16:creationId xmlns:a16="http://schemas.microsoft.com/office/drawing/2014/main" id="{156977D3-B49F-459C-8A95-0201776EC89E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255599" y="880633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3" name="Текст 2">
            <a:extLst>
              <a:ext uri="{FF2B5EF4-FFF2-40B4-BE49-F238E27FC236}">
                <a16:creationId xmlns:a16="http://schemas.microsoft.com/office/drawing/2014/main" id="{01672133-F7F2-4D49-84AE-FB4BF84CCFBB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2462400" y="880633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4" name="Текст 2">
            <a:extLst>
              <a:ext uri="{FF2B5EF4-FFF2-40B4-BE49-F238E27FC236}">
                <a16:creationId xmlns:a16="http://schemas.microsoft.com/office/drawing/2014/main" id="{89913B83-2D6F-4502-B6BF-D6C17DA85AD9}"/>
              </a:ext>
            </a:extLst>
          </p:cNvPr>
          <p:cNvSpPr>
            <a:spLocks noGrp="1"/>
          </p:cNvSpPr>
          <p:nvPr>
            <p:ph type="body" idx="27" hasCustomPrompt="1"/>
          </p:nvPr>
        </p:nvSpPr>
        <p:spPr>
          <a:xfrm>
            <a:off x="4669200" y="880633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5" name="Текст 2">
            <a:extLst>
              <a:ext uri="{FF2B5EF4-FFF2-40B4-BE49-F238E27FC236}">
                <a16:creationId xmlns:a16="http://schemas.microsoft.com/office/drawing/2014/main" id="{FCCA6A8A-8972-4627-8588-AAA663EB57EA}"/>
              </a:ext>
            </a:extLst>
          </p:cNvPr>
          <p:cNvSpPr>
            <a:spLocks noGrp="1"/>
          </p:cNvSpPr>
          <p:nvPr>
            <p:ph type="body" idx="20" hasCustomPrompt="1"/>
          </p:nvPr>
        </p:nvSpPr>
        <p:spPr>
          <a:xfrm>
            <a:off x="6875999" y="880633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2653012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1277511"/>
            <a:ext cx="2016000" cy="33807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277511"/>
            <a:ext cx="2016000" cy="33807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1277511"/>
            <a:ext cx="2016000" cy="33807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1277511"/>
            <a:ext cx="2016000" cy="3380768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4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2876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5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2462400" y="82876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6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4669200" y="82876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17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6875999" y="828760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3277727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Титульный фоновое фото">
    <p:bg>
      <p:bgPr>
        <a:blipFill dpi="0" rotWithShape="1">
          <a:blip r:embed="rId5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04341723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7248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7670510" y="331723"/>
            <a:ext cx="1159938" cy="36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0" y="984813"/>
            <a:ext cx="5291667" cy="3241289"/>
          </a:xfrm>
          <a:prstGeom prst="rect">
            <a:avLst/>
          </a:prstGeom>
          <a:gradFill>
            <a:gsLst>
              <a:gs pos="2020">
                <a:schemeClr val="accent1">
                  <a:alpha val="85000"/>
                </a:schemeClr>
              </a:gs>
              <a:gs pos="35000">
                <a:srgbClr val="008C95">
                  <a:alpha val="77000"/>
                </a:srgbClr>
              </a:gs>
              <a:gs pos="74000">
                <a:schemeClr val="accent1">
                  <a:alpha val="68000"/>
                </a:schemeClr>
              </a:gs>
              <a:gs pos="100000">
                <a:schemeClr val="accent1">
                  <a:alpha val="50000"/>
                </a:schemeClr>
              </a:gs>
            </a:gsLst>
            <a:lin ang="30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9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32540" y="1210582"/>
            <a:ext cx="4645860" cy="1441767"/>
          </a:xfrm>
          <a:effectLst/>
        </p:spPr>
        <p:txBody>
          <a:bodyPr>
            <a:normAutofit/>
          </a:bodyPr>
          <a:lstStyle>
            <a:lvl1pPr>
              <a:defRPr lang="ru-RU" sz="28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332338" y="2737470"/>
            <a:ext cx="4645990" cy="792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332337" y="3614591"/>
            <a:ext cx="4645990" cy="540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820" y="428923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206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фото + подпис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3182400"/>
            <a:ext cx="2016000" cy="147587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3182400"/>
            <a:ext cx="2016000" cy="147587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3182400"/>
            <a:ext cx="2016000" cy="147587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3182400"/>
            <a:ext cx="2016000" cy="1475879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1" name="Рисунок 10"/>
          <p:cNvSpPr>
            <a:spLocks noGrp="1"/>
          </p:cNvSpPr>
          <p:nvPr>
            <p:ph type="pic" sz="quarter" idx="17"/>
          </p:nvPr>
        </p:nvSpPr>
        <p:spPr>
          <a:xfrm>
            <a:off x="255701" y="1298578"/>
            <a:ext cx="2015900" cy="1883822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2" name="Рисунок 10"/>
          <p:cNvSpPr>
            <a:spLocks noGrp="1"/>
          </p:cNvSpPr>
          <p:nvPr>
            <p:ph type="pic" sz="quarter" idx="18"/>
          </p:nvPr>
        </p:nvSpPr>
        <p:spPr>
          <a:xfrm>
            <a:off x="2466540" y="1298578"/>
            <a:ext cx="2015900" cy="1883822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3" name="Рисунок 10"/>
          <p:cNvSpPr>
            <a:spLocks noGrp="1"/>
          </p:cNvSpPr>
          <p:nvPr>
            <p:ph type="pic" sz="quarter" idx="19"/>
          </p:nvPr>
        </p:nvSpPr>
        <p:spPr>
          <a:xfrm>
            <a:off x="4669200" y="1298578"/>
            <a:ext cx="2015900" cy="1883822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5" name="Рисунок 10"/>
          <p:cNvSpPr>
            <a:spLocks noGrp="1"/>
          </p:cNvSpPr>
          <p:nvPr>
            <p:ph type="pic" sz="quarter" idx="20"/>
          </p:nvPr>
        </p:nvSpPr>
        <p:spPr>
          <a:xfrm>
            <a:off x="6876100" y="1298578"/>
            <a:ext cx="2015900" cy="1883822"/>
          </a:xfrm>
        </p:spPr>
        <p:txBody>
          <a:bodyPr/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19" name="Текст 2"/>
          <p:cNvSpPr>
            <a:spLocks noGrp="1"/>
          </p:cNvSpPr>
          <p:nvPr>
            <p:ph type="body" idx="39" hasCustomPrompt="1"/>
          </p:nvPr>
        </p:nvSpPr>
        <p:spPr>
          <a:xfrm>
            <a:off x="2555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0" name="Текст 2"/>
          <p:cNvSpPr>
            <a:spLocks noGrp="1"/>
          </p:cNvSpPr>
          <p:nvPr>
            <p:ph type="body" idx="40" hasCustomPrompt="1"/>
          </p:nvPr>
        </p:nvSpPr>
        <p:spPr>
          <a:xfrm>
            <a:off x="24624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1" name="Текст 2"/>
          <p:cNvSpPr>
            <a:spLocks noGrp="1"/>
          </p:cNvSpPr>
          <p:nvPr>
            <p:ph type="body" idx="41" hasCustomPrompt="1"/>
          </p:nvPr>
        </p:nvSpPr>
        <p:spPr>
          <a:xfrm>
            <a:off x="46692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42" hasCustomPrompt="1"/>
          </p:nvPr>
        </p:nvSpPr>
        <p:spPr>
          <a:xfrm>
            <a:off x="68759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</p:spTree>
    <p:extLst>
      <p:ext uri="{BB962C8B-B14F-4D97-AF65-F5344CB8AC3E}">
        <p14:creationId xmlns:p14="http://schemas.microsoft.com/office/powerpoint/2010/main" val="7550458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4х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213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847674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2819002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2462400" y="847674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2462400" y="2819002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4669200" y="847674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4669200" y="2819002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6870050" y="847674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6870050" y="2819002"/>
            <a:ext cx="2020775" cy="1884478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022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4х2 с заголовками колон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0237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Текст 2"/>
          <p:cNvSpPr>
            <a:spLocks noGrp="1"/>
          </p:cNvSpPr>
          <p:nvPr>
            <p:ph type="body" idx="43" hasCustomPrompt="1"/>
          </p:nvPr>
        </p:nvSpPr>
        <p:spPr>
          <a:xfrm>
            <a:off x="2555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1" name="Текст 2"/>
          <p:cNvSpPr>
            <a:spLocks noGrp="1"/>
          </p:cNvSpPr>
          <p:nvPr>
            <p:ph type="body" idx="44" hasCustomPrompt="1"/>
          </p:nvPr>
        </p:nvSpPr>
        <p:spPr>
          <a:xfrm>
            <a:off x="24624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2" name="Текст 2"/>
          <p:cNvSpPr>
            <a:spLocks noGrp="1"/>
          </p:cNvSpPr>
          <p:nvPr>
            <p:ph type="body" idx="45" hasCustomPrompt="1"/>
          </p:nvPr>
        </p:nvSpPr>
        <p:spPr>
          <a:xfrm>
            <a:off x="46692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3" name="Текст 2"/>
          <p:cNvSpPr>
            <a:spLocks noGrp="1"/>
          </p:cNvSpPr>
          <p:nvPr>
            <p:ph type="body" idx="46" hasCustomPrompt="1"/>
          </p:nvPr>
        </p:nvSpPr>
        <p:spPr>
          <a:xfrm>
            <a:off x="68759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30921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03233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2462400" y="130921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2462400" y="303233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4669200" y="130921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4669200" y="303233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6870050" y="130921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6870050" y="3032333"/>
            <a:ext cx="2020775" cy="1656000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979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4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46074050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8190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Текст 2"/>
          <p:cNvSpPr>
            <a:spLocks noGrp="1"/>
          </p:cNvSpPr>
          <p:nvPr>
            <p:ph type="body" idx="43" hasCustomPrompt="1"/>
          </p:nvPr>
        </p:nvSpPr>
        <p:spPr>
          <a:xfrm>
            <a:off x="2555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1" name="Текст 2"/>
          <p:cNvSpPr>
            <a:spLocks noGrp="1"/>
          </p:cNvSpPr>
          <p:nvPr>
            <p:ph type="body" idx="44" hasCustomPrompt="1"/>
          </p:nvPr>
        </p:nvSpPr>
        <p:spPr>
          <a:xfrm>
            <a:off x="24624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2" name="Текст 2"/>
          <p:cNvSpPr>
            <a:spLocks noGrp="1"/>
          </p:cNvSpPr>
          <p:nvPr>
            <p:ph type="body" idx="45" hasCustomPrompt="1"/>
          </p:nvPr>
        </p:nvSpPr>
        <p:spPr>
          <a:xfrm>
            <a:off x="4669200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3" name="Текст 2"/>
          <p:cNvSpPr>
            <a:spLocks noGrp="1"/>
          </p:cNvSpPr>
          <p:nvPr>
            <p:ph type="body" idx="46" hasCustomPrompt="1"/>
          </p:nvPr>
        </p:nvSpPr>
        <p:spPr>
          <a:xfrm>
            <a:off x="6875999" y="849827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309214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280542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2462400" y="1309214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2462400" y="3280542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4669200" y="1309214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4669200" y="3280542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4" name="Текст 2"/>
          <p:cNvSpPr>
            <a:spLocks noGrp="1"/>
          </p:cNvSpPr>
          <p:nvPr>
            <p:ph type="body" idx="47" hasCustomPrompt="1"/>
          </p:nvPr>
        </p:nvSpPr>
        <p:spPr>
          <a:xfrm>
            <a:off x="255599" y="2813388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5" name="Текст 2"/>
          <p:cNvSpPr>
            <a:spLocks noGrp="1"/>
          </p:cNvSpPr>
          <p:nvPr>
            <p:ph type="body" idx="48" hasCustomPrompt="1"/>
          </p:nvPr>
        </p:nvSpPr>
        <p:spPr>
          <a:xfrm>
            <a:off x="2462400" y="2813388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6" name="Текст 2"/>
          <p:cNvSpPr>
            <a:spLocks noGrp="1"/>
          </p:cNvSpPr>
          <p:nvPr>
            <p:ph type="body" idx="49" hasCustomPrompt="1"/>
          </p:nvPr>
        </p:nvSpPr>
        <p:spPr>
          <a:xfrm>
            <a:off x="4669200" y="2813388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7" name="Текст 2"/>
          <p:cNvSpPr>
            <a:spLocks noGrp="1"/>
          </p:cNvSpPr>
          <p:nvPr>
            <p:ph type="body" idx="50" hasCustomPrompt="1"/>
          </p:nvPr>
        </p:nvSpPr>
        <p:spPr>
          <a:xfrm>
            <a:off x="6875999" y="2813388"/>
            <a:ext cx="2016001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6870050" y="1309214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6870050" y="3280542"/>
            <a:ext cx="2020775" cy="1422937"/>
          </a:xfrm>
        </p:spPr>
        <p:txBody>
          <a:bodyPr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6019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5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1258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Текст 2"/>
          <p:cNvSpPr>
            <a:spLocks noGrp="1"/>
          </p:cNvSpPr>
          <p:nvPr>
            <p:ph type="body" idx="43" hasCustomPrompt="1"/>
          </p:nvPr>
        </p:nvSpPr>
        <p:spPr>
          <a:xfrm>
            <a:off x="255598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1" name="Текст 2"/>
          <p:cNvSpPr>
            <a:spLocks noGrp="1"/>
          </p:cNvSpPr>
          <p:nvPr>
            <p:ph type="body" idx="44" hasCustomPrompt="1"/>
          </p:nvPr>
        </p:nvSpPr>
        <p:spPr>
          <a:xfrm>
            <a:off x="2009405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2" name="Текст 2"/>
          <p:cNvSpPr>
            <a:spLocks noGrp="1"/>
          </p:cNvSpPr>
          <p:nvPr>
            <p:ph type="body" idx="45" hasCustomPrompt="1"/>
          </p:nvPr>
        </p:nvSpPr>
        <p:spPr>
          <a:xfrm>
            <a:off x="3763212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3" name="Текст 2"/>
          <p:cNvSpPr>
            <a:spLocks noGrp="1"/>
          </p:cNvSpPr>
          <p:nvPr>
            <p:ph type="body" idx="46" hasCustomPrompt="1"/>
          </p:nvPr>
        </p:nvSpPr>
        <p:spPr>
          <a:xfrm>
            <a:off x="5517019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2009405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2009405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3763212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3763212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5517019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5517019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Текст 2"/>
          <p:cNvSpPr>
            <a:spLocks noGrp="1"/>
          </p:cNvSpPr>
          <p:nvPr>
            <p:ph type="body" idx="53" hasCustomPrompt="1"/>
          </p:nvPr>
        </p:nvSpPr>
        <p:spPr>
          <a:xfrm>
            <a:off x="7270825" y="84982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0" name="Текст 2"/>
          <p:cNvSpPr>
            <a:spLocks noGrp="1"/>
          </p:cNvSpPr>
          <p:nvPr>
            <p:ph type="body" idx="54" hasCustomPrompt="1"/>
          </p:nvPr>
        </p:nvSpPr>
        <p:spPr>
          <a:xfrm>
            <a:off x="255598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1" name="Текст 2"/>
          <p:cNvSpPr>
            <a:spLocks noGrp="1"/>
          </p:cNvSpPr>
          <p:nvPr>
            <p:ph type="body" idx="55" hasCustomPrompt="1"/>
          </p:nvPr>
        </p:nvSpPr>
        <p:spPr>
          <a:xfrm>
            <a:off x="2009405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2" name="Текст 2"/>
          <p:cNvSpPr>
            <a:spLocks noGrp="1"/>
          </p:cNvSpPr>
          <p:nvPr>
            <p:ph type="body" idx="56" hasCustomPrompt="1"/>
          </p:nvPr>
        </p:nvSpPr>
        <p:spPr>
          <a:xfrm>
            <a:off x="3763212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3" name="Текст 2"/>
          <p:cNvSpPr>
            <a:spLocks noGrp="1"/>
          </p:cNvSpPr>
          <p:nvPr>
            <p:ph type="body" idx="57" hasCustomPrompt="1"/>
          </p:nvPr>
        </p:nvSpPr>
        <p:spPr>
          <a:xfrm>
            <a:off x="5517019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4" name="Текст 2"/>
          <p:cNvSpPr>
            <a:spLocks noGrp="1"/>
          </p:cNvSpPr>
          <p:nvPr>
            <p:ph type="body" idx="58" hasCustomPrompt="1"/>
          </p:nvPr>
        </p:nvSpPr>
        <p:spPr>
          <a:xfrm>
            <a:off x="7270825" y="2829637"/>
            <a:ext cx="1620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5" name="Content Placeholder 6"/>
          <p:cNvSpPr>
            <a:spLocks noGrp="1"/>
          </p:cNvSpPr>
          <p:nvPr>
            <p:ph sz="quarter" idx="59"/>
          </p:nvPr>
        </p:nvSpPr>
        <p:spPr>
          <a:xfrm>
            <a:off x="7273175" y="1309214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6" name="Content Placeholder 6"/>
          <p:cNvSpPr>
            <a:spLocks noGrp="1"/>
          </p:cNvSpPr>
          <p:nvPr>
            <p:ph sz="quarter" idx="60"/>
          </p:nvPr>
        </p:nvSpPr>
        <p:spPr>
          <a:xfrm>
            <a:off x="7273175" y="3280542"/>
            <a:ext cx="1620000" cy="1422937"/>
          </a:xfrm>
        </p:spPr>
        <p:txBody>
          <a:bodyPr/>
          <a:lstStyle>
            <a:lvl1pPr>
              <a:defRPr sz="1100"/>
            </a:lvl1pPr>
            <a:lvl2pPr>
              <a:defRPr sz="105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08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Универсальная сетка 6х2 с заголовками булли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ct 8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2282" name="Слайд think-cell" r:id="rId5" imgW="530" imgH="531" progId="TCLayout.ActiveDocument.1">
                  <p:embed/>
                </p:oleObj>
              </mc:Choice>
              <mc:Fallback>
                <p:oleObj name="Слайд think-cell" r:id="rId5" imgW="530" imgH="531" progId="TCLayout.ActiveDocument.1">
                  <p:embed/>
                  <p:pic>
                    <p:nvPicPr>
                      <p:cNvPr id="9" name="Object 8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0" name="Текст 2"/>
          <p:cNvSpPr>
            <a:spLocks noGrp="1"/>
          </p:cNvSpPr>
          <p:nvPr>
            <p:ph type="body" idx="43" hasCustomPrompt="1"/>
          </p:nvPr>
        </p:nvSpPr>
        <p:spPr>
          <a:xfrm>
            <a:off x="25559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1" name="Текст 2"/>
          <p:cNvSpPr>
            <a:spLocks noGrp="1"/>
          </p:cNvSpPr>
          <p:nvPr>
            <p:ph type="body" idx="44" hasCustomPrompt="1"/>
          </p:nvPr>
        </p:nvSpPr>
        <p:spPr>
          <a:xfrm>
            <a:off x="170927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2" name="Текст 2"/>
          <p:cNvSpPr>
            <a:spLocks noGrp="1"/>
          </p:cNvSpPr>
          <p:nvPr>
            <p:ph type="body" idx="45" hasCustomPrompt="1"/>
          </p:nvPr>
        </p:nvSpPr>
        <p:spPr>
          <a:xfrm>
            <a:off x="316295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3" name="Текст 2"/>
          <p:cNvSpPr>
            <a:spLocks noGrp="1"/>
          </p:cNvSpPr>
          <p:nvPr>
            <p:ph type="body" idx="46" hasCustomPrompt="1"/>
          </p:nvPr>
        </p:nvSpPr>
        <p:spPr>
          <a:xfrm>
            <a:off x="461663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25" name="Content Placeholder 6"/>
          <p:cNvSpPr>
            <a:spLocks noGrp="1"/>
          </p:cNvSpPr>
          <p:nvPr>
            <p:ph sz="quarter" idx="28"/>
          </p:nvPr>
        </p:nvSpPr>
        <p:spPr>
          <a:xfrm>
            <a:off x="250825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6" name="Content Placeholder 6"/>
          <p:cNvSpPr>
            <a:spLocks noGrp="1"/>
          </p:cNvSpPr>
          <p:nvPr>
            <p:ph sz="quarter" idx="29"/>
          </p:nvPr>
        </p:nvSpPr>
        <p:spPr>
          <a:xfrm>
            <a:off x="250825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Content Placeholder 6"/>
          <p:cNvSpPr>
            <a:spLocks noGrp="1"/>
          </p:cNvSpPr>
          <p:nvPr>
            <p:ph sz="quarter" idx="30"/>
          </p:nvPr>
        </p:nvSpPr>
        <p:spPr>
          <a:xfrm>
            <a:off x="1709278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8" name="Content Placeholder 6"/>
          <p:cNvSpPr>
            <a:spLocks noGrp="1"/>
          </p:cNvSpPr>
          <p:nvPr>
            <p:ph sz="quarter" idx="31"/>
          </p:nvPr>
        </p:nvSpPr>
        <p:spPr>
          <a:xfrm>
            <a:off x="1709278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Content Placeholder 6"/>
          <p:cNvSpPr>
            <a:spLocks noGrp="1"/>
          </p:cNvSpPr>
          <p:nvPr>
            <p:ph sz="quarter" idx="41"/>
          </p:nvPr>
        </p:nvSpPr>
        <p:spPr>
          <a:xfrm>
            <a:off x="3162958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0" name="Content Placeholder 6"/>
          <p:cNvSpPr>
            <a:spLocks noGrp="1"/>
          </p:cNvSpPr>
          <p:nvPr>
            <p:ph sz="quarter" idx="42"/>
          </p:nvPr>
        </p:nvSpPr>
        <p:spPr>
          <a:xfrm>
            <a:off x="3162958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8" name="Content Placeholder 6"/>
          <p:cNvSpPr>
            <a:spLocks noGrp="1"/>
          </p:cNvSpPr>
          <p:nvPr>
            <p:ph sz="quarter" idx="51"/>
          </p:nvPr>
        </p:nvSpPr>
        <p:spPr>
          <a:xfrm>
            <a:off x="4616638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9" name="Content Placeholder 6"/>
          <p:cNvSpPr>
            <a:spLocks noGrp="1"/>
          </p:cNvSpPr>
          <p:nvPr>
            <p:ph sz="quarter" idx="52"/>
          </p:nvPr>
        </p:nvSpPr>
        <p:spPr>
          <a:xfrm>
            <a:off x="4616638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4" name="Текст 2"/>
          <p:cNvSpPr>
            <a:spLocks noGrp="1"/>
          </p:cNvSpPr>
          <p:nvPr>
            <p:ph type="body" idx="53" hasCustomPrompt="1"/>
          </p:nvPr>
        </p:nvSpPr>
        <p:spPr>
          <a:xfrm>
            <a:off x="6070318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0" name="Текст 2"/>
          <p:cNvSpPr>
            <a:spLocks noGrp="1"/>
          </p:cNvSpPr>
          <p:nvPr>
            <p:ph type="body" idx="54" hasCustomPrompt="1"/>
          </p:nvPr>
        </p:nvSpPr>
        <p:spPr>
          <a:xfrm>
            <a:off x="25559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1" name="Текст 2"/>
          <p:cNvSpPr>
            <a:spLocks noGrp="1"/>
          </p:cNvSpPr>
          <p:nvPr>
            <p:ph type="body" idx="55" hasCustomPrompt="1"/>
          </p:nvPr>
        </p:nvSpPr>
        <p:spPr>
          <a:xfrm>
            <a:off x="170927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2" name="Текст 2"/>
          <p:cNvSpPr>
            <a:spLocks noGrp="1"/>
          </p:cNvSpPr>
          <p:nvPr>
            <p:ph type="body" idx="56" hasCustomPrompt="1"/>
          </p:nvPr>
        </p:nvSpPr>
        <p:spPr>
          <a:xfrm>
            <a:off x="316295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3" name="Текст 2"/>
          <p:cNvSpPr>
            <a:spLocks noGrp="1"/>
          </p:cNvSpPr>
          <p:nvPr>
            <p:ph type="body" idx="57" hasCustomPrompt="1"/>
          </p:nvPr>
        </p:nvSpPr>
        <p:spPr>
          <a:xfrm>
            <a:off x="461663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4" name="Текст 2"/>
          <p:cNvSpPr>
            <a:spLocks noGrp="1"/>
          </p:cNvSpPr>
          <p:nvPr>
            <p:ph type="body" idx="58" hasCustomPrompt="1"/>
          </p:nvPr>
        </p:nvSpPr>
        <p:spPr>
          <a:xfrm>
            <a:off x="6070318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45" name="Content Placeholder 6"/>
          <p:cNvSpPr>
            <a:spLocks noGrp="1"/>
          </p:cNvSpPr>
          <p:nvPr>
            <p:ph sz="quarter" idx="59"/>
          </p:nvPr>
        </p:nvSpPr>
        <p:spPr>
          <a:xfrm>
            <a:off x="6070318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6" name="Content Placeholder 6"/>
          <p:cNvSpPr>
            <a:spLocks noGrp="1"/>
          </p:cNvSpPr>
          <p:nvPr>
            <p:ph sz="quarter" idx="60"/>
          </p:nvPr>
        </p:nvSpPr>
        <p:spPr>
          <a:xfrm>
            <a:off x="6070318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4" name="Текст 2"/>
          <p:cNvSpPr>
            <a:spLocks noGrp="1"/>
          </p:cNvSpPr>
          <p:nvPr>
            <p:ph type="body" idx="61" hasCustomPrompt="1"/>
          </p:nvPr>
        </p:nvSpPr>
        <p:spPr>
          <a:xfrm>
            <a:off x="7524000" y="84982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5" name="Текст 2"/>
          <p:cNvSpPr>
            <a:spLocks noGrp="1"/>
          </p:cNvSpPr>
          <p:nvPr>
            <p:ph type="body" idx="62" hasCustomPrompt="1"/>
          </p:nvPr>
        </p:nvSpPr>
        <p:spPr>
          <a:xfrm>
            <a:off x="7524000" y="2829637"/>
            <a:ext cx="1368000" cy="448751"/>
          </a:xfrm>
        </p:spPr>
        <p:txBody>
          <a:bodyPr anchor="t"/>
          <a:lstStyle>
            <a:lvl1pPr marL="0" indent="0">
              <a:buNone/>
              <a:defRPr sz="1200" b="0" cap="all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Заголовок буллита</a:t>
            </a:r>
          </a:p>
        </p:txBody>
      </p:sp>
      <p:sp>
        <p:nvSpPr>
          <p:cNvPr id="36" name="Content Placeholder 6"/>
          <p:cNvSpPr>
            <a:spLocks noGrp="1"/>
          </p:cNvSpPr>
          <p:nvPr>
            <p:ph sz="quarter" idx="63"/>
          </p:nvPr>
        </p:nvSpPr>
        <p:spPr>
          <a:xfrm>
            <a:off x="7524000" y="1309214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7" name="Content Placeholder 6"/>
          <p:cNvSpPr>
            <a:spLocks noGrp="1"/>
          </p:cNvSpPr>
          <p:nvPr>
            <p:ph sz="quarter" idx="64"/>
          </p:nvPr>
        </p:nvSpPr>
        <p:spPr>
          <a:xfrm>
            <a:off x="7524000" y="3280542"/>
            <a:ext cx="1368000" cy="142293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347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шага процес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46692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4624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876000" y="1641474"/>
            <a:ext cx="201600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30914"/>
            <a:ext cx="2167562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2462399" y="830914"/>
            <a:ext cx="2167562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4669199" y="830914"/>
            <a:ext cx="2167562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6875999" y="830914"/>
            <a:ext cx="2167562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</p:spTree>
    <p:extLst>
      <p:ext uri="{BB962C8B-B14F-4D97-AF65-F5344CB8AC3E}">
        <p14:creationId xmlns:p14="http://schemas.microsoft.com/office/powerpoint/2010/main" val="8153726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шагов процес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7223330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10" name="Текст 2"/>
          <p:cNvSpPr>
            <a:spLocks noGrp="1"/>
          </p:cNvSpPr>
          <p:nvPr>
            <p:ph type="body" idx="17" hasCustomPrompt="1"/>
          </p:nvPr>
        </p:nvSpPr>
        <p:spPr>
          <a:xfrm>
            <a:off x="255599" y="830914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2" name="Текст 2"/>
          <p:cNvSpPr>
            <a:spLocks noGrp="1"/>
          </p:cNvSpPr>
          <p:nvPr>
            <p:ph type="body" idx="18" hasCustomPrompt="1"/>
          </p:nvPr>
        </p:nvSpPr>
        <p:spPr>
          <a:xfrm>
            <a:off x="1996236" y="830914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3" name="Текст 2"/>
          <p:cNvSpPr>
            <a:spLocks noGrp="1"/>
          </p:cNvSpPr>
          <p:nvPr>
            <p:ph type="body" idx="19" hasCustomPrompt="1"/>
          </p:nvPr>
        </p:nvSpPr>
        <p:spPr>
          <a:xfrm>
            <a:off x="3744793" y="830914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4" name="Текст 2"/>
          <p:cNvSpPr>
            <a:spLocks noGrp="1"/>
          </p:cNvSpPr>
          <p:nvPr>
            <p:ph type="body" idx="20" hasCustomPrompt="1"/>
          </p:nvPr>
        </p:nvSpPr>
        <p:spPr>
          <a:xfrm>
            <a:off x="5493350" y="830914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14" name="Текст 2"/>
          <p:cNvSpPr>
            <a:spLocks noGrp="1"/>
          </p:cNvSpPr>
          <p:nvPr>
            <p:ph type="body" idx="21" hasCustomPrompt="1"/>
          </p:nvPr>
        </p:nvSpPr>
        <p:spPr>
          <a:xfrm>
            <a:off x="7233987" y="828760"/>
            <a:ext cx="1740637" cy="731186"/>
          </a:xfrm>
          <a:prstGeom prst="chevron">
            <a:avLst>
              <a:gd name="adj" fmla="val 16732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txBody>
          <a:bodyPr lIns="36000" anchor="ctr"/>
          <a:lstStyle>
            <a:lvl1pPr marL="0" indent="0">
              <a:buNone/>
              <a:defRPr sz="1200" b="1" cap="none" baseline="0">
                <a:solidFill>
                  <a:schemeClr val="accent1"/>
                </a:solidFill>
              </a:defRPr>
            </a:lvl1pPr>
            <a:lvl2pPr marL="389512" indent="0">
              <a:buNone/>
              <a:defRPr sz="1700" b="1"/>
            </a:lvl2pPr>
            <a:lvl3pPr marL="779025" indent="0">
              <a:buNone/>
              <a:defRPr sz="1500" b="1"/>
            </a:lvl3pPr>
            <a:lvl4pPr marL="1168538" indent="0">
              <a:buNone/>
              <a:defRPr sz="1400" b="1"/>
            </a:lvl4pPr>
            <a:lvl5pPr marL="1558051" indent="0">
              <a:buNone/>
              <a:defRPr sz="1400" b="1"/>
            </a:lvl5pPr>
            <a:lvl6pPr marL="1947563" indent="0">
              <a:buNone/>
              <a:defRPr sz="1400" b="1"/>
            </a:lvl6pPr>
            <a:lvl7pPr marL="2337078" indent="0">
              <a:buNone/>
              <a:defRPr sz="1400" b="1"/>
            </a:lvl7pPr>
            <a:lvl8pPr marL="2726589" indent="0">
              <a:buNone/>
              <a:defRPr sz="1400" b="1"/>
            </a:lvl8pPr>
            <a:lvl9pPr marL="3116102" indent="0">
              <a:buNone/>
              <a:defRPr sz="1400" b="1"/>
            </a:lvl9pPr>
          </a:lstStyle>
          <a:p>
            <a:pPr lvl="0"/>
            <a:r>
              <a:rPr lang="ru-RU" dirty="0"/>
              <a:t>Название шага процесса</a:t>
            </a:r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55600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2004157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755450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  <p:sp>
        <p:nvSpPr>
          <p:cNvPr id="26" name="Text Placeholder 7">
            <a:extLst>
              <a:ext uri="{FF2B5EF4-FFF2-40B4-BE49-F238E27FC236}">
                <a16:creationId xmlns:a16="http://schemas.microsoft.com/office/drawing/2014/main" id="{A9423FA0-E55A-4DA4-9315-C648399DFB4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493350" y="1641474"/>
            <a:ext cx="1641780" cy="3016805"/>
          </a:xfrm>
        </p:spPr>
        <p:txBody>
          <a:bodyPr/>
          <a:lstStyle>
            <a:lvl1pPr>
              <a:defRPr lang="en-US" sz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8900" indent="-88900">
              <a:defRPr lang="en-US" sz="105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66700" indent="-87313">
              <a:defRPr lang="en-US" sz="1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50850" indent="-90488">
              <a:defRPr lang="en-US" sz="9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27063" indent="-87313">
              <a:defRPr lang="ru-RU" sz="8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7011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цесс по кругу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sp>
        <p:nvSpPr>
          <p:cNvPr id="7" name="Арка 6"/>
          <p:cNvSpPr/>
          <p:nvPr/>
        </p:nvSpPr>
        <p:spPr bwMode="auto">
          <a:xfrm>
            <a:off x="3188465" y="1318908"/>
            <a:ext cx="2799399" cy="2799402"/>
          </a:xfrm>
          <a:prstGeom prst="blockArc">
            <a:avLst>
              <a:gd name="adj1" fmla="val 16191914"/>
              <a:gd name="adj2" fmla="val 21585580"/>
              <a:gd name="adj3" fmla="val 13524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Арка 7"/>
          <p:cNvSpPr/>
          <p:nvPr/>
        </p:nvSpPr>
        <p:spPr bwMode="auto">
          <a:xfrm rot="5400000">
            <a:off x="3188463" y="1318910"/>
            <a:ext cx="2799402" cy="2799399"/>
          </a:xfrm>
          <a:prstGeom prst="blockArc">
            <a:avLst>
              <a:gd name="adj1" fmla="val 16191914"/>
              <a:gd name="adj2" fmla="val 21585580"/>
              <a:gd name="adj3" fmla="val 13524"/>
            </a:avLst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Арка 8"/>
          <p:cNvSpPr/>
          <p:nvPr/>
        </p:nvSpPr>
        <p:spPr bwMode="auto">
          <a:xfrm rot="10800000">
            <a:off x="3188465" y="1318908"/>
            <a:ext cx="2799399" cy="2799402"/>
          </a:xfrm>
          <a:prstGeom prst="blockArc">
            <a:avLst>
              <a:gd name="adj1" fmla="val 16191914"/>
              <a:gd name="adj2" fmla="val 21585580"/>
              <a:gd name="adj3" fmla="val 13524"/>
            </a:avLst>
          </a:prstGeom>
          <a:solidFill>
            <a:schemeClr val="accent5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z="1800" b="1">
              <a:latin typeface="Arial" charset="0"/>
            </a:endParaRPr>
          </a:p>
        </p:txBody>
      </p:sp>
      <p:sp>
        <p:nvSpPr>
          <p:cNvPr id="10" name="Арка 9"/>
          <p:cNvSpPr/>
          <p:nvPr/>
        </p:nvSpPr>
        <p:spPr bwMode="auto">
          <a:xfrm rot="16200000">
            <a:off x="3188463" y="1318910"/>
            <a:ext cx="2799402" cy="2799399"/>
          </a:xfrm>
          <a:prstGeom prst="blockArc">
            <a:avLst>
              <a:gd name="adj1" fmla="val 16191914"/>
              <a:gd name="adj2" fmla="val 21585580"/>
              <a:gd name="adj3" fmla="val 13524"/>
            </a:avLst>
          </a:prstGeom>
          <a:solidFill>
            <a:schemeClr val="accent5">
              <a:lumMod val="60000"/>
              <a:lumOff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Нашивка 14"/>
          <p:cNvSpPr/>
          <p:nvPr/>
        </p:nvSpPr>
        <p:spPr bwMode="auto">
          <a:xfrm>
            <a:off x="4455098" y="1318908"/>
            <a:ext cx="252000" cy="396000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Нашивка 15"/>
          <p:cNvSpPr/>
          <p:nvPr/>
        </p:nvSpPr>
        <p:spPr bwMode="auto">
          <a:xfrm rot="5400000">
            <a:off x="5663864" y="2516304"/>
            <a:ext cx="252000" cy="396000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" name="Нашивка 16"/>
          <p:cNvSpPr/>
          <p:nvPr/>
        </p:nvSpPr>
        <p:spPr bwMode="auto">
          <a:xfrm flipH="1">
            <a:off x="4482394" y="3722311"/>
            <a:ext cx="252000" cy="396000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Нашивка 17"/>
          <p:cNvSpPr/>
          <p:nvPr/>
        </p:nvSpPr>
        <p:spPr bwMode="auto">
          <a:xfrm rot="16200000">
            <a:off x="3253640" y="2530437"/>
            <a:ext cx="252000" cy="396000"/>
          </a:xfrm>
          <a:prstGeom prst="chevron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3"/>
          </p:nvPr>
        </p:nvSpPr>
        <p:spPr>
          <a:xfrm>
            <a:off x="255588" y="1071831"/>
            <a:ext cx="2716212" cy="1585913"/>
          </a:xfrm>
        </p:spPr>
        <p:txBody>
          <a:bodyPr lIns="108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1" name="Текст 19"/>
          <p:cNvSpPr>
            <a:spLocks noGrp="1"/>
          </p:cNvSpPr>
          <p:nvPr>
            <p:ph type="body" sz="quarter" idx="14"/>
          </p:nvPr>
        </p:nvSpPr>
        <p:spPr>
          <a:xfrm>
            <a:off x="255588" y="2839718"/>
            <a:ext cx="2716212" cy="1585913"/>
          </a:xfrm>
        </p:spPr>
        <p:txBody>
          <a:bodyPr lIns="108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22" name="Текст 19"/>
          <p:cNvSpPr>
            <a:spLocks noGrp="1"/>
          </p:cNvSpPr>
          <p:nvPr>
            <p:ph type="body" sz="quarter" idx="15"/>
          </p:nvPr>
        </p:nvSpPr>
        <p:spPr>
          <a:xfrm>
            <a:off x="6191482" y="1071831"/>
            <a:ext cx="2716212" cy="1585913"/>
          </a:xfrm>
        </p:spPr>
        <p:txBody>
          <a:bodyPr lIns="108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3" name="Текст 19"/>
          <p:cNvSpPr>
            <a:spLocks noGrp="1"/>
          </p:cNvSpPr>
          <p:nvPr>
            <p:ph type="body" sz="quarter" idx="16"/>
          </p:nvPr>
        </p:nvSpPr>
        <p:spPr>
          <a:xfrm>
            <a:off x="6191482" y="2839718"/>
            <a:ext cx="2716212" cy="1585913"/>
          </a:xfrm>
        </p:spPr>
        <p:txBody>
          <a:bodyPr lIns="108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E97B8803-CFBE-46D2-94F3-1E13B37C26DB}"/>
              </a:ext>
            </a:extLst>
          </p:cNvPr>
          <p:cNvSpPr/>
          <p:nvPr/>
        </p:nvSpPr>
        <p:spPr bwMode="auto">
          <a:xfrm>
            <a:off x="2995684" y="1501255"/>
            <a:ext cx="630960" cy="173509"/>
          </a:xfrm>
          <a:custGeom>
            <a:avLst/>
            <a:gdLst>
              <a:gd name="connsiteX0" fmla="*/ 491319 w 491319"/>
              <a:gd name="connsiteY0" fmla="*/ 368489 h 368489"/>
              <a:gd name="connsiteX1" fmla="*/ 491319 w 491319"/>
              <a:gd name="connsiteY1" fmla="*/ 0 h 368489"/>
              <a:gd name="connsiteX2" fmla="*/ 0 w 491319"/>
              <a:gd name="connsiteY2" fmla="*/ 0 h 36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319" h="368489">
                <a:moveTo>
                  <a:pt x="491319" y="368489"/>
                </a:moveTo>
                <a:lnTo>
                  <a:pt x="491319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E32EE881-8F18-4976-B14A-133BBEF93D70}"/>
              </a:ext>
            </a:extLst>
          </p:cNvPr>
          <p:cNvSpPr/>
          <p:nvPr/>
        </p:nvSpPr>
        <p:spPr bwMode="auto">
          <a:xfrm flipV="1">
            <a:off x="2995684" y="3782109"/>
            <a:ext cx="721056" cy="178463"/>
          </a:xfrm>
          <a:custGeom>
            <a:avLst/>
            <a:gdLst>
              <a:gd name="connsiteX0" fmla="*/ 491319 w 491319"/>
              <a:gd name="connsiteY0" fmla="*/ 368489 h 368489"/>
              <a:gd name="connsiteX1" fmla="*/ 491319 w 491319"/>
              <a:gd name="connsiteY1" fmla="*/ 0 h 368489"/>
              <a:gd name="connsiteX2" fmla="*/ 0 w 491319"/>
              <a:gd name="connsiteY2" fmla="*/ 0 h 36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319" h="368489">
                <a:moveTo>
                  <a:pt x="491319" y="368489"/>
                </a:moveTo>
                <a:lnTo>
                  <a:pt x="491319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5FFE1BE-F468-41E4-AC57-73F3A5F795C0}"/>
              </a:ext>
            </a:extLst>
          </p:cNvPr>
          <p:cNvSpPr/>
          <p:nvPr/>
        </p:nvSpPr>
        <p:spPr bwMode="auto">
          <a:xfrm flipH="1">
            <a:off x="5591864" y="1501255"/>
            <a:ext cx="591174" cy="213654"/>
          </a:xfrm>
          <a:custGeom>
            <a:avLst/>
            <a:gdLst>
              <a:gd name="connsiteX0" fmla="*/ 491319 w 491319"/>
              <a:gd name="connsiteY0" fmla="*/ 368489 h 368489"/>
              <a:gd name="connsiteX1" fmla="*/ 491319 w 491319"/>
              <a:gd name="connsiteY1" fmla="*/ 0 h 368489"/>
              <a:gd name="connsiteX2" fmla="*/ 0 w 491319"/>
              <a:gd name="connsiteY2" fmla="*/ 0 h 36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319" h="368489">
                <a:moveTo>
                  <a:pt x="491319" y="368489"/>
                </a:moveTo>
                <a:lnTo>
                  <a:pt x="491319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E57AF606-9A31-48E6-BA8D-C5D2AD7F0440}"/>
              </a:ext>
            </a:extLst>
          </p:cNvPr>
          <p:cNvSpPr/>
          <p:nvPr/>
        </p:nvSpPr>
        <p:spPr bwMode="auto">
          <a:xfrm flipH="1" flipV="1">
            <a:off x="5500048" y="3782111"/>
            <a:ext cx="682990" cy="178462"/>
          </a:xfrm>
          <a:custGeom>
            <a:avLst/>
            <a:gdLst>
              <a:gd name="connsiteX0" fmla="*/ 491319 w 491319"/>
              <a:gd name="connsiteY0" fmla="*/ 368489 h 368489"/>
              <a:gd name="connsiteX1" fmla="*/ 491319 w 491319"/>
              <a:gd name="connsiteY1" fmla="*/ 0 h 368489"/>
              <a:gd name="connsiteX2" fmla="*/ 0 w 491319"/>
              <a:gd name="connsiteY2" fmla="*/ 0 h 3684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91319" h="368489">
                <a:moveTo>
                  <a:pt x="491319" y="368489"/>
                </a:moveTo>
                <a:lnTo>
                  <a:pt x="491319" y="0"/>
                </a:lnTo>
                <a:lnTo>
                  <a:pt x="0" y="0"/>
                </a:lnTo>
              </a:path>
            </a:pathLst>
          </a:cu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08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роцесс по кругу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algn="r"/>
            <a:r>
              <a:rPr lang="en-US" smtClean="0"/>
              <a:t>23.06.2020</a:t>
            </a:r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 rot="1829240">
            <a:off x="3303218" y="1554182"/>
            <a:ext cx="2637368" cy="2569106"/>
            <a:chOff x="62794" y="1435622"/>
            <a:chExt cx="2880788" cy="2806226"/>
          </a:xfrm>
        </p:grpSpPr>
        <p:sp>
          <p:nvSpPr>
            <p:cNvPr id="7" name="Арка 6"/>
            <p:cNvSpPr/>
            <p:nvPr/>
          </p:nvSpPr>
          <p:spPr bwMode="auto">
            <a:xfrm rot="16200000">
              <a:off x="96913" y="1442446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Арка 7"/>
            <p:cNvSpPr/>
            <p:nvPr/>
          </p:nvSpPr>
          <p:spPr bwMode="auto">
            <a:xfrm rot="-1800000">
              <a:off x="97612" y="1435622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1">
                <a:lumMod val="5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Арка 8"/>
            <p:cNvSpPr/>
            <p:nvPr/>
          </p:nvSpPr>
          <p:spPr bwMode="auto">
            <a:xfrm rot="1800000">
              <a:off x="104438" y="1435622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1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Арка 9"/>
            <p:cNvSpPr/>
            <p:nvPr/>
          </p:nvSpPr>
          <p:spPr bwMode="auto">
            <a:xfrm rot="5400000">
              <a:off x="107411" y="1442447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1" name="Арка 10"/>
            <p:cNvSpPr/>
            <p:nvPr/>
          </p:nvSpPr>
          <p:spPr bwMode="auto">
            <a:xfrm rot="9000000">
              <a:off x="104437" y="1442447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accent5">
                <a:lumMod val="7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2" name="Арка 11"/>
            <p:cNvSpPr/>
            <p:nvPr/>
          </p:nvSpPr>
          <p:spPr bwMode="auto">
            <a:xfrm rot="12600000">
              <a:off x="96912" y="1442447"/>
              <a:ext cx="2799402" cy="2799399"/>
            </a:xfrm>
            <a:prstGeom prst="blockArc">
              <a:avLst>
                <a:gd name="adj1" fmla="val 16191914"/>
                <a:gd name="adj2" fmla="val 19812983"/>
                <a:gd name="adj3" fmla="val 11905"/>
              </a:avLst>
            </a:prstGeom>
            <a:solidFill>
              <a:schemeClr val="bg1">
                <a:lumMod val="6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Нашивка 26"/>
            <p:cNvSpPr/>
            <p:nvPr/>
          </p:nvSpPr>
          <p:spPr bwMode="auto">
            <a:xfrm rot="-1800000">
              <a:off x="736085" y="1578379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Нашивка 27"/>
            <p:cNvSpPr/>
            <p:nvPr/>
          </p:nvSpPr>
          <p:spPr bwMode="auto">
            <a:xfrm rot="1800000">
              <a:off x="1984852" y="1573617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Нашивка 28"/>
            <p:cNvSpPr/>
            <p:nvPr/>
          </p:nvSpPr>
          <p:spPr bwMode="auto">
            <a:xfrm rot="5400000">
              <a:off x="2619582" y="2644146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Нашивка 29"/>
            <p:cNvSpPr/>
            <p:nvPr/>
          </p:nvSpPr>
          <p:spPr bwMode="auto">
            <a:xfrm rot="9000000">
              <a:off x="1984852" y="3716435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Нашивка 30"/>
            <p:cNvSpPr/>
            <p:nvPr/>
          </p:nvSpPr>
          <p:spPr bwMode="auto">
            <a:xfrm rot="16200000">
              <a:off x="134794" y="2637322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Нашивка 31"/>
            <p:cNvSpPr/>
            <p:nvPr/>
          </p:nvSpPr>
          <p:spPr bwMode="auto">
            <a:xfrm rot="-9000000">
              <a:off x="763382" y="3707324"/>
              <a:ext cx="252000" cy="396000"/>
            </a:xfrm>
            <a:prstGeom prst="chevron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20" name="Соединительная линия уступом 19"/>
          <p:cNvCxnSpPr>
            <a:endCxn id="38" idx="3"/>
          </p:cNvCxnSpPr>
          <p:nvPr/>
        </p:nvCxnSpPr>
        <p:spPr bwMode="auto">
          <a:xfrm rot="10800000" flipV="1">
            <a:off x="2558715" y="3655636"/>
            <a:ext cx="1130097" cy="465917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21" name="Соединительная линия уступом 20"/>
          <p:cNvCxnSpPr>
            <a:endCxn id="36" idx="3"/>
          </p:cNvCxnSpPr>
          <p:nvPr/>
        </p:nvCxnSpPr>
        <p:spPr bwMode="auto">
          <a:xfrm rot="10800000">
            <a:off x="2558714" y="1473326"/>
            <a:ext cx="1127608" cy="531002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36" name="Текст 35"/>
          <p:cNvSpPr>
            <a:spLocks noGrp="1"/>
          </p:cNvSpPr>
          <p:nvPr>
            <p:ph type="body" sz="quarter" idx="25"/>
          </p:nvPr>
        </p:nvSpPr>
        <p:spPr>
          <a:xfrm>
            <a:off x="255600" y="878807"/>
            <a:ext cx="2303114" cy="1189038"/>
          </a:xfrm>
        </p:spPr>
        <p:txBody>
          <a:bodyPr lIns="0" tIns="36000" rIns="72000" bIns="36000" anchor="ctr"/>
          <a:lstStyle>
            <a:lvl1pPr algn="r">
              <a:defRPr sz="1200"/>
            </a:lvl1pPr>
            <a:lvl2pPr algn="r">
              <a:defRPr sz="11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7" name="Текст 35"/>
          <p:cNvSpPr>
            <a:spLocks noGrp="1"/>
          </p:cNvSpPr>
          <p:nvPr>
            <p:ph type="body" sz="quarter" idx="26"/>
          </p:nvPr>
        </p:nvSpPr>
        <p:spPr>
          <a:xfrm>
            <a:off x="255600" y="2202921"/>
            <a:ext cx="2303114" cy="1189038"/>
          </a:xfrm>
        </p:spPr>
        <p:txBody>
          <a:bodyPr lIns="0" tIns="36000" rIns="72000" bIns="36000" anchor="ctr"/>
          <a:lstStyle>
            <a:lvl1pPr algn="r">
              <a:defRPr sz="1200"/>
            </a:lvl1pPr>
            <a:lvl2pPr algn="r">
              <a:defRPr sz="11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8" name="Текст 35"/>
          <p:cNvSpPr>
            <a:spLocks noGrp="1"/>
          </p:cNvSpPr>
          <p:nvPr>
            <p:ph type="body" sz="quarter" idx="27"/>
          </p:nvPr>
        </p:nvSpPr>
        <p:spPr>
          <a:xfrm>
            <a:off x="255600" y="3527035"/>
            <a:ext cx="2303114" cy="1189038"/>
          </a:xfrm>
        </p:spPr>
        <p:txBody>
          <a:bodyPr lIns="0" tIns="36000" rIns="72000" bIns="36000" anchor="ctr"/>
          <a:lstStyle>
            <a:lvl1pPr algn="r">
              <a:defRPr sz="1200"/>
            </a:lvl1pPr>
            <a:lvl2pPr algn="r">
              <a:defRPr sz="1100"/>
            </a:lvl2pPr>
            <a:lvl3pPr algn="r">
              <a:defRPr sz="900"/>
            </a:lvl3pPr>
            <a:lvl4pPr algn="r">
              <a:defRPr sz="900"/>
            </a:lvl4pPr>
            <a:lvl5pPr algn="r"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39" name="Текст 35"/>
          <p:cNvSpPr>
            <a:spLocks noGrp="1"/>
          </p:cNvSpPr>
          <p:nvPr>
            <p:ph type="body" sz="quarter" idx="28"/>
          </p:nvPr>
        </p:nvSpPr>
        <p:spPr>
          <a:xfrm>
            <a:off x="6558240" y="878807"/>
            <a:ext cx="2333760" cy="1189038"/>
          </a:xfrm>
        </p:spPr>
        <p:txBody>
          <a:bodyPr lIns="72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0" name="Текст 35"/>
          <p:cNvSpPr>
            <a:spLocks noGrp="1"/>
          </p:cNvSpPr>
          <p:nvPr>
            <p:ph type="body" sz="quarter" idx="29"/>
          </p:nvPr>
        </p:nvSpPr>
        <p:spPr>
          <a:xfrm>
            <a:off x="6558240" y="2202921"/>
            <a:ext cx="2333760" cy="1189038"/>
          </a:xfrm>
        </p:spPr>
        <p:txBody>
          <a:bodyPr lIns="72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1" name="Текст 35"/>
          <p:cNvSpPr>
            <a:spLocks noGrp="1"/>
          </p:cNvSpPr>
          <p:nvPr>
            <p:ph type="body" sz="quarter" idx="30"/>
          </p:nvPr>
        </p:nvSpPr>
        <p:spPr>
          <a:xfrm>
            <a:off x="6558240" y="3527035"/>
            <a:ext cx="2333760" cy="1189038"/>
          </a:xfrm>
        </p:spPr>
        <p:txBody>
          <a:bodyPr lIns="72000" tIns="36000" rIns="72000" bIns="36000" anchor="ctr"/>
          <a:lstStyle>
            <a:lvl1pPr>
              <a:defRPr sz="1200"/>
            </a:lvl1pPr>
            <a:lvl2pPr>
              <a:defRPr sz="1100"/>
            </a:lvl2pPr>
            <a:lvl3pPr>
              <a:defRPr sz="9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cxnSp>
        <p:nvCxnSpPr>
          <p:cNvPr id="43" name="Соединительная линия уступом 42"/>
          <p:cNvCxnSpPr>
            <a:endCxn id="41" idx="1"/>
          </p:cNvCxnSpPr>
          <p:nvPr/>
        </p:nvCxnSpPr>
        <p:spPr bwMode="auto">
          <a:xfrm>
            <a:off x="5563760" y="3678753"/>
            <a:ext cx="994480" cy="442801"/>
          </a:xfrm>
          <a:prstGeom prst="bentConnector3">
            <a:avLst>
              <a:gd name="adj1" fmla="val 50000"/>
            </a:avLst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51" name="Соединительная линия уступом 50"/>
          <p:cNvCxnSpPr>
            <a:stCxn id="39" idx="1"/>
          </p:cNvCxnSpPr>
          <p:nvPr/>
        </p:nvCxnSpPr>
        <p:spPr bwMode="auto">
          <a:xfrm rot="10800000" flipV="1">
            <a:off x="5550968" y="1473326"/>
            <a:ext cx="1007272" cy="540292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317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Прямая соединительная линия 29"/>
          <p:cNvCxnSpPr>
            <a:cxnSpLocks/>
          </p:cNvCxnSpPr>
          <p:nvPr/>
        </p:nvCxnSpPr>
        <p:spPr bwMode="auto">
          <a:xfrm flipH="1">
            <a:off x="2587465" y="2797440"/>
            <a:ext cx="739105" cy="0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cxnSp>
        <p:nvCxnSpPr>
          <p:cNvPr id="52" name="Прямая соединительная линия 51"/>
          <p:cNvCxnSpPr>
            <a:cxnSpLocks/>
          </p:cNvCxnSpPr>
          <p:nvPr/>
        </p:nvCxnSpPr>
        <p:spPr bwMode="auto">
          <a:xfrm flipH="1">
            <a:off x="5911135" y="2797440"/>
            <a:ext cx="629001" cy="0"/>
          </a:xfrm>
          <a:prstGeom prst="line">
            <a:avLst/>
          </a:prstGeom>
          <a:noFill/>
          <a:ln w="31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237448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Титульный фоновое фото">
    <p:bg>
      <p:bgPr>
        <a:blipFill dpi="0" rotWithShape="1">
          <a:blip r:embed="rId5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89350270"/>
              </p:ext>
            </p:ext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9293" name="Слайд think-cell" r:id="rId6" imgW="270" imgH="270" progId="TCLayout.ActiveDocument.1">
                  <p:embed/>
                </p:oleObj>
              </mc:Choice>
              <mc:Fallback>
                <p:oleObj name="Слайд think-cell" r:id="rId6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>
            <p:custDataLst>
              <p:tags r:id="rId3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3869267" y="984813"/>
            <a:ext cx="5274733" cy="3241289"/>
          </a:xfrm>
          <a:prstGeom prst="rect">
            <a:avLst/>
          </a:prstGeom>
          <a:gradFill>
            <a:gsLst>
              <a:gs pos="2020">
                <a:schemeClr val="accent1">
                  <a:alpha val="85000"/>
                </a:schemeClr>
              </a:gs>
              <a:gs pos="35000">
                <a:srgbClr val="008C95">
                  <a:alpha val="77000"/>
                </a:srgbClr>
              </a:gs>
              <a:gs pos="74000">
                <a:schemeClr val="accent1">
                  <a:alpha val="68000"/>
                </a:schemeClr>
              </a:gs>
              <a:gs pos="100000">
                <a:schemeClr val="accent1">
                  <a:alpha val="50000"/>
                </a:schemeClr>
              </a:gs>
            </a:gsLst>
            <a:lin ang="30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95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4123267" y="1210582"/>
            <a:ext cx="4761175" cy="1441767"/>
          </a:xfrm>
          <a:effectLst/>
        </p:spPr>
        <p:txBody>
          <a:bodyPr>
            <a:normAutofit/>
          </a:bodyPr>
          <a:lstStyle>
            <a:lvl1pPr>
              <a:defRPr lang="ru-RU" sz="2800" b="0" i="0" u="none" cap="none" spc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Arial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sp>
        <p:nvSpPr>
          <p:cNvPr id="35" name="Текст 12"/>
          <p:cNvSpPr>
            <a:spLocks noGrp="1"/>
          </p:cNvSpPr>
          <p:nvPr>
            <p:ph type="body" sz="quarter" idx="10" hasCustomPrompt="1"/>
          </p:nvPr>
        </p:nvSpPr>
        <p:spPr>
          <a:xfrm>
            <a:off x="4123047" y="2737470"/>
            <a:ext cx="4761308" cy="792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6" name="Текст 12"/>
          <p:cNvSpPr>
            <a:spLocks noGrp="1"/>
          </p:cNvSpPr>
          <p:nvPr>
            <p:ph type="body" sz="quarter" idx="11" hasCustomPrompt="1"/>
          </p:nvPr>
        </p:nvSpPr>
        <p:spPr>
          <a:xfrm>
            <a:off x="4123046" y="3614591"/>
            <a:ext cx="4761308" cy="540000"/>
          </a:xfrm>
          <a:effectLst/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effectLst/>
              </a:defRPr>
            </a:lvl1pPr>
          </a:lstStyle>
          <a:p>
            <a:pPr lvl="0"/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  <a:p>
            <a:pPr lvl="0"/>
            <a:endParaRPr lang="ru-RU" dirty="0"/>
          </a:p>
        </p:txBody>
      </p:sp>
      <p:sp>
        <p:nvSpPr>
          <p:cNvPr id="31" name="Rectangle 30"/>
          <p:cNvSpPr/>
          <p:nvPr/>
        </p:nvSpPr>
        <p:spPr bwMode="auto">
          <a:xfrm>
            <a:off x="312248" y="331723"/>
            <a:ext cx="1114216" cy="36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88" y="428923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129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 слева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Рисунок 13"/>
          <p:cNvSpPr>
            <a:spLocks noGrp="1"/>
          </p:cNvSpPr>
          <p:nvPr>
            <p:ph type="pic" sz="quarter" idx="15" hasCustomPrompt="1"/>
          </p:nvPr>
        </p:nvSpPr>
        <p:spPr>
          <a:xfrm>
            <a:off x="1" y="0"/>
            <a:ext cx="3566724" cy="5143500"/>
          </a:xfrm>
          <a:prstGeom prst="rect">
            <a:avLst/>
          </a:prstGeom>
          <a:ln w="19050">
            <a:noFill/>
          </a:ln>
        </p:spPr>
        <p:txBody>
          <a:bodyPr anchor="ctr"/>
          <a:lstStyle>
            <a:lvl1pPr algn="ctr">
              <a:defRPr sz="825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6514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3924000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1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3924002" y="3895792"/>
            <a:ext cx="4939160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924000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000" y="30487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9714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Рисунок 13"/>
          <p:cNvSpPr>
            <a:spLocks noGrp="1"/>
          </p:cNvSpPr>
          <p:nvPr>
            <p:ph type="pic" sz="quarter" idx="15" hasCustomPrompt="1"/>
          </p:nvPr>
        </p:nvSpPr>
        <p:spPr>
          <a:xfrm>
            <a:off x="5577276" y="0"/>
            <a:ext cx="3566724" cy="5143500"/>
          </a:xfrm>
          <a:prstGeom prst="rect">
            <a:avLst/>
          </a:prstGeom>
          <a:ln w="19050">
            <a:noFill/>
          </a:ln>
        </p:spPr>
        <p:txBody>
          <a:bodyPr anchor="ctr"/>
          <a:lstStyle>
            <a:lvl1pPr algn="ctr">
              <a:defRPr sz="825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5304" name="Слайд think-cell" r:id="rId5" imgW="270" imgH="270" progId="TCLayout.ActiveDocument.1">
                  <p:embed/>
                </p:oleObj>
              </mc:Choice>
              <mc:Fallback>
                <p:oleObj name="Слайд think-cell" r:id="rId5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Прямоугольник 1" hidden="1"/>
          <p:cNvSpPr/>
          <p:nvPr>
            <p:custDataLst>
              <p:tags r:id="rId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66" name="Прямая соединительная линия 6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564485" y="2886137"/>
            <a:ext cx="4945680" cy="774322"/>
          </a:xfrm>
          <a:prstGeom prst="rect">
            <a:avLst/>
          </a:prstGeom>
        </p:spPr>
        <p:txBody>
          <a:bodyPr tIns="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2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564487" y="3895792"/>
            <a:ext cx="4960594" cy="511261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sp>
        <p:nvSpPr>
          <p:cNvPr id="34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564485" y="1158013"/>
            <a:ext cx="4960596" cy="147094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spcAft>
                <a:spcPts val="0"/>
              </a:spcAft>
              <a:defRPr lang="ru-RU" sz="3200" b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dirty="0"/>
              <a:t>Название презентации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051" y="357166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8239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фото внизу (рамка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Рисунок 13"/>
          <p:cNvSpPr>
            <a:spLocks noGrp="1"/>
          </p:cNvSpPr>
          <p:nvPr>
            <p:ph type="pic" sz="quarter" idx="13" hasCustomPrompt="1"/>
          </p:nvPr>
        </p:nvSpPr>
        <p:spPr>
          <a:xfrm>
            <a:off x="393540" y="3094276"/>
            <a:ext cx="8414796" cy="1732369"/>
          </a:xfrm>
          <a:prstGeom prst="rect">
            <a:avLst/>
          </a:prstGeom>
          <a:ln w="19050">
            <a:noFill/>
          </a:ln>
        </p:spPr>
        <p:txBody>
          <a:bodyPr anchor="ctr"/>
          <a:lstStyle>
            <a:lvl1pPr algn="ctr">
              <a:defRPr sz="825"/>
            </a:lvl1pPr>
          </a:lstStyle>
          <a:p>
            <a:r>
              <a:rPr lang="en-US" dirty="0"/>
              <a:t> </a:t>
            </a:r>
            <a:endParaRPr lang="ru-RU" dirty="0"/>
          </a:p>
        </p:txBody>
      </p:sp>
      <p:graphicFrame>
        <p:nvGraphicFramePr>
          <p:cNvPr id="10" name="Объект 9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90" y="1589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38" name="Слайд think-cell" r:id="rId4" imgW="270" imgH="270" progId="TCLayout.ActiveDocument.1">
                  <p:embed/>
                </p:oleObj>
              </mc:Choice>
              <mc:Fallback>
                <p:oleObj name="Слайд think-cell" r:id="rId4" imgW="270" imgH="270" progId="TCLayout.ActiveDocument.1">
                  <p:embed/>
                  <p:pic>
                    <p:nvPicPr>
                      <p:cNvPr id="10" name="Объект 9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90" y="1589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Прямоугольник 65"/>
          <p:cNvSpPr/>
          <p:nvPr/>
        </p:nvSpPr>
        <p:spPr>
          <a:xfrm>
            <a:off x="9174366" y="3"/>
            <a:ext cx="2781533" cy="5143499"/>
          </a:xfrm>
          <a:prstGeom prst="rect">
            <a:avLst/>
          </a:prstGeom>
          <a:solidFill>
            <a:srgbClr val="2D8797"/>
          </a:solidFill>
          <a:ln>
            <a:noFill/>
          </a:ln>
        </p:spPr>
        <p:txBody>
          <a:bodyPr wrap="square" lIns="576000">
            <a:noAutofit/>
          </a:bodyPr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200" b="1" dirty="0">
                <a:solidFill>
                  <a:schemeClr val="bg1"/>
                </a:solidFill>
              </a:rPr>
              <a:t>Рекомендации </a:t>
            </a:r>
            <a:br>
              <a:rPr lang="ru-RU" sz="1200" b="1" dirty="0">
                <a:solidFill>
                  <a:schemeClr val="bg1"/>
                </a:solidFill>
              </a:rPr>
            </a:br>
            <a:r>
              <a:rPr lang="ru-RU" sz="12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по оформлению слайдов</a:t>
            </a:r>
          </a:p>
          <a:p>
            <a:pPr marL="0" algn="l" defTabSz="779158" rtl="0" eaLnBrk="1" latinLnBrk="0" hangingPunct="1"/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indent="-182561" algn="l" defTabSz="779158" rtl="0" eaLnBrk="1" latinLnBrk="0" hangingPunct="1"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ТЕКСТ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dirty="0" err="1">
                <a:solidFill>
                  <a:schemeClr val="bg1"/>
                </a:solidFill>
              </a:rPr>
              <a:t>Корп.шрифт</a:t>
            </a:r>
            <a:r>
              <a:rPr lang="ru-RU" sz="800" b="0" dirty="0">
                <a:solidFill>
                  <a:schemeClr val="bg1"/>
                </a:solidFill>
              </a:rPr>
              <a:t> для презентаций</a:t>
            </a:r>
            <a:r>
              <a:rPr lang="ru-RU" sz="800" b="0" baseline="0" dirty="0">
                <a:solidFill>
                  <a:schemeClr val="bg1"/>
                </a:solidFill>
              </a:rPr>
              <a:t> </a:t>
            </a:r>
            <a:r>
              <a:rPr lang="ru-RU" sz="800" baseline="0" dirty="0">
                <a:solidFill>
                  <a:schemeClr val="bg1"/>
                </a:solidFill>
              </a:rPr>
              <a:t>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en-US" sz="800" b="1" dirty="0">
                <a:solidFill>
                  <a:schemeClr val="bg1"/>
                </a:solidFill>
              </a:rPr>
              <a:t>Arial</a:t>
            </a:r>
            <a:r>
              <a:rPr lang="ru-RU" sz="800" dirty="0">
                <a:solidFill>
                  <a:schemeClr val="bg1"/>
                </a:solidFill>
              </a:rPr>
              <a:t> (</a:t>
            </a:r>
            <a:r>
              <a:rPr lang="ru-RU" sz="800" i="1" dirty="0">
                <a:solidFill>
                  <a:schemeClr val="bg1"/>
                </a:solidFill>
              </a:rPr>
              <a:t>д</a:t>
            </a:r>
            <a:r>
              <a:rPr lang="ru-RU" sz="800" i="1" baseline="0" dirty="0">
                <a:solidFill>
                  <a:schemeClr val="bg1"/>
                </a:solidFill>
              </a:rPr>
              <a:t>опустимо: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r>
              <a:rPr lang="en-US" sz="800" baseline="0" dirty="0">
                <a:solidFill>
                  <a:schemeClr val="bg1"/>
                </a:solidFill>
              </a:rPr>
              <a:t>Arial Narrow</a:t>
            </a:r>
            <a:r>
              <a:rPr lang="ru-RU" sz="800" baseline="0" dirty="0">
                <a:solidFill>
                  <a:schemeClr val="bg1"/>
                </a:solidFill>
              </a:rPr>
              <a:t>)</a:t>
            </a: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Заголовок слайда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16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Текст на слайде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1</a:t>
            </a:r>
            <a:r>
              <a:rPr lang="ru-RU" sz="800" b="1" baseline="0" dirty="0">
                <a:solidFill>
                  <a:schemeClr val="bg1"/>
                </a:solidFill>
              </a:rPr>
              <a:t>2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Примечания – </a:t>
            </a:r>
            <a:r>
              <a:rPr lang="ru-RU" sz="800" b="1" baseline="0" dirty="0">
                <a:solidFill>
                  <a:schemeClr val="bg1"/>
                </a:solidFill>
              </a:rPr>
              <a:t>не ниже </a:t>
            </a:r>
            <a:r>
              <a:rPr lang="en-US" sz="800" b="1" baseline="0" dirty="0">
                <a:solidFill>
                  <a:schemeClr val="bg1"/>
                </a:solidFill>
              </a:rPr>
              <a:t>8</a:t>
            </a:r>
            <a:r>
              <a:rPr lang="ru-RU" sz="800" b="1" baseline="0" dirty="0">
                <a:solidFill>
                  <a:schemeClr val="bg1"/>
                </a:solidFill>
              </a:rPr>
              <a:t> </a:t>
            </a:r>
            <a:r>
              <a:rPr lang="ru-RU" sz="800" b="1" baseline="0" dirty="0" err="1">
                <a:solidFill>
                  <a:schemeClr val="bg1"/>
                </a:solidFill>
              </a:rPr>
              <a:t>пт</a:t>
            </a:r>
            <a:endParaRPr lang="ru-RU" sz="800" b="1" baseline="0" dirty="0">
              <a:solidFill>
                <a:schemeClr val="bg1"/>
              </a:solidFill>
            </a:endParaRPr>
          </a:p>
          <a:p>
            <a:pPr marL="266698" lvl="4" indent="-88899" algn="l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aseline="0" dirty="0">
                <a:solidFill>
                  <a:schemeClr val="bg1"/>
                </a:solidFill>
              </a:rPr>
              <a:t>Используйте на слайде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="1" baseline="0" dirty="0">
                <a:solidFill>
                  <a:schemeClr val="bg1"/>
                </a:solidFill>
              </a:rPr>
              <a:t>не более 3 размеров шрифтов</a:t>
            </a:r>
            <a:endParaRPr lang="en-US" sz="800" b="1" baseline="0" dirty="0">
              <a:solidFill>
                <a:schemeClr val="bg1"/>
              </a:solidFill>
            </a:endParaRPr>
          </a:p>
          <a:p>
            <a:pPr marL="182561" indent="-182561" algn="l" defTabSz="779158" rtl="0" eaLnBrk="1" latinLnBrk="0" hangingPunct="1">
              <a:spcBef>
                <a:spcPts val="300"/>
              </a:spcBef>
              <a:spcAft>
                <a:spcPts val="200"/>
              </a:spcAft>
              <a:buFont typeface="+mj-lt"/>
              <a:buAutoNum type="arabicPeriod"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ДИАГРАММЫ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единый стиль оформления диаграмм</a:t>
            </a:r>
          </a:p>
          <a:p>
            <a:pPr marL="266698" lvl="1" indent="-79375" algn="l" defTabSz="779158" rtl="0" eaLnBrk="1" latinLnBrk="0" hangingPunct="1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шрифты одинакового размера в</a:t>
            </a:r>
            <a:r>
              <a:rPr lang="ru-RU" sz="800" b="0" kern="1200" baseline="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диаграммах, располагающихся на одном слайде</a:t>
            </a:r>
          </a:p>
          <a:p>
            <a:pPr marL="266698" lvl="1" indent="-79375" algn="l" defTabSz="779158" rtl="0" eaLnBrk="1" latinLnBrk="0" hangingPunct="1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На одном слайде – не более 4 диаграмм</a:t>
            </a: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ИКОНКИ</a:t>
            </a:r>
          </a:p>
          <a:p>
            <a:pPr marL="266698" marR="0" lvl="1" indent="-84138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dirty="0">
                <a:solidFill>
                  <a:schemeClr val="bg1"/>
                </a:solidFill>
              </a:rPr>
              <a:t>Выбирайте оформление</a:t>
            </a:r>
            <a:r>
              <a:rPr lang="ru-RU" sz="800" baseline="0" dirty="0">
                <a:solidFill>
                  <a:schemeClr val="bg1"/>
                </a:solidFill>
              </a:rPr>
              <a:t>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иконок </a:t>
            </a:r>
            <a:r>
              <a:rPr lang="ru-RU" sz="800" dirty="0">
                <a:solidFill>
                  <a:schemeClr val="bg1"/>
                </a:solidFill>
              </a:rPr>
              <a:t>в</a:t>
            </a:r>
            <a:r>
              <a:rPr lang="ru-RU" sz="800" baseline="0" dirty="0">
                <a:solidFill>
                  <a:schemeClr val="bg1"/>
                </a:solidFill>
              </a:rPr>
              <a:t> едином стиле</a:t>
            </a: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ru-RU" sz="800" b="1" dirty="0">
                <a:solidFill>
                  <a:schemeClr val="bg1"/>
                </a:solidFill>
              </a:rPr>
              <a:t>ИЗОБРАЖЕНИЯ</a:t>
            </a:r>
          </a:p>
          <a:p>
            <a:pPr marL="266698" lvl="1" indent="-8413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Нельзя</a:t>
            </a:r>
            <a:r>
              <a:rPr lang="ru-RU" sz="800" baseline="0" dirty="0">
                <a:solidFill>
                  <a:schemeClr val="bg1"/>
                </a:solidFill>
              </a:rPr>
              <a:t> искажать пропорции</a:t>
            </a:r>
          </a:p>
          <a:p>
            <a:pPr marL="266698" lvl="1" indent="-84138"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ru-RU" sz="800" dirty="0">
                <a:solidFill>
                  <a:schemeClr val="bg1"/>
                </a:solidFill>
              </a:rPr>
              <a:t>Рекомендуемое разрешение</a:t>
            </a:r>
            <a:r>
              <a:rPr lang="ru-RU" sz="800" baseline="0" dirty="0">
                <a:solidFill>
                  <a:schemeClr val="bg1"/>
                </a:solidFill>
              </a:rPr>
              <a:t> – </a:t>
            </a:r>
            <a:br>
              <a:rPr lang="ru-RU" sz="800" baseline="0" dirty="0">
                <a:solidFill>
                  <a:schemeClr val="bg1"/>
                </a:solidFill>
              </a:rPr>
            </a:br>
            <a:r>
              <a:rPr lang="ru-RU" sz="800" baseline="0" dirty="0">
                <a:solidFill>
                  <a:schemeClr val="bg1"/>
                </a:solidFill>
              </a:rPr>
              <a:t>не более 150 пикселей на дюйм</a:t>
            </a:r>
            <a:endParaRPr lang="ru-RU" sz="800" b="1" dirty="0">
              <a:solidFill>
                <a:schemeClr val="bg1"/>
              </a:solidFill>
            </a:endParaRPr>
          </a:p>
          <a:p>
            <a:pPr marL="182561" marR="0" lvl="0" indent="-182561" algn="l" defTabSz="779158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20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ru-RU" sz="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РЕКОМЕНДАЦИИ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Скажите «нет» презентациям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большим количеством текста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Используйте простые схемы </a:t>
            </a:r>
            <a:b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</a:b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 графику</a:t>
            </a:r>
          </a:p>
          <a:p>
            <a:pPr marL="266698" marR="0" lvl="1" indent="-92075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sz="800" b="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Делайте слайды лаконичными</a:t>
            </a:r>
          </a:p>
          <a:p>
            <a:pPr marL="572142" marR="0" lvl="1" indent="-182561" algn="l" defTabSz="77915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ru-RU" sz="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249089" y="68324"/>
            <a:ext cx="377590" cy="436959"/>
          </a:xfrm>
          <a:prstGeom prst="rect">
            <a:avLst/>
          </a:prstGeom>
          <a:solidFill>
            <a:srgbClr val="008C95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9249089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69" name="Прямоугольник 68"/>
          <p:cNvSpPr/>
          <p:nvPr/>
        </p:nvSpPr>
        <p:spPr>
          <a:xfrm>
            <a:off x="9249089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49089" y="3367557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1" name="Прямоугольник 70"/>
          <p:cNvSpPr/>
          <p:nvPr/>
        </p:nvSpPr>
        <p:spPr>
          <a:xfrm>
            <a:off x="9249089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72" name="Прямоугольник 71"/>
          <p:cNvSpPr/>
          <p:nvPr/>
        </p:nvSpPr>
        <p:spPr>
          <a:xfrm>
            <a:off x="9249089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73" name="Прямоугольник 72"/>
          <p:cNvSpPr/>
          <p:nvPr/>
        </p:nvSpPr>
        <p:spPr>
          <a:xfrm>
            <a:off x="9249089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74" name="Прямоугольник 73"/>
          <p:cNvSpPr/>
          <p:nvPr/>
        </p:nvSpPr>
        <p:spPr>
          <a:xfrm>
            <a:off x="9249089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75" name="Прямоугольник 74"/>
          <p:cNvSpPr/>
          <p:nvPr/>
        </p:nvSpPr>
        <p:spPr>
          <a:xfrm>
            <a:off x="9249089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76" name="Прямоугольник 75"/>
          <p:cNvSpPr/>
          <p:nvPr/>
        </p:nvSpPr>
        <p:spPr>
          <a:xfrm>
            <a:off x="9249089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9249091" y="942241"/>
            <a:ext cx="377590" cy="438150"/>
          </a:xfrm>
          <a:prstGeom prst="rect">
            <a:avLst/>
          </a:prstGeom>
          <a:solidFill>
            <a:srgbClr val="D0D0D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9249091" y="505284"/>
            <a:ext cx="377590" cy="436960"/>
          </a:xfrm>
          <a:prstGeom prst="rect">
            <a:avLst/>
          </a:prstGeom>
          <a:solidFill>
            <a:srgbClr val="99CC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79" name="Прямоугольник 78"/>
          <p:cNvSpPr/>
          <p:nvPr/>
        </p:nvSpPr>
        <p:spPr>
          <a:xfrm>
            <a:off x="9249091" y="3367560"/>
            <a:ext cx="377590" cy="436960"/>
          </a:xfrm>
          <a:prstGeom prst="rect">
            <a:avLst/>
          </a:prstGeom>
          <a:solidFill>
            <a:srgbClr val="E5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0" name="Прямоугольник 79"/>
          <p:cNvSpPr/>
          <p:nvPr/>
        </p:nvSpPr>
        <p:spPr>
          <a:xfrm>
            <a:off x="9249091" y="1623279"/>
            <a:ext cx="377590" cy="438150"/>
          </a:xfrm>
          <a:prstGeom prst="rect">
            <a:avLst/>
          </a:prstGeom>
          <a:solidFill>
            <a:srgbClr val="F2F2F2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81" name="Прямоугольник 80"/>
          <p:cNvSpPr/>
          <p:nvPr/>
        </p:nvSpPr>
        <p:spPr>
          <a:xfrm>
            <a:off x="9249091" y="2056667"/>
            <a:ext cx="377590" cy="436959"/>
          </a:xfrm>
          <a:prstGeom prst="rect">
            <a:avLst/>
          </a:prstGeom>
          <a:solidFill>
            <a:srgbClr val="B2D2D8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82" name="Прямоугольник 81"/>
          <p:cNvSpPr/>
          <p:nvPr/>
        </p:nvSpPr>
        <p:spPr>
          <a:xfrm>
            <a:off x="9249091" y="2493630"/>
            <a:ext cx="377590" cy="436960"/>
          </a:xfrm>
          <a:prstGeom prst="rect">
            <a:avLst/>
          </a:prstGeom>
          <a:solidFill>
            <a:srgbClr val="FFC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9249091" y="2930588"/>
            <a:ext cx="377590" cy="436959"/>
          </a:xfrm>
          <a:prstGeom prst="rect">
            <a:avLst/>
          </a:prstGeom>
          <a:solidFill>
            <a:srgbClr val="C0000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9249091" y="3804504"/>
            <a:ext cx="377590" cy="438150"/>
          </a:xfrm>
          <a:prstGeom prst="rect">
            <a:avLst/>
          </a:prstGeom>
          <a:solidFill>
            <a:srgbClr val="808080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85" name="Прямоугольник 84"/>
          <p:cNvSpPr/>
          <p:nvPr/>
        </p:nvSpPr>
        <p:spPr>
          <a:xfrm>
            <a:off x="9249091" y="4242654"/>
            <a:ext cx="377590" cy="438150"/>
          </a:xfrm>
          <a:prstGeom prst="rect">
            <a:avLst/>
          </a:prstGeom>
          <a:solidFill>
            <a:srgbClr val="F58A1F"/>
          </a:solidFill>
          <a:ln w="3175">
            <a:solidFill>
              <a:schemeClr val="accent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cxnSp>
        <p:nvCxnSpPr>
          <p:cNvPr id="86" name="Прямая соединительная линия 85"/>
          <p:cNvCxnSpPr/>
          <p:nvPr/>
        </p:nvCxnSpPr>
        <p:spPr bwMode="auto">
          <a:xfrm>
            <a:off x="9746099" y="444500"/>
            <a:ext cx="2051050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302217" y="898072"/>
            <a:ext cx="8506117" cy="1298132"/>
          </a:xfr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>
              <a:spcBef>
                <a:spcPts val="0"/>
              </a:spcBef>
              <a:defRPr kumimoji="0" lang="ru-RU" sz="3200" b="0" i="0" u="none" strike="noStrike" kern="1200" cap="none" normalizeH="0" baseline="0" dirty="0">
                <a:ln>
                  <a:noFill/>
                </a:ln>
                <a:solidFill>
                  <a:schemeClr val="accent1"/>
                </a:solidFill>
                <a:effectLst/>
                <a:latin typeface="Arial" charset="0"/>
                <a:ea typeface="+mn-ea"/>
                <a:cs typeface="+mn-cs"/>
              </a:defRPr>
            </a:lvl1pPr>
          </a:lstStyle>
          <a:p>
            <a:pPr marL="0" marR="0" lvl="0" indent="0" defTabSz="914395" latinLnBrk="0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ru-RU" dirty="0"/>
              <a:t>Название презентации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 bwMode="auto">
          <a:xfrm>
            <a:off x="393539" y="2278556"/>
            <a:ext cx="0" cy="6969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Прямая соединительная линия 38"/>
          <p:cNvCxnSpPr/>
          <p:nvPr/>
        </p:nvCxnSpPr>
        <p:spPr bwMode="auto">
          <a:xfrm>
            <a:off x="5203902" y="2278556"/>
            <a:ext cx="0" cy="69696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476184" y="2225922"/>
            <a:ext cx="4644059" cy="774322"/>
          </a:xfrm>
          <a:prstGeom prst="rect">
            <a:avLst/>
          </a:prstGeom>
        </p:spPr>
        <p:txBody>
          <a:bodyPr tIns="36000" rIns="0" bIns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2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89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79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68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583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478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374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270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16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Имя Фамилия</a:t>
            </a:r>
            <a:br>
              <a:rPr lang="ru-RU" dirty="0"/>
            </a:br>
            <a:r>
              <a:rPr lang="ru-RU" dirty="0"/>
              <a:t>Должность</a:t>
            </a:r>
            <a:br>
              <a:rPr lang="ru-RU" dirty="0"/>
            </a:br>
            <a:r>
              <a:rPr lang="ru-RU" dirty="0"/>
              <a:t>Компания / функция / направление</a:t>
            </a:r>
          </a:p>
        </p:txBody>
      </p:sp>
      <p:sp>
        <p:nvSpPr>
          <p:cNvPr id="34" name="Текст 13"/>
          <p:cNvSpPr>
            <a:spLocks noGrp="1"/>
          </p:cNvSpPr>
          <p:nvPr>
            <p:ph type="body" sz="quarter" idx="19" hasCustomPrompt="1"/>
          </p:nvPr>
        </p:nvSpPr>
        <p:spPr>
          <a:xfrm>
            <a:off x="5287562" y="2225922"/>
            <a:ext cx="3520772" cy="774322"/>
          </a:xfrm>
          <a:prstGeom prst="rect">
            <a:avLst/>
          </a:prstGeom>
        </p:spPr>
        <p:txBody>
          <a:bodyPr tIns="36000"/>
          <a:lstStyle>
            <a:lvl1pPr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>
              <a:defRPr sz="10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r>
              <a:rPr lang="ru-RU" dirty="0"/>
              <a:t>Название мероприятия</a:t>
            </a:r>
            <a:br>
              <a:rPr lang="ru-RU" dirty="0"/>
            </a:br>
            <a:r>
              <a:rPr lang="ru-RU" dirty="0"/>
              <a:t>Дата проведения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998" y="366765"/>
            <a:ext cx="876123" cy="16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004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2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vmlDrawing" Target="../drawings/vmlDrawing12.v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2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oleObject" Target="../embeddings/oleObject12.bin"/><Relationship Id="rId5" Type="http://schemas.openxmlformats.org/officeDocument/2006/relationships/slideLayout" Target="../slideLayouts/slideLayout18.xml"/><Relationship Id="rId10" Type="http://schemas.openxmlformats.org/officeDocument/2006/relationships/tags" Target="../tags/tag22.xml"/><Relationship Id="rId4" Type="http://schemas.openxmlformats.org/officeDocument/2006/relationships/slideLayout" Target="../slideLayouts/slideLayout17.xml"/><Relationship Id="rId9" Type="http://schemas.openxmlformats.org/officeDocument/2006/relationships/tags" Target="../tags/tag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oleObject" Target="../embeddings/oleObject18.bin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tags" Target="../tags/tag31.xml"/><Relationship Id="rId5" Type="http://schemas.openxmlformats.org/officeDocument/2006/relationships/slideLayout" Target="../slideLayouts/slideLayout24.xml"/><Relationship Id="rId10" Type="http://schemas.openxmlformats.org/officeDocument/2006/relationships/tags" Target="../tags/tag30.xml"/><Relationship Id="rId4" Type="http://schemas.openxmlformats.org/officeDocument/2006/relationships/slideLayout" Target="../slideLayouts/slideLayout23.xml"/><Relationship Id="rId9" Type="http://schemas.openxmlformats.org/officeDocument/2006/relationships/vmlDrawing" Target="../drawings/vmlDrawing18.v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vmlDrawing" Target="../drawings/vmlDrawing19.v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8.xml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5" Type="http://schemas.openxmlformats.org/officeDocument/2006/relationships/tags" Target="../tags/tag33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Relationship Id="rId14" Type="http://schemas.openxmlformats.org/officeDocument/2006/relationships/tags" Target="../tags/tag3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ags" Target="../tags/tag41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ags" Target="../tags/tag40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vmlDrawing" Target="../drawings/vmlDrawing23.v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1.emf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oleObject" Target="../embeddings/oleObject23.bin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tags" Target="../tags/tag50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ags" Target="../tags/tag49.xml"/><Relationship Id="rId2" Type="http://schemas.openxmlformats.org/officeDocument/2006/relationships/slideLayout" Target="../slideLayouts/slideLayout48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vmlDrawing" Target="../drawings/vmlDrawing28.vml"/><Relationship Id="rId5" Type="http://schemas.openxmlformats.org/officeDocument/2006/relationships/slideLayout" Target="../slideLayouts/slideLayout51.xml"/><Relationship Id="rId15" Type="http://schemas.openxmlformats.org/officeDocument/2006/relationships/image" Target="../media/image1.emf"/><Relationship Id="rId10" Type="http://schemas.openxmlformats.org/officeDocument/2006/relationships/theme" Target="../theme/theme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oleObject" Target="../embeddings/oleObject28.bin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3" Type="http://schemas.openxmlformats.org/officeDocument/2006/relationships/slideLayout" Target="../slideLayouts/slideLayout58.xml"/><Relationship Id="rId7" Type="http://schemas.openxmlformats.org/officeDocument/2006/relationships/tags" Target="../tags/tag61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vmlDrawing" Target="../drawings/vmlDrawing34.vml"/><Relationship Id="rId11" Type="http://schemas.openxmlformats.org/officeDocument/2006/relationships/image" Target="../media/image2.png"/><Relationship Id="rId5" Type="http://schemas.openxmlformats.org/officeDocument/2006/relationships/theme" Target="../theme/theme7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59.xml"/><Relationship Id="rId9" Type="http://schemas.openxmlformats.org/officeDocument/2006/relationships/oleObject" Target="../embeddings/oleObject3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802433045"/>
              </p:ext>
            </p:extLst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4528" name="Слайд think-cell" r:id="rId18" imgW="270" imgH="270" progId="TCLayout.ActiveDocument.1">
                  <p:embed/>
                </p:oleObj>
              </mc:Choice>
              <mc:Fallback>
                <p:oleObj name="Слайд think-cell" r:id="rId1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7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612720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24" r:id="rId1"/>
    <p:sldLayoutId id="2147484252" r:id="rId2"/>
    <p:sldLayoutId id="2147484225" r:id="rId3"/>
    <p:sldLayoutId id="2147484207" r:id="rId4"/>
    <p:sldLayoutId id="2147484290" r:id="rId5"/>
    <p:sldLayoutId id="2147484291" r:id="rId6"/>
    <p:sldLayoutId id="2147484205" r:id="rId7"/>
    <p:sldLayoutId id="2147484251" r:id="rId8"/>
    <p:sldLayoutId id="2147484206" r:id="rId9"/>
    <p:sldLayoutId id="2147484250" r:id="rId10"/>
    <p:sldLayoutId id="2147484228" r:id="rId11"/>
    <p:sldLayoutId id="2147484247" r:id="rId12"/>
    <p:sldLayoutId id="2147484245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9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1338" name="Слайд think-cell" r:id="rId11" imgW="270" imgH="270" progId="TCLayout.ActiveDocument.1">
                  <p:embed/>
                </p:oleObj>
              </mc:Choice>
              <mc:Fallback>
                <p:oleObj name="Слайд think-cell" r:id="rId11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0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16752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  <p:sldLayoutId id="2147484307" r:id="rId2"/>
    <p:sldLayoutId id="2147484534" r:id="rId3"/>
    <p:sldLayoutId id="2147484535" r:id="rId4"/>
    <p:sldLayoutId id="2147484536" r:id="rId5"/>
    <p:sldLayoutId id="2147484545" r:id="rId6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0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3625" name="Слайд think-cell" r:id="rId12" imgW="270" imgH="270" progId="TCLayout.ActiveDocument.1">
                  <p:embed/>
                </p:oleObj>
              </mc:Choice>
              <mc:Fallback>
                <p:oleObj name="Слайд think-cell" r:id="rId12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1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866189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40" r:id="rId1"/>
    <p:sldLayoutId id="2147484541" r:id="rId2"/>
    <p:sldLayoutId id="2147484542" r:id="rId3"/>
    <p:sldLayoutId id="2147484543" r:id="rId4"/>
    <p:sldLayoutId id="2147484544" r:id="rId5"/>
    <p:sldLayoutId id="2147484546" r:id="rId6"/>
    <p:sldLayoutId id="2147484547" r:id="rId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4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7482" name="Слайд think-cell" r:id="rId16" imgW="270" imgH="270" progId="TCLayout.ActiveDocument.1">
                  <p:embed/>
                </p:oleObj>
              </mc:Choice>
              <mc:Fallback>
                <p:oleObj name="Слайд think-cell" r:id="rId16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5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587872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35" r:id="rId1"/>
    <p:sldLayoutId id="2147484336" r:id="rId2"/>
    <p:sldLayoutId id="2147484337" r:id="rId3"/>
    <p:sldLayoutId id="2147484338" r:id="rId4"/>
    <p:sldLayoutId id="2147484339" r:id="rId5"/>
    <p:sldLayoutId id="2147484340" r:id="rId6"/>
    <p:sldLayoutId id="2147484346" r:id="rId7"/>
    <p:sldLayoutId id="2147484352" r:id="rId8"/>
    <p:sldLayoutId id="2147484549" r:id="rId9"/>
    <p:sldLayoutId id="2147484550" r:id="rId10"/>
    <p:sldLayoutId id="214748454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2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07" name="Слайд think-cell" r:id="rId14" imgW="270" imgH="270" progId="TCLayout.ActiveDocument.1">
                  <p:embed/>
                </p:oleObj>
              </mc:Choice>
              <mc:Fallback>
                <p:oleObj name="Слайд think-cell" r:id="rId1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2007367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87" r:id="rId1"/>
    <p:sldLayoutId id="2147484388" r:id="rId2"/>
    <p:sldLayoutId id="2147484389" r:id="rId3"/>
    <p:sldLayoutId id="2147484390" r:id="rId4"/>
    <p:sldLayoutId id="2147484391" r:id="rId5"/>
    <p:sldLayoutId id="2147484392" r:id="rId6"/>
    <p:sldLayoutId id="2147484551" r:id="rId7"/>
    <p:sldLayoutId id="2147484552" r:id="rId8"/>
    <p:sldLayoutId id="2147484553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12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55" name="Слайд think-cell" r:id="rId14" imgW="270" imgH="270" progId="TCLayout.ActiveDocument.1">
                  <p:embed/>
                </p:oleObj>
              </mc:Choice>
              <mc:Fallback>
                <p:oleObj name="Слайд think-cell" r:id="rId14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13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30668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33" r:id="rId1"/>
    <p:sldLayoutId id="2147484434" r:id="rId2"/>
    <p:sldLayoutId id="2147484435" r:id="rId3"/>
    <p:sldLayoutId id="2147484436" r:id="rId4"/>
    <p:sldLayoutId id="2147484556" r:id="rId5"/>
    <p:sldLayoutId id="2147484555" r:id="rId6"/>
    <p:sldLayoutId id="2147484554" r:id="rId7"/>
    <p:sldLayoutId id="2147484557" r:id="rId8"/>
    <p:sldLayoutId id="2147484558" r:id="rId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8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 hidden="1"/>
          <p:cNvGraphicFramePr>
            <a:graphicFrameLocks noChangeAspect="1"/>
          </p:cNvGraphicFramePr>
          <p:nvPr>
            <p:custDataLst>
              <p:tags r:id="rId7"/>
            </p:custDataLst>
            <p:extLst/>
          </p:nvPr>
        </p:nvGraphicFramePr>
        <p:xfrm>
          <a:off x="1475" y="1201"/>
          <a:ext cx="1465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577" name="Слайд think-cell" r:id="rId9" imgW="270" imgH="270" progId="TCLayout.ActiveDocument.1">
                  <p:embed/>
                </p:oleObj>
              </mc:Choice>
              <mc:Fallback>
                <p:oleObj name="Слайд think-cell" r:id="rId9" imgW="270" imgH="270" progId="TCLayout.ActiveDocument.1">
                  <p:embed/>
                  <p:pic>
                    <p:nvPicPr>
                      <p:cNvPr id="3" name="Объект 2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75" y="1201"/>
                        <a:ext cx="1465" cy="1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 hidden="1"/>
          <p:cNvSpPr/>
          <p:nvPr>
            <p:custDataLst>
              <p:tags r:id="rId8"/>
            </p:custDataLst>
          </p:nvPr>
        </p:nvSpPr>
        <p:spPr bwMode="auto">
          <a:xfrm>
            <a:off x="0" y="1"/>
            <a:ext cx="158750" cy="15875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spcCol="0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39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5856" y="4881994"/>
            <a:ext cx="876289" cy="165600"/>
          </a:xfrm>
          <a:prstGeom prst="rect">
            <a:avLst/>
          </a:prstGeom>
          <a:effectLst/>
        </p:spPr>
      </p:pic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5600" y="853441"/>
            <a:ext cx="8636400" cy="3798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38952" rIns="77903" bIns="3895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dirty="0"/>
              <a:t>Образец текста</a:t>
            </a:r>
          </a:p>
          <a:p>
            <a:pPr lvl="1"/>
            <a:r>
              <a:rPr lang="ru-RU" altLang="en-US" dirty="0"/>
              <a:t>Второй уровень</a:t>
            </a:r>
          </a:p>
          <a:p>
            <a:pPr lvl="2"/>
            <a:r>
              <a:rPr lang="ru-RU" altLang="en-US" dirty="0"/>
              <a:t>Третий уровень</a:t>
            </a:r>
          </a:p>
          <a:p>
            <a:pPr lvl="3"/>
            <a:r>
              <a:rPr lang="ru-RU" altLang="en-US" dirty="0"/>
              <a:t>Четвертый уровень</a:t>
            </a:r>
          </a:p>
          <a:p>
            <a:pPr lvl="4"/>
            <a:r>
              <a:rPr lang="ru-RU" altLang="en-US" dirty="0"/>
              <a:t>Пятый уровень</a:t>
            </a:r>
          </a:p>
        </p:txBody>
      </p:sp>
      <p:sp>
        <p:nvSpPr>
          <p:cNvPr id="38" name="Заголовок 1"/>
          <p:cNvSpPr txBox="1">
            <a:spLocks/>
          </p:cNvSpPr>
          <p:nvPr/>
        </p:nvSpPr>
        <p:spPr>
          <a:xfrm>
            <a:off x="395536" y="154103"/>
            <a:ext cx="8497326" cy="527447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rgbClr val="008C95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accent1"/>
                </a:solidFill>
                <a:latin typeface="Arial" charset="0"/>
              </a:defRPr>
            </a:lvl5pPr>
            <a:lvl6pPr marL="389512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779025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1168538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1558051" algn="l" rtl="0" eaLnBrk="1" fontAlgn="base" hangingPunct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914395"/>
            <a:endParaRPr lang="ru-RU" sz="1800" kern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600" y="204540"/>
            <a:ext cx="8636400" cy="5292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ru-RU" dirty="0"/>
              <a:t>Образец заголовка (заголовок не более 2 строк)</a:t>
            </a:r>
          </a:p>
        </p:txBody>
      </p:sp>
      <p:sp>
        <p:nvSpPr>
          <p:cNvPr id="39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6636" y="4900931"/>
            <a:ext cx="289560" cy="177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1ED88B6-9D2D-479B-ABA6-BAE9EF28FCC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1" name="Нижний колонтитул 8"/>
          <p:cNvSpPr>
            <a:spLocks noGrp="1"/>
          </p:cNvSpPr>
          <p:nvPr>
            <p:ph type="ftr" sz="quarter" idx="3"/>
          </p:nvPr>
        </p:nvSpPr>
        <p:spPr>
          <a:xfrm>
            <a:off x="255600" y="4755454"/>
            <a:ext cx="5986800" cy="332562"/>
          </a:xfrm>
          <a:prstGeom prst="rect">
            <a:avLst/>
          </a:prstGeom>
        </p:spPr>
        <p:txBody>
          <a:bodyPr vert="horz" lIns="0" tIns="45720" rIns="91440" bIns="45720" rtlCol="0" anchor="b"/>
          <a:lstStyle>
            <a:lvl1pPr algn="l">
              <a:defRPr sz="800">
                <a:solidFill>
                  <a:srgbClr val="008C95"/>
                </a:solidFill>
              </a:defRPr>
            </a:lvl1pPr>
          </a:lstStyle>
          <a:p>
            <a:r>
              <a:rPr lang="ru-RU"/>
              <a:t>Название презентации. Мероприятие</a:t>
            </a:r>
            <a:endParaRPr lang="ru-RU" dirty="0"/>
          </a:p>
        </p:txBody>
      </p:sp>
      <p:sp>
        <p:nvSpPr>
          <p:cNvPr id="42" name="Дата 4"/>
          <p:cNvSpPr>
            <a:spLocks noGrp="1"/>
          </p:cNvSpPr>
          <p:nvPr>
            <p:ph type="dt" sz="half" idx="2"/>
          </p:nvPr>
        </p:nvSpPr>
        <p:spPr>
          <a:xfrm>
            <a:off x="6245227" y="4917928"/>
            <a:ext cx="936625" cy="167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ru-RU" sz="800" i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 algn="r"/>
            <a:r>
              <a:rPr lang="en-US" smtClean="0"/>
              <a:t>23.06.2020</a:t>
            </a:r>
            <a:endParaRPr lang="ru-RU"/>
          </a:p>
        </p:txBody>
      </p:sp>
      <p:cxnSp>
        <p:nvCxnSpPr>
          <p:cNvPr id="45" name="Прямая соединительная линия 44"/>
          <p:cNvCxnSpPr/>
          <p:nvPr/>
        </p:nvCxnSpPr>
        <p:spPr bwMode="auto">
          <a:xfrm>
            <a:off x="6426202" y="4778314"/>
            <a:ext cx="2717800" cy="0"/>
          </a:xfrm>
          <a:prstGeom prst="line">
            <a:avLst/>
          </a:prstGeom>
          <a:solidFill>
            <a:schemeClr val="accent1"/>
          </a:solidFill>
          <a:ln w="9525" cap="flat" cmpd="sng" algn="ctr"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65000">
                  <a:schemeClr val="accent1">
                    <a:tint val="44500"/>
                    <a:satMod val="160000"/>
                  </a:schemeClr>
                </a:gs>
                <a:gs pos="100000">
                  <a:schemeClr val="bg1"/>
                </a:gs>
              </a:gsLst>
              <a:lin ang="108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Прямоугольник 35"/>
          <p:cNvSpPr/>
          <p:nvPr/>
        </p:nvSpPr>
        <p:spPr>
          <a:xfrm>
            <a:off x="9249089" y="2"/>
            <a:ext cx="377590" cy="436959"/>
          </a:xfrm>
          <a:prstGeom prst="rect">
            <a:avLst/>
          </a:prstGeom>
          <a:solidFill>
            <a:srgbClr val="008C95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en-US" sz="700" dirty="0">
                <a:solidFill>
                  <a:srgbClr val="FFFFFF"/>
                </a:solidFill>
              </a:rPr>
              <a:t>140</a:t>
            </a:r>
            <a:endParaRPr lang="ru-RU" sz="700" dirty="0">
              <a:solidFill>
                <a:srgbClr val="FFFFFF"/>
              </a:solidFill>
            </a:endParaRP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</a:t>
            </a:r>
            <a:r>
              <a:rPr lang="en-US" sz="700" dirty="0">
                <a:solidFill>
                  <a:srgbClr val="FFFFFF"/>
                </a:solidFill>
              </a:rPr>
              <a:t>49</a:t>
            </a:r>
            <a:endParaRPr lang="ru-RU" sz="700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49089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208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9249089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9249089" y="3299235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9249089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9249089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216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9249089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9249089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9249089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0" name="Прямоугольник 49"/>
          <p:cNvSpPr/>
          <p:nvPr/>
        </p:nvSpPr>
        <p:spPr>
          <a:xfrm>
            <a:off x="9249089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9249091" y="873918"/>
            <a:ext cx="377590" cy="438150"/>
          </a:xfrm>
          <a:prstGeom prst="rect">
            <a:avLst/>
          </a:prstGeom>
          <a:solidFill>
            <a:srgbClr val="D0D0D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208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9249091" y="436962"/>
            <a:ext cx="377590" cy="436960"/>
          </a:xfrm>
          <a:prstGeom prst="rect">
            <a:avLst/>
          </a:prstGeom>
          <a:solidFill>
            <a:srgbClr val="99CC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153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204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0</a:t>
            </a:r>
          </a:p>
        </p:txBody>
      </p:sp>
      <p:sp>
        <p:nvSpPr>
          <p:cNvPr id="53" name="Прямоугольник 52"/>
          <p:cNvSpPr/>
          <p:nvPr/>
        </p:nvSpPr>
        <p:spPr>
          <a:xfrm>
            <a:off x="9249091" y="3299238"/>
            <a:ext cx="377590" cy="436960"/>
          </a:xfrm>
          <a:prstGeom prst="rect">
            <a:avLst/>
          </a:prstGeom>
          <a:solidFill>
            <a:srgbClr val="E5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229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9249091" y="1554956"/>
            <a:ext cx="377590" cy="438150"/>
          </a:xfrm>
          <a:prstGeom prst="rect">
            <a:avLst/>
          </a:prstGeom>
          <a:solidFill>
            <a:srgbClr val="F2F2F2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242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249091" y="1988345"/>
            <a:ext cx="377590" cy="436959"/>
          </a:xfrm>
          <a:prstGeom prst="rect">
            <a:avLst/>
          </a:prstGeom>
          <a:solidFill>
            <a:srgbClr val="B2D2D8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178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216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9249091" y="2425308"/>
            <a:ext cx="377590" cy="436960"/>
          </a:xfrm>
          <a:prstGeom prst="rect">
            <a:avLst/>
          </a:prstGeom>
          <a:solidFill>
            <a:srgbClr val="FFC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255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000000"/>
                </a:solidFill>
              </a:rPr>
              <a:t>0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9249091" y="2862263"/>
            <a:ext cx="377590" cy="436959"/>
          </a:xfrm>
          <a:prstGeom prst="rect">
            <a:avLst/>
          </a:prstGeom>
          <a:solidFill>
            <a:srgbClr val="C0000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192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0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9249091" y="3736181"/>
            <a:ext cx="377590" cy="438150"/>
          </a:xfrm>
          <a:prstGeom prst="rect">
            <a:avLst/>
          </a:prstGeom>
          <a:solidFill>
            <a:srgbClr val="808080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128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9249091" y="4174331"/>
            <a:ext cx="377590" cy="438150"/>
          </a:xfrm>
          <a:prstGeom prst="rect">
            <a:avLst/>
          </a:prstGeom>
          <a:solidFill>
            <a:srgbClr val="F58A1F"/>
          </a:solidFill>
          <a:ln w="31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77903" tIns="38952" rIns="77903" bIns="38952" anchor="ctr"/>
          <a:lstStyle>
            <a:defPPr>
              <a:defRPr lang="ru-RU"/>
            </a:defPPr>
            <a:lvl1pPr marL="0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38958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779163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168745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8326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947908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337489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727071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116652" algn="l" defTabSz="779163" rtl="0" eaLnBrk="1" latinLnBrk="0" hangingPunct="1"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245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138</a:t>
            </a:r>
          </a:p>
          <a:p>
            <a:pPr algn="ctr" eaLnBrk="1" hangingPunct="1">
              <a:defRPr/>
            </a:pPr>
            <a:r>
              <a:rPr lang="ru-RU" sz="700" dirty="0">
                <a:solidFill>
                  <a:srgbClr val="FFFFFF"/>
                </a:solidFill>
              </a:rPr>
              <a:t>31</a:t>
            </a:r>
          </a:p>
        </p:txBody>
      </p:sp>
    </p:spTree>
    <p:extLst>
      <p:ext uri="{BB962C8B-B14F-4D97-AF65-F5344CB8AC3E}">
        <p14:creationId xmlns:p14="http://schemas.microsoft.com/office/powerpoint/2010/main" val="3193761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1" r:id="rId1"/>
    <p:sldLayoutId id="2147484482" r:id="rId2"/>
    <p:sldLayoutId id="2147484483" r:id="rId3"/>
    <p:sldLayoutId id="2147484484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lang="ru-RU" sz="1800" smtClean="0">
          <a:solidFill>
            <a:srgbClr val="008C95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>
          <a:solidFill>
            <a:schemeClr val="accent1"/>
          </a:solidFill>
          <a:latin typeface="Arial" charset="0"/>
        </a:defRPr>
      </a:lvl5pPr>
      <a:lvl6pPr marL="389509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6pPr>
      <a:lvl7pPr marL="77902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7pPr>
      <a:lvl8pPr marL="1168531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8pPr>
      <a:lvl9pPr marL="1558042" algn="l" rtl="0" eaLnBrk="1" fontAlgn="base" hangingPunct="1">
        <a:spcBef>
          <a:spcPct val="0"/>
        </a:spcBef>
        <a:spcAft>
          <a:spcPct val="0"/>
        </a:spcAft>
        <a:defRPr>
          <a:solidFill>
            <a:schemeClr val="tx1"/>
          </a:solidFill>
          <a:latin typeface="Arial" charset="0"/>
        </a:defRPr>
      </a:lvl9pPr>
    </p:titleStyle>
    <p:bodyStyle>
      <a:lvl1pPr marL="0" indent="0" algn="l" rtl="0" eaLnBrk="1" fontAlgn="base" hangingPunct="1">
        <a:spcBef>
          <a:spcPts val="0"/>
        </a:spcBef>
        <a:spcAft>
          <a:spcPts val="600"/>
        </a:spcAft>
        <a:buClr>
          <a:schemeClr val="tx2"/>
        </a:buClr>
        <a:buFont typeface="Wingdings" charset="2"/>
        <a:buNone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9388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200">
          <a:solidFill>
            <a:schemeClr val="tx1"/>
          </a:solidFill>
          <a:latin typeface="+mn-lt"/>
        </a:defRPr>
      </a:lvl2pPr>
      <a:lvl3pPr marL="36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3pPr>
      <a:lvl4pPr marL="54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4pPr>
      <a:lvl5pPr marL="720000" indent="-180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defRPr sz="1000">
          <a:solidFill>
            <a:schemeClr val="tx1"/>
          </a:solidFill>
          <a:latin typeface="+mn-lt"/>
        </a:defRPr>
      </a:lvl5pPr>
      <a:lvl6pPr marL="1751445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6pPr>
      <a:lvl7pPr marL="214095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7pPr>
      <a:lvl8pPr marL="253046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8pPr>
      <a:lvl9pPr marL="2919976" indent="-269142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9509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7902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68531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5804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7552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337065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726573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116084" algn="l" defTabSz="779021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23">
          <p15:clr>
            <a:srgbClr val="F26B43"/>
          </p15:clr>
        </p15:guide>
        <p15:guide id="2" pos="158">
          <p15:clr>
            <a:srgbClr val="F26B43"/>
          </p15:clr>
        </p15:guide>
        <p15:guide id="3" orient="horz" pos="2935">
          <p15:clr>
            <a:srgbClr val="F26B43"/>
          </p15:clr>
        </p15:guide>
        <p15:guide id="4" pos="5602">
          <p15:clr>
            <a:srgbClr val="F26B43"/>
          </p15:clr>
        </p15:guide>
        <p15:guide id="5" orient="horz" pos="463">
          <p15:clr>
            <a:srgbClr val="F26B43"/>
          </p15:clr>
        </p15:guide>
        <p15:guide id="6" orient="horz" pos="53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slide" Target="slide7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0.xml"/><Relationship Id="rId12" Type="http://schemas.openxmlformats.org/officeDocument/2006/relationships/slide" Target="slide6.xml"/><Relationship Id="rId2" Type="http://schemas.openxmlformats.org/officeDocument/2006/relationships/tags" Target="../tags/tag63.xml"/><Relationship Id="rId16" Type="http://schemas.openxmlformats.org/officeDocument/2006/relationships/slide" Target="slide11.xml"/><Relationship Id="rId1" Type="http://schemas.openxmlformats.org/officeDocument/2006/relationships/vmlDrawing" Target="../drawings/vmlDrawing35.vml"/><Relationship Id="rId6" Type="http://schemas.openxmlformats.org/officeDocument/2006/relationships/image" Target="../media/image12.png"/><Relationship Id="rId11" Type="http://schemas.openxmlformats.org/officeDocument/2006/relationships/slide" Target="slide5.xml"/><Relationship Id="rId5" Type="http://schemas.openxmlformats.org/officeDocument/2006/relationships/image" Target="../media/image11.emf"/><Relationship Id="rId15" Type="http://schemas.openxmlformats.org/officeDocument/2006/relationships/slide" Target="slide9.xml"/><Relationship Id="rId10" Type="http://schemas.openxmlformats.org/officeDocument/2006/relationships/slide" Target="slide4.xml"/><Relationship Id="rId4" Type="http://schemas.openxmlformats.org/officeDocument/2006/relationships/oleObject" Target="../embeddings/oleObject35.bin"/><Relationship Id="rId9" Type="http://schemas.openxmlformats.org/officeDocument/2006/relationships/slide" Target="slide3.xml"/><Relationship Id="rId14" Type="http://schemas.openxmlformats.org/officeDocument/2006/relationships/slide" Target="slide8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slide" Target="slide15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Lists/List10/AllItems.aspx?RootFolder=%2Forgunits%2Fotpb%2FLists%2FList10%2F%D0%9F%D0%BE%D1%80%D1%8F%D0%B4%D0%BE%D0%BA%20%D0%BE%D0%BF%D0%BE%D0%B2%D0%B5%D1%89%D0%B5%D0%BD%D0%B8%D1%8F%20%D0%B8%20%D0%B2%D0%BD%D1%83%D1%82%D1%80%D0%B5%D0%BD%D0%BD%D0%B5%D0%B3%D0%BE%20%D1%80%D0%B0%D1%81%D1%81%D0%BB%D0%B5%D0%B4%D0%BE%D0%B2%D0%B0%D0%BD%D0%B8%D1%8F%20%D0%BF%D1%80%D0%BE%D0%B8%D1%81%D1%88%D0%B5%D1%81%D1%82%D0%B2%D0%B8%D0%B9%2F%D0%9E%D0%BF%D0%BE%D0%B2%D0%B5%D1%89%D0%B5%D0%BD%D0%B8%D0%B5%20%D0%B8%20%D1%80%D0%B0%D1%81%D1%81%D0%BB%D0%B5%D0%B4%D0%BE%D0%B2%D0%B0%D0%BD%D0%B8%D1%8F%20%D0%BF%D0%BE%20%D1%82%D1%80%D0%B5%D0%B1%D0%BE%D0%B2%D0%B0%D0%BD%D0%B8%D1%8F%D0%BC%20%D0%BD%D0%B0%D0%B4%D0%B7%D0%BE%D1%80%D0%BD%D1%8B%D1%85%20%D0%BE%D1%80%D0%B3%D0%B0%D0%BD%D0%BE%D0%B2&amp;FolderCTID=0x012000536E7C4236A6D9418E2B037999BFF2F3&amp;View=%7BB8A5783A%2D78F0%2D488A%2D8F85%2DEFAF0E78DEDB%7D" TargetMode="External"/><Relationship Id="rId2" Type="http://schemas.openxmlformats.org/officeDocument/2006/relationships/tags" Target="../tags/tag72.xml"/><Relationship Id="rId1" Type="http://schemas.openxmlformats.org/officeDocument/2006/relationships/vmlDrawing" Target="../drawings/vmlDrawing44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4.bin"/><Relationship Id="rId9" Type="http://schemas.microsoft.com/office/2007/relationships/hdphoto" Target="../media/hdphoto2.wdp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3.xml"/><Relationship Id="rId1" Type="http://schemas.openxmlformats.org/officeDocument/2006/relationships/vmlDrawing" Target="../drawings/vmlDrawing45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5.bin"/><Relationship Id="rId9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4.xml"/><Relationship Id="rId1" Type="http://schemas.openxmlformats.org/officeDocument/2006/relationships/vmlDrawing" Target="../drawings/vmlDrawing46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6.bin"/><Relationship Id="rId9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5.xml"/><Relationship Id="rId1" Type="http://schemas.openxmlformats.org/officeDocument/2006/relationships/vmlDrawing" Target="../drawings/vmlDrawing47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7.bin"/><Relationship Id="rId9" Type="http://schemas.microsoft.com/office/2007/relationships/hdphoto" Target="../media/hdphoto2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6.xml"/><Relationship Id="rId1" Type="http://schemas.openxmlformats.org/officeDocument/2006/relationships/vmlDrawing" Target="../drawings/vmlDrawing48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8.bin"/><Relationship Id="rId9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7" Type="http://schemas.microsoft.com/office/2007/relationships/hdphoto" Target="../media/hdphoto3.wdp"/><Relationship Id="rId2" Type="http://schemas.openxmlformats.org/officeDocument/2006/relationships/slide" Target="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4.png"/><Relationship Id="rId5" Type="http://schemas.microsoft.com/office/2007/relationships/hdphoto" Target="../media/hdphoto2.wdp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slide" Target="slide15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Lists/List10/AllItems.aspx?RootFolder=%2Forgunits%2Fotpb%2FLists%2FList10%2F%D0%9F%D0%BE%D1%80%D1%8F%D0%B4%D0%BE%D0%BA%20%D0%BE%D0%BF%D0%BE%D0%B2%D0%B5%D1%89%D0%B5%D0%BD%D0%B8%D1%8F%20%D0%B8%20%D0%B2%D0%BD%D1%83%D1%82%D1%80%D0%B5%D0%BD%D0%BD%D0%B5%D0%B3%D0%BE%20%D1%80%D0%B0%D1%81%D1%81%D0%BB%D0%B5%D0%B4%D0%BE%D0%B2%D0%B0%D0%BD%D0%B8%D1%8F%20%D0%BF%D1%80%D0%BE%D0%B8%D1%81%D1%88%D0%B5%D1%81%D1%82%D0%B2%D0%B8%D0%B9%2F%D0%9E%D0%BF%D0%BE%D0%B2%D0%B5%D1%89%D0%B5%D0%BD%D0%B8%D0%B5%20%D0%B8%20%D1%80%D0%B0%D1%81%D1%81%D0%BB%D0%B5%D0%B4%D0%BE%D0%B2%D0%B0%D0%BD%D0%B8%D1%8F%20%D0%BF%D0%BE%20%D1%82%D1%80%D0%B5%D0%B1%D0%BE%D0%B2%D0%B0%D0%BD%D0%B8%D1%8F%D0%BC%20%D0%BD%D0%B0%D0%B4%D0%B7%D0%BE%D1%80%D0%BD%D1%8B%D1%85%20%D0%BE%D1%80%D0%B3%D0%B0%D0%BD%D0%BE%D0%B2&amp;FolderCTID=0x012000536E7C4236A6D9418E2B037999BFF2F3&amp;View=%7BB8A5783A%2D78F0%2D488A%2D8F85%2DEFAF0E78DEDB%7D" TargetMode="External"/><Relationship Id="rId2" Type="http://schemas.openxmlformats.org/officeDocument/2006/relationships/tags" Target="../tags/tag64.xml"/><Relationship Id="rId1" Type="http://schemas.openxmlformats.org/officeDocument/2006/relationships/vmlDrawing" Target="../drawings/vmlDrawing36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6.bin"/><Relationship Id="rId9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slide" Target="slide15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Lists/List10/AllItems.aspx?RootFolder=%2Forgunits%2Fotpb%2FLists%2FList10%2F%D0%9F%D0%BE%D1%80%D1%8F%D0%B4%D0%BE%D0%BA%20%D0%BE%D0%BF%D0%BE%D0%B2%D0%B5%D1%89%D0%B5%D0%BD%D0%B8%D1%8F%20%D0%B8%20%D0%B2%D0%BD%D1%83%D1%82%D1%80%D0%B5%D0%BD%D0%BD%D0%B5%D0%B3%D0%BE%20%D1%80%D0%B0%D1%81%D1%81%D0%BB%D0%B5%D0%B4%D0%BE%D0%B2%D0%B0%D0%BD%D0%B8%D1%8F%20%D0%BF%D1%80%D0%BE%D0%B8%D1%81%D1%88%D0%B5%D1%81%D1%82%D0%B2%D0%B8%D0%B9%2F%D0%9E%D0%BF%D0%BE%D0%B2%D0%B5%D1%89%D0%B5%D0%BD%D0%B8%D0%B5%20%D0%B8%20%D1%80%D0%B0%D1%81%D1%81%D0%BB%D0%B5%D0%B4%D0%BE%D0%B2%D0%B0%D0%BD%D0%B8%D1%8F%20%D0%BF%D0%BE%20%D1%82%D1%80%D0%B5%D0%B1%D0%BE%D0%B2%D0%B0%D0%BD%D0%B8%D1%8F%D0%BC%20%D0%BD%D0%B0%D0%B4%D0%B7%D0%BE%D1%80%D0%BD%D1%8B%D1%85%20%D0%BE%D1%80%D0%B3%D0%B0%D0%BD%D0%BE%D0%B2&amp;FolderCTID=0x012000536E7C4236A6D9418E2B037999BFF2F3&amp;View=%7BB8A5783A%2D78F0%2D488A%2D8F85%2DEFAF0E78DEDB%7D" TargetMode="External"/><Relationship Id="rId2" Type="http://schemas.openxmlformats.org/officeDocument/2006/relationships/tags" Target="../tags/tag65.xml"/><Relationship Id="rId1" Type="http://schemas.openxmlformats.org/officeDocument/2006/relationships/vmlDrawing" Target="../drawings/vmlDrawing37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7.bin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slide" Target="slide15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Lists/List10/AllItems.aspx?RootFolder=%2Forgunits%2Fotpb%2FLists%2FList10%2F%D0%9F%D0%BE%D1%80%D1%8F%D0%B4%D0%BE%D0%BA%20%D0%BE%D0%BF%D0%BE%D0%B2%D0%B5%D1%89%D0%B5%D0%BD%D0%B8%D1%8F%20%D0%B8%20%D0%B2%D0%BD%D1%83%D1%82%D1%80%D0%B5%D0%BD%D0%BD%D0%B5%D0%B3%D0%BE%20%D1%80%D0%B0%D1%81%D1%81%D0%BB%D0%B5%D0%B4%D0%BE%D0%B2%D0%B0%D0%BD%D0%B8%D1%8F%20%D0%BF%D1%80%D0%BE%D0%B8%D1%81%D1%88%D0%B5%D1%81%D1%82%D0%B2%D0%B8%D0%B9%2F%D0%9E%D0%BF%D0%BE%D0%B2%D0%B5%D1%89%D0%B5%D0%BD%D0%B8%D0%B5%20%D0%B8%20%D1%80%D0%B0%D1%81%D1%81%D0%BB%D0%B5%D0%B4%D0%BE%D0%B2%D0%B0%D0%BD%D0%B8%D1%8F%20%D0%BF%D0%BE%20%D1%82%D1%80%D0%B5%D0%B1%D0%BE%D0%B2%D0%B0%D0%BD%D0%B8%D1%8F%D0%BC%20%D0%BD%D0%B0%D0%B4%D0%B7%D0%BE%D1%80%D0%BD%D1%8B%D1%85%20%D0%BE%D1%80%D0%B3%D0%B0%D0%BD%D0%BE%D0%B2&amp;FolderCTID=0x012000536E7C4236A6D9418E2B037999BFF2F3&amp;View=%7BB8A5783A%2D78F0%2D488A%2D8F85%2DEFAF0E78DEDB%7D" TargetMode="External"/><Relationship Id="rId2" Type="http://schemas.openxmlformats.org/officeDocument/2006/relationships/tags" Target="../tags/tag66.xml"/><Relationship Id="rId1" Type="http://schemas.openxmlformats.org/officeDocument/2006/relationships/vmlDrawing" Target="../drawings/vmlDrawing38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8.bin"/><Relationship Id="rId9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slide" Target="slide15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Lists/List10/AllItems.aspx?RootFolder=%2Forgunits%2Fotpb%2FLists%2FList10%2F%D0%9F%D0%BE%D1%80%D1%8F%D0%B4%D0%BE%D0%BA%20%D0%BE%D0%BF%D0%BE%D0%B2%D0%B5%D1%89%D0%B5%D0%BD%D0%B8%D1%8F%20%D0%B8%20%D0%B2%D0%BD%D1%83%D1%82%D1%80%D0%B5%D0%BD%D0%BD%D0%B5%D0%B3%D0%BE%20%D1%80%D0%B0%D1%81%D1%81%D0%BB%D0%B5%D0%B4%D0%BE%D0%B2%D0%B0%D0%BD%D0%B8%D1%8F%20%D0%BF%D1%80%D0%BE%D0%B8%D1%81%D1%88%D0%B5%D1%81%D1%82%D0%B2%D0%B8%D0%B9%2F%D0%9E%D0%BF%D0%BE%D0%B2%D0%B5%D1%89%D0%B5%D0%BD%D0%B8%D0%B5%20%D0%B8%20%D1%80%D0%B0%D1%81%D1%81%D0%BB%D0%B5%D0%B4%D0%BE%D0%B2%D0%B0%D0%BD%D0%B8%D1%8F%20%D0%BF%D0%BE%20%D1%82%D1%80%D0%B5%D0%B1%D0%BE%D0%B2%D0%B0%D0%BD%D0%B8%D1%8F%D0%BC%20%D0%BD%D0%B0%D0%B4%D0%B7%D0%BE%D1%80%D0%BD%D1%8B%D1%85%20%D0%BE%D1%80%D0%B3%D0%B0%D0%BD%D0%BE%D0%B2&amp;FolderCTID=0x012000536E7C4236A6D9418E2B037999BFF2F3&amp;View=%7BB8A5783A%2D78F0%2D488A%2D8F85%2DEFAF0E78DEDB%7D" TargetMode="External"/><Relationship Id="rId2" Type="http://schemas.openxmlformats.org/officeDocument/2006/relationships/tags" Target="../tags/tag67.xml"/><Relationship Id="rId1" Type="http://schemas.openxmlformats.org/officeDocument/2006/relationships/vmlDrawing" Target="../drawings/vmlDrawing39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39.bin"/><Relationship Id="rId9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slide" Target="slide15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Lists/List10/AllItems.aspx?RootFolder=%2Forgunits%2Fotpb%2FLists%2FList10%2F%D0%9F%D0%BE%D1%80%D1%8F%D0%B4%D0%BE%D0%BA%20%D0%BE%D0%BF%D0%BE%D0%B2%D0%B5%D1%89%D0%B5%D0%BD%D0%B8%D1%8F%20%D0%B8%20%D0%B2%D0%BD%D1%83%D1%82%D1%80%D0%B5%D0%BD%D0%BD%D0%B5%D0%B3%D0%BE%20%D1%80%D0%B0%D1%81%D1%81%D0%BB%D0%B5%D0%B4%D0%BE%D0%B2%D0%B0%D0%BD%D0%B8%D1%8F%20%D0%BF%D1%80%D0%BE%D0%B8%D1%81%D1%88%D0%B5%D1%81%D1%82%D0%B2%D0%B8%D0%B9%2F%D0%9E%D0%BF%D0%BE%D0%B2%D0%B5%D1%89%D0%B5%D0%BD%D0%B8%D0%B5%20%D0%B8%20%D1%80%D0%B0%D1%81%D1%81%D0%BB%D0%B5%D0%B4%D0%BE%D0%B2%D0%B0%D0%BD%D0%B8%D1%8F%20%D0%BF%D0%BE%20%D1%82%D1%80%D0%B5%D0%B1%D0%BE%D0%B2%D0%B0%D0%BD%D0%B8%D1%8F%D0%BC%20%D0%BD%D0%B0%D0%B4%D0%B7%D0%BE%D1%80%D0%BD%D1%8B%D1%85%20%D0%BE%D1%80%D0%B3%D0%B0%D0%BD%D0%BE%D0%B2&amp;FolderCTID=0x012000536E7C4236A6D9418E2B037999BFF2F3&amp;View=%7BB8A5783A%2D78F0%2D488A%2D8F85%2DEFAF0E78DEDB%7D" TargetMode="External"/><Relationship Id="rId2" Type="http://schemas.openxmlformats.org/officeDocument/2006/relationships/tags" Target="../tags/tag68.xml"/><Relationship Id="rId1" Type="http://schemas.openxmlformats.org/officeDocument/2006/relationships/vmlDrawing" Target="../drawings/vmlDrawing40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0.bin"/><Relationship Id="rId9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slide" Target="slide15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Lists/List10/AllItems.aspx?RootFolder=%2Forgunits%2Fotpb%2FLists%2FList10%2F%D0%9F%D0%BE%D1%80%D1%8F%D0%B4%D0%BE%D0%BA%20%D0%BE%D0%BF%D0%BE%D0%B2%D0%B5%D1%89%D0%B5%D0%BD%D0%B8%D1%8F%20%D0%B8%20%D0%B2%D0%BD%D1%83%D1%82%D1%80%D0%B5%D0%BD%D0%BD%D0%B5%D0%B3%D0%BE%20%D1%80%D0%B0%D1%81%D1%81%D0%BB%D0%B5%D0%B4%D0%BE%D0%B2%D0%B0%D0%BD%D0%B8%D1%8F%20%D0%BF%D1%80%D0%BE%D0%B8%D1%81%D1%88%D0%B5%D1%81%D1%82%D0%B2%D0%B8%D0%B9%2F%D0%9E%D0%BF%D0%BE%D0%B2%D0%B5%D1%89%D0%B5%D0%BD%D0%B8%D0%B5%20%D0%B8%20%D1%80%D0%B0%D1%81%D1%81%D0%BB%D0%B5%D0%B4%D0%BE%D0%B2%D0%B0%D0%BD%D0%B8%D1%8F%20%D0%BF%D0%BE%20%D1%82%D1%80%D0%B5%D0%B1%D0%BE%D0%B2%D0%B0%D0%BD%D0%B8%D1%8F%D0%BC%20%D0%BD%D0%B0%D0%B4%D0%B7%D0%BE%D1%80%D0%BD%D1%8B%D1%85%20%D0%BE%D1%80%D0%B3%D0%B0%D0%BD%D0%BE%D0%B2&amp;FolderCTID=0x012000536E7C4236A6D9418E2B037999BFF2F3&amp;View=%7BB8A5783A%2D78F0%2D488A%2D8F85%2DEFAF0E78DEDB%7D" TargetMode="External"/><Relationship Id="rId2" Type="http://schemas.openxmlformats.org/officeDocument/2006/relationships/tags" Target="../tags/tag69.xml"/><Relationship Id="rId1" Type="http://schemas.openxmlformats.org/officeDocument/2006/relationships/vmlDrawing" Target="../drawings/vmlDrawing41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1.bin"/><Relationship Id="rId9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slide" Target="slide15.xml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hyperlink" Target="https://sharepoint/orgunits/otpb/Lists/List10/AllItems.aspx?RootFolder=%2Forgunits%2Fotpb%2FLists%2FList10%2F%D0%9F%D0%BE%D1%80%D1%8F%D0%B4%D0%BE%D0%BA%20%D0%BE%D0%BF%D0%BE%D0%B2%D0%B5%D1%89%D0%B5%D0%BD%D0%B8%D1%8F%20%D0%B8%20%D0%B2%D0%BD%D1%83%D1%82%D1%80%D0%B5%D0%BD%D0%BD%D0%B5%D0%B3%D0%BE%20%D1%80%D0%B0%D1%81%D1%81%D0%BB%D0%B5%D0%B4%D0%BE%D0%B2%D0%B0%D0%BD%D0%B8%D1%8F%20%D0%BF%D1%80%D0%BE%D0%B8%D1%81%D1%88%D0%B5%D1%81%D1%82%D0%B2%D0%B8%D0%B9%2F%D0%9E%D0%BF%D0%BE%D0%B2%D0%B5%D1%89%D0%B5%D0%BD%D0%B8%D0%B5%20%D0%B8%20%D1%80%D0%B0%D1%81%D1%81%D0%BB%D0%B5%D0%B4%D0%BE%D0%B2%D0%B0%D0%BD%D0%B8%D1%8F%20%D0%BF%D0%BE%20%D1%82%D1%80%D0%B5%D0%B1%D0%BE%D0%B2%D0%B0%D0%BD%D0%B8%D1%8F%D0%BC%20%D0%BD%D0%B0%D0%B4%D0%B7%D0%BE%D1%80%D0%BD%D1%8B%D1%85%20%D0%BE%D1%80%D0%B3%D0%B0%D0%BD%D0%BE%D0%B2&amp;FolderCTID=0x012000536E7C4236A6D9418E2B037999BFF2F3&amp;View=%7BB8A5783A%2D78F0%2D488A%2D8F85%2DEFAF0E78DEDB%7D" TargetMode="External"/><Relationship Id="rId2" Type="http://schemas.openxmlformats.org/officeDocument/2006/relationships/tags" Target="../tags/tag70.xml"/><Relationship Id="rId1" Type="http://schemas.openxmlformats.org/officeDocument/2006/relationships/vmlDrawing" Target="../drawings/vmlDrawing42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2.bin"/><Relationship Id="rId9" Type="http://schemas.microsoft.com/office/2007/relationships/hdphoto" Target="../media/hdphoto2.wdp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5.xml"/><Relationship Id="rId7" Type="http://schemas.openxmlformats.org/officeDocument/2006/relationships/slide" Target="slide1.xml"/><Relationship Id="rId12" Type="http://schemas.openxmlformats.org/officeDocument/2006/relationships/slide" Target="slide15.xml"/><Relationship Id="rId2" Type="http://schemas.openxmlformats.org/officeDocument/2006/relationships/tags" Target="../tags/tag71.xml"/><Relationship Id="rId1" Type="http://schemas.openxmlformats.org/officeDocument/2006/relationships/vmlDrawing" Target="../drawings/vmlDrawing43.vml"/><Relationship Id="rId6" Type="http://schemas.openxmlformats.org/officeDocument/2006/relationships/slide" Target="slide2.xml"/><Relationship Id="rId11" Type="http://schemas.microsoft.com/office/2007/relationships/hdphoto" Target="../media/hdphoto3.wdp"/><Relationship Id="rId5" Type="http://schemas.openxmlformats.org/officeDocument/2006/relationships/image" Target="../media/image11.emf"/><Relationship Id="rId10" Type="http://schemas.openxmlformats.org/officeDocument/2006/relationships/image" Target="../media/image14.png"/><Relationship Id="rId4" Type="http://schemas.openxmlformats.org/officeDocument/2006/relationships/oleObject" Target="../embeddings/oleObject43.bin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920594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329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Рисунок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Прямоугольник 6">
            <a:hlinkClick r:id="rId7" action="ppaction://hlinksldjump"/>
          </p:cNvPr>
          <p:cNvSpPr/>
          <p:nvPr/>
        </p:nvSpPr>
        <p:spPr>
          <a:xfrm>
            <a:off x="5485024" y="2785936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ДОРОЖНО-ТРАНСПОРТНЫЕ</a:t>
            </a:r>
            <a:r>
              <a:rPr lang="ru-RU" sz="900" b="1" dirty="0" smtClean="0"/>
              <a:t> ПРОИСШЕСТВИЯ</a:t>
            </a:r>
            <a:endParaRPr lang="ru-RU" sz="900" b="1" dirty="0"/>
          </a:p>
        </p:txBody>
      </p:sp>
      <p:sp>
        <p:nvSpPr>
          <p:cNvPr id="8" name="Прямоугольник 7">
            <a:hlinkClick r:id="rId8" action="ppaction://hlinksldjump"/>
          </p:cNvPr>
          <p:cNvSpPr/>
          <p:nvPr/>
        </p:nvSpPr>
        <p:spPr>
          <a:xfrm>
            <a:off x="2556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prstClr val="black"/>
                </a:solidFill>
              </a:rPr>
              <a:t>НЕСЧАСТНЫЙ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СЛУЧАЙ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СО СМЕРТЕЛЬНЫМ ИСХОДОМ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>
            <a:hlinkClick r:id="rId9" action="ppaction://hlinksldjump"/>
          </p:cNvPr>
          <p:cNvSpPr/>
          <p:nvPr/>
        </p:nvSpPr>
        <p:spPr>
          <a:xfrm>
            <a:off x="20007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ГРУППОВОЙ</a:t>
            </a:r>
            <a:r>
              <a:rPr lang="ru-RU" sz="900" b="1" dirty="0" smtClean="0">
                <a:solidFill>
                  <a:prstClr val="black"/>
                </a:solidFill>
              </a:rPr>
              <a:t> НЕСЧАСТНЫЙ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СЛУЧАЙ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>
            <a:hlinkClick r:id="rId10" action="ppaction://hlinksldjump"/>
          </p:cNvPr>
          <p:cNvSpPr/>
          <p:nvPr/>
        </p:nvSpPr>
        <p:spPr>
          <a:xfrm>
            <a:off x="37458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ТЯЖЕЛЫЙ </a:t>
            </a:r>
            <a:r>
              <a:rPr lang="ru-RU" sz="900" b="1" dirty="0" smtClean="0">
                <a:solidFill>
                  <a:prstClr val="black"/>
                </a:solidFill>
              </a:rPr>
              <a:t/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НЕСЧАСТНЫЙ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СЛУЧАЙ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>
            <a:hlinkClick r:id="rId11" action="ppaction://hlinksldjump"/>
          </p:cNvPr>
          <p:cNvSpPr/>
          <p:nvPr/>
        </p:nvSpPr>
        <p:spPr>
          <a:xfrm>
            <a:off x="54909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ЛЕГКИЙ </a:t>
            </a:r>
            <a:r>
              <a:rPr lang="ru-RU" sz="900" b="1" dirty="0" smtClean="0">
                <a:solidFill>
                  <a:prstClr val="black"/>
                </a:solidFill>
              </a:rPr>
              <a:t/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НЕСЧАСТНЫЙ </a:t>
            </a:r>
            <a:r>
              <a:rPr lang="en-US" sz="900" b="1" dirty="0" smtClean="0">
                <a:solidFill>
                  <a:prstClr val="black"/>
                </a:solidFill>
              </a:rPr>
              <a:t/>
            </a:r>
            <a:br>
              <a:rPr lang="en-US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СЛУЧАЙ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>
            <a:hlinkClick r:id="rId12" action="ppaction://hlinksldjump"/>
          </p:cNvPr>
          <p:cNvSpPr/>
          <p:nvPr/>
        </p:nvSpPr>
        <p:spPr>
          <a:xfrm>
            <a:off x="7236000" y="909849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prstClr val="black"/>
                </a:solidFill>
              </a:rPr>
              <a:t>СЛУЧАЙ ОСТРОГО ПРОФЕССИОНАЛЬНОГО </a:t>
            </a:r>
            <a:r>
              <a:rPr lang="ru-RU" sz="900" b="1" dirty="0" smtClean="0">
                <a:solidFill>
                  <a:schemeClr val="accent1"/>
                </a:solidFill>
              </a:rPr>
              <a:t>ЗАБОЛЕВАНИЯ (ОТРАВЛЕНИЯ) </a:t>
            </a:r>
            <a:r>
              <a:rPr lang="ru-RU" sz="900" b="1" dirty="0" smtClean="0">
                <a:solidFill>
                  <a:prstClr val="black"/>
                </a:solidFill>
              </a:rPr>
              <a:t>/ ПРОФЕССИОНАЛЬНОГО ЗАБОЛЕВАНИЯ </a:t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НА ПРОИЗВОДСТВЕ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3" name="Прямоугольник 12">
            <a:hlinkClick r:id="rId13" action="ppaction://hlinksldjump"/>
          </p:cNvPr>
          <p:cNvSpPr/>
          <p:nvPr/>
        </p:nvSpPr>
        <p:spPr>
          <a:xfrm>
            <a:off x="255600" y="2785936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non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АВАРИЯ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НА ОПО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5" name="Прямоугольник 14">
            <a:hlinkClick r:id="rId14" action="ppaction://hlinksldjump"/>
          </p:cNvPr>
          <p:cNvSpPr/>
          <p:nvPr/>
        </p:nvSpPr>
        <p:spPr>
          <a:xfrm>
            <a:off x="2000700" y="2785936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non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schemeClr val="accent1"/>
                </a:solidFill>
              </a:rPr>
              <a:t>ИНЦИДЕНТ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НА ОПО</a:t>
            </a:r>
            <a:endParaRPr lang="ru-RU" sz="900" b="1" dirty="0">
              <a:solidFill>
                <a:prstClr val="black"/>
              </a:solidFill>
            </a:endParaRPr>
          </a:p>
        </p:txBody>
      </p:sp>
      <p:sp>
        <p:nvSpPr>
          <p:cNvPr id="16" name="Прямоугольник 15">
            <a:hlinkClick r:id="rId15" action="ppaction://hlinksldjump"/>
          </p:cNvPr>
          <p:cNvSpPr/>
          <p:nvPr/>
        </p:nvSpPr>
        <p:spPr>
          <a:xfrm>
            <a:off x="3739924" y="2785936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lvl="0" algn="ctr"/>
            <a:r>
              <a:rPr lang="ru-RU" sz="900" b="1" dirty="0" smtClean="0">
                <a:solidFill>
                  <a:prstClr val="black"/>
                </a:solidFill>
              </a:rPr>
              <a:t>ФАКТЫ </a:t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prstClr val="black"/>
                </a:solidFill>
              </a:rPr>
              <a:t>РОЗЛИВА </a:t>
            </a:r>
            <a:br>
              <a:rPr lang="ru-RU" sz="900" b="1" dirty="0" smtClean="0">
                <a:solidFill>
                  <a:prstClr val="black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НЕФТИ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И НЕФТЕПРОДУКТОВ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>
            <a:hlinkClick r:id="rId16" action="ppaction://hlinksldjump"/>
          </p:cNvPr>
          <p:cNvSpPr/>
          <p:nvPr/>
        </p:nvSpPr>
        <p:spPr>
          <a:xfrm>
            <a:off x="7230124" y="2785935"/>
            <a:ext cx="1656000" cy="1792577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noFill/>
          </a:ln>
          <a:effectLst>
            <a:outerShdw blurRad="165100" sx="102000" sy="102000" algn="ctr" rotWithShape="0">
              <a:prstClr val="black">
                <a:alpha val="11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ЭКОЛОГИЧЕСКИЕ</a:t>
            </a:r>
            <a:r>
              <a:rPr lang="ru-RU" sz="900" b="1" dirty="0" smtClean="0"/>
              <a:t> ПРОИСШЕСТВИЯ, ВКЛЮЧАЯ САЖЕВОЕ ГОРЕНИЕ ФАКЕЛА</a:t>
            </a:r>
          </a:p>
          <a:p>
            <a:pPr algn="ctr"/>
            <a:r>
              <a:rPr lang="ru-RU" sz="900" dirty="0" smtClean="0"/>
              <a:t>(слайды 11-14)</a:t>
            </a:r>
            <a:endParaRPr lang="ru-RU" sz="900" dirty="0"/>
          </a:p>
        </p:txBody>
      </p:sp>
    </p:spTree>
    <p:extLst>
      <p:ext uri="{BB962C8B-B14F-4D97-AF65-F5344CB8AC3E}">
        <p14:creationId xmlns:p14="http://schemas.microsoft.com/office/powerpoint/2010/main" val="423650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352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ДОРОЖНО-ТРАНСПОРТНЫЕ ПРОИСШЕСТВИЯ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МВД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Исполнительный орган страховщика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40134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173481"/>
            <a:ext cx="13944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 </a:t>
            </a:r>
            <a:r>
              <a:rPr lang="ru-RU" sz="800" dirty="0"/>
              <a:t>отражением сведений, указанных в п. 26 </a:t>
            </a:r>
            <a:r>
              <a:rPr lang="ru-RU" sz="800" dirty="0" smtClean="0"/>
              <a:t>Правил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380514" y="1797868"/>
            <a:ext cx="1672296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Постановление Правительства РФ от 19.09.2020 N 1502 "Об утверждении Правил учета дорожно-транспортных происшествий, об изменении и признании утратившими силу некоторых актов Правительства Российской Федерации" 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Приказ </a:t>
            </a:r>
            <a:r>
              <a:rPr lang="ru-RU" sz="800" dirty="0"/>
              <a:t>Минтранса России от 02.04.1996 N 22 "Об утверждении формы учета дорожно-транспортных происшествий владельцами транспортных </a:t>
            </a:r>
            <a:r>
              <a:rPr lang="ru-RU" sz="800" dirty="0" smtClean="0"/>
              <a:t>средств«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Положение от 19 сентября 2014 года N 431-П "О Правилах обязательного страхования гражданской ответственности владельцев транспортных средств"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6" name="Рисунок 3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8" name="TextBox 37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Рисунок 3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grpSp>
        <p:nvGrpSpPr>
          <p:cNvPr id="41" name="Группа 40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2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3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4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7" name="Группа 46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8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0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3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4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6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0" name="Группа 59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1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0" name="Группа 69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1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1" name="Прямоугольник 80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 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sp>
        <p:nvSpPr>
          <p:cNvPr id="82" name="Прямоугольник 81">
            <a:hlinkClick r:id="rId12"/>
          </p:cNvPr>
          <p:cNvSpPr/>
          <p:nvPr/>
        </p:nvSpPr>
        <p:spPr>
          <a:xfrm>
            <a:off x="2441864" y="4555108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 в МВД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3" name="Прямоугольник 82">
            <a:hlinkClick r:id="rId12"/>
          </p:cNvPr>
          <p:cNvSpPr/>
          <p:nvPr/>
        </p:nvSpPr>
        <p:spPr>
          <a:xfrm>
            <a:off x="2442021" y="4204820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 в ФСС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Скругленный прямоугольник 83"/>
          <p:cNvSpPr/>
          <p:nvPr/>
        </p:nvSpPr>
        <p:spPr>
          <a:xfrm>
            <a:off x="1828780" y="475213"/>
            <a:ext cx="3374107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характера повреждений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5" name="Прямоугольник 84">
            <a:hlinkClick r:id="rId13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768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554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АВАРИЙНЫЕ ВЫБРОСЫ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10543"/>
            <a:ext cx="2064544" cy="11233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smtClean="0"/>
              <a:t>РПН (</a:t>
            </a:r>
            <a:r>
              <a:rPr lang="ru-RU" sz="800" dirty="0" err="1" smtClean="0"/>
              <a:t>Росприроднадзора</a:t>
            </a:r>
            <a:r>
              <a:rPr lang="ru-RU" sz="800" dirty="0" smtClean="0"/>
              <a:t>), </a:t>
            </a:r>
            <a:r>
              <a:rPr lang="ru-RU" sz="800" dirty="0"/>
              <a:t>осуществляющий надзор за </a:t>
            </a:r>
            <a:r>
              <a:rPr lang="ru-RU" sz="800" dirty="0" smtClean="0"/>
              <a:t>объектом НВОС</a:t>
            </a:r>
            <a:r>
              <a:rPr lang="ru-RU" sz="900" b="1" dirty="0" smtClean="0"/>
              <a:t>***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орган </a:t>
            </a:r>
            <a:r>
              <a:rPr lang="ru-RU" sz="800" dirty="0" err="1" smtClean="0"/>
              <a:t>РПбН</a:t>
            </a:r>
            <a:r>
              <a:rPr lang="ru-RU" sz="800" dirty="0" smtClean="0"/>
              <a:t> (</a:t>
            </a:r>
            <a:r>
              <a:rPr lang="ru-RU" sz="800" dirty="0" err="1" smtClean="0"/>
              <a:t>Роспотребнадзора</a:t>
            </a:r>
            <a:r>
              <a:rPr lang="ru-RU" sz="800" dirty="0" smtClean="0"/>
              <a:t>)</a:t>
            </a:r>
            <a:endParaRPr lang="ru-RU" sz="800" dirty="0"/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местного </a:t>
            </a:r>
            <a:r>
              <a:rPr lang="ru-RU" sz="800" dirty="0" smtClean="0"/>
              <a:t>самоуправления</a:t>
            </a:r>
            <a:endParaRPr lang="ru-RU" sz="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50714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Незамедлительно**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2846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п.1 ст.30 96-ФЗ «Об охране атмосферного воздуха»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ст.11 52-ФЗ «О санитарно-эпидемиологическом благополучии населения»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Постановление Правительства РФ от 31.12.2020 N 2451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21461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575674" y="2065422"/>
            <a:ext cx="1633321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в отношении фактов розлива нефти и нефтепродуктов с</a:t>
            </a:r>
            <a:r>
              <a:rPr lang="ru-RU" sz="800" dirty="0" smtClean="0">
                <a:solidFill>
                  <a:srgbClr val="FF0000"/>
                </a:solidFill>
              </a:rPr>
              <a:t> </a:t>
            </a:r>
            <a:r>
              <a:rPr lang="ru-RU" sz="800" dirty="0"/>
              <a:t>использованием электронного </a:t>
            </a:r>
            <a:r>
              <a:rPr lang="ru-RU" sz="800" dirty="0" smtClean="0"/>
              <a:t>документооборота и отражением </a:t>
            </a:r>
            <a:r>
              <a:rPr lang="ru-RU" sz="800" dirty="0"/>
              <a:t>сведений, указанных в п. 26 </a:t>
            </a:r>
            <a:r>
              <a:rPr lang="ru-RU" sz="800" dirty="0" smtClean="0"/>
              <a:t>Правил (ПП РФ от 31.12.2020 №2451)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в отношении иных фактов форма </a:t>
            </a:r>
            <a:r>
              <a:rPr lang="ru-RU" sz="800" dirty="0"/>
              <a:t>не установлена федеральным законодательством, но может быть установлена на местном </a:t>
            </a:r>
            <a:r>
              <a:rPr lang="ru-RU" sz="800" dirty="0" smtClean="0"/>
              <a:t>уровне</a:t>
            </a:r>
            <a:endParaRPr lang="ru-RU" sz="8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557196" y="173480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31137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6" name="Прямоугольник 85">
            <a:hlinkClick r:id="rId12" action="ppaction://hlinksldjump"/>
          </p:cNvPr>
          <p:cNvSpPr/>
          <p:nvPr/>
        </p:nvSpPr>
        <p:spPr>
          <a:xfrm>
            <a:off x="725275" y="4833353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828780" y="475213"/>
            <a:ext cx="3374107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характера*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626649" y="3738767"/>
            <a:ext cx="6426161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* - </a:t>
            </a:r>
            <a:r>
              <a:rPr lang="ru-RU" sz="800" dirty="0"/>
              <a:t>может угрожать или угрожает жизни и здоровью </a:t>
            </a:r>
            <a:r>
              <a:rPr lang="ru-RU" sz="800" dirty="0" smtClean="0"/>
              <a:t>людей, либо нанесло вред здоровью людей и (или) окружающей среде и (или) </a:t>
            </a:r>
            <a:r>
              <a:rPr lang="ru-RU" sz="800" dirty="0"/>
              <a:t>создающих угрозу санитарно-эпидемиологическому благополучию </a:t>
            </a:r>
            <a:r>
              <a:rPr lang="ru-RU" sz="800" dirty="0" smtClean="0"/>
              <a:t>населения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 - немедленно в устной форме и/или с использованием мессенджеров; в письменной </a:t>
            </a:r>
            <a:r>
              <a:rPr lang="ru-RU" sz="800" dirty="0"/>
              <a:t>- в течение 1 </a:t>
            </a:r>
            <a:r>
              <a:rPr lang="ru-RU" sz="800" dirty="0" err="1"/>
              <a:t>календ.дня</a:t>
            </a:r>
            <a:r>
              <a:rPr lang="ru-RU" sz="800" dirty="0"/>
              <a:t> или с учетом информирования иных органов (в случае, если аварийный сброс связан с происшествиями на слайдах 7, 8, 9, 10)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 - объект негативного воздействия на окружающую среду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**** - при розливах нефти и нефтепродуктов информирование производится в Порядке пп.25, 26 ПП РФ от 31.12.2020 №2451 по схеме оповещения, утвержденной в составе Плана предупреждения и ликвидации разливов нефти и нефтепродуктов</a:t>
            </a:r>
            <a:endParaRPr lang="en-US" sz="800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263179" y="3238941"/>
            <a:ext cx="2238447" cy="8463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b="1" u="sng" dirty="0" smtClean="0"/>
              <a:t>Важно</a:t>
            </a:r>
            <a:r>
              <a:rPr lang="ru-RU" sz="800" dirty="0" smtClean="0"/>
              <a:t>: информирование осуществляется по происшествиям, </a:t>
            </a:r>
            <a:r>
              <a:rPr lang="ru-RU" sz="800" u="sng" dirty="0" smtClean="0"/>
              <a:t>по которым параллельно информируются </a:t>
            </a:r>
            <a:r>
              <a:rPr lang="ru-RU" sz="800" dirty="0" smtClean="0"/>
              <a:t>РТН (аварии и инциденты на ОПО, факты розлива нефти и нефтепродуктов</a:t>
            </a:r>
            <a:r>
              <a:rPr lang="ru-RU" sz="900" b="1" dirty="0" smtClean="0"/>
              <a:t>****</a:t>
            </a:r>
            <a:r>
              <a:rPr lang="ru-RU" sz="800" dirty="0" smtClean="0"/>
              <a:t> – см. слайды 7, 8, 9); МВД о ДТП (</a:t>
            </a:r>
            <a:r>
              <a:rPr lang="ru-RU" sz="800" dirty="0" err="1" smtClean="0"/>
              <a:t>см.слайд</a:t>
            </a:r>
            <a:r>
              <a:rPr lang="ru-RU" sz="800" dirty="0" smtClean="0"/>
              <a:t> 10)</a:t>
            </a:r>
            <a:endParaRPr lang="ru-RU" sz="800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4132943" y="1849405"/>
            <a:ext cx="1572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5900903" y="1797868"/>
            <a:ext cx="159241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Направление письма с описанием принятых мер, либо в соответствии с принятой схемой на местном уровне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03438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859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-34118" y="104326"/>
            <a:ext cx="861903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АВАРИЙНЫЕ СБРОСЫ (для водопользователей при использовании водных объектов)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1952879"/>
            <a:ext cx="2064544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smtClean="0"/>
              <a:t>РПН (</a:t>
            </a:r>
            <a:r>
              <a:rPr lang="ru-RU" sz="800" dirty="0" err="1" smtClean="0"/>
              <a:t>Росприроднадзора</a:t>
            </a:r>
            <a:r>
              <a:rPr lang="ru-RU" sz="800" dirty="0" smtClean="0"/>
              <a:t>), </a:t>
            </a:r>
            <a:r>
              <a:rPr lang="ru-RU" sz="800" dirty="0"/>
              <a:t>осуществляющий надзор за </a:t>
            </a:r>
            <a:r>
              <a:rPr lang="ru-RU" sz="800" dirty="0" smtClean="0"/>
              <a:t>объектом НВОС</a:t>
            </a:r>
            <a:r>
              <a:rPr lang="ru-RU" sz="900" b="1" dirty="0" smtClean="0"/>
              <a:t>**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орган </a:t>
            </a:r>
            <a:r>
              <a:rPr lang="ru-RU" sz="800" dirty="0" err="1" smtClean="0"/>
              <a:t>Росводресурсов</a:t>
            </a:r>
            <a:endParaRPr lang="ru-RU" sz="800" dirty="0" smtClean="0"/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орган </a:t>
            </a:r>
            <a:r>
              <a:rPr lang="ru-RU" sz="800" dirty="0" err="1" smtClean="0"/>
              <a:t>РПбН</a:t>
            </a:r>
            <a:r>
              <a:rPr lang="ru-RU" sz="800" dirty="0" smtClean="0"/>
              <a:t> (</a:t>
            </a:r>
            <a:r>
              <a:rPr lang="ru-RU" sz="800" dirty="0" err="1" smtClean="0"/>
              <a:t>Роспотребнадзора</a:t>
            </a:r>
            <a:r>
              <a:rPr lang="ru-RU" sz="800" dirty="0" smtClean="0"/>
              <a:t>)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Орган </a:t>
            </a:r>
            <a:r>
              <a:rPr lang="ru-RU" sz="800" dirty="0"/>
              <a:t>местного </a:t>
            </a:r>
            <a:r>
              <a:rPr lang="ru-RU" sz="800" dirty="0" smtClean="0"/>
              <a:t>самоуправления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Иные заинтересованные органы</a:t>
            </a:r>
            <a:r>
              <a:rPr lang="ru-RU" sz="900" b="1" dirty="0" smtClean="0"/>
              <a:t>*** </a:t>
            </a:r>
            <a:endParaRPr lang="ru-RU" sz="9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1" y="1773154"/>
            <a:ext cx="1750832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Незамедлительно*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2846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ч</a:t>
            </a:r>
            <a:r>
              <a:rPr lang="ru-RU" sz="800" dirty="0" smtClean="0"/>
              <a:t>.2 ст.39 74-ФЗ «Водный Кодекс РФ»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ст.11 52-ФЗ «О санитарно-эпидемиологическом благополучии населения»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Постановление Правительства РФ от 31.12.2020 N 2451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21461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60342" y="2059116"/>
            <a:ext cx="1633321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в отношении фактов розлива нефти и нефтепродуктов с</a:t>
            </a:r>
            <a:r>
              <a:rPr lang="ru-RU" sz="800" dirty="0" smtClean="0">
                <a:solidFill>
                  <a:srgbClr val="FF0000"/>
                </a:solidFill>
              </a:rPr>
              <a:t> </a:t>
            </a:r>
            <a:r>
              <a:rPr lang="ru-RU" sz="800" dirty="0"/>
              <a:t>использованием электронного </a:t>
            </a:r>
            <a:r>
              <a:rPr lang="ru-RU" sz="800" dirty="0" smtClean="0"/>
              <a:t>документооборота и отражением </a:t>
            </a:r>
            <a:r>
              <a:rPr lang="ru-RU" sz="800" dirty="0"/>
              <a:t>сведений, указанных в п. 26 </a:t>
            </a:r>
            <a:r>
              <a:rPr lang="ru-RU" sz="800" dirty="0" smtClean="0"/>
              <a:t>Правил (ПП РФ от 31.12.2020 №2451)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в отношении иных фактов форма </a:t>
            </a:r>
            <a:r>
              <a:rPr lang="ru-RU" sz="800" dirty="0"/>
              <a:t>не установлена федеральным законодательством, но может быть установлена на местном </a:t>
            </a:r>
            <a:r>
              <a:rPr lang="ru-RU" sz="800" dirty="0" smtClean="0"/>
              <a:t>уровне</a:t>
            </a:r>
            <a:endParaRPr lang="ru-RU" sz="800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28502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31137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6" name="Прямоугольник 85">
            <a:hlinkClick r:id="rId12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828780" y="475213"/>
            <a:ext cx="4959198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аварии и иные чрезвычайные ситуации на водном объекте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2478820" y="3751826"/>
            <a:ext cx="6526925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*- немедленно в устной форме и/или с использованием </a:t>
            </a:r>
            <a:r>
              <a:rPr lang="ru-RU" sz="800" dirty="0" smtClean="0"/>
              <a:t>мессенджеров; </a:t>
            </a:r>
            <a:r>
              <a:rPr lang="ru-RU" sz="800" dirty="0"/>
              <a:t>в письменной </a:t>
            </a:r>
            <a:r>
              <a:rPr lang="ru-RU" sz="800" dirty="0" smtClean="0"/>
              <a:t>– в течение 1 </a:t>
            </a:r>
            <a:r>
              <a:rPr lang="ru-RU" sz="800" dirty="0" err="1" smtClean="0"/>
              <a:t>календ.дня</a:t>
            </a:r>
            <a:r>
              <a:rPr lang="ru-RU" sz="800" dirty="0" smtClean="0"/>
              <a:t> или </a:t>
            </a:r>
            <a:r>
              <a:rPr lang="ru-RU" sz="800" dirty="0"/>
              <a:t>с учетом информирования иных органов </a:t>
            </a:r>
            <a:r>
              <a:rPr lang="ru-RU" sz="800" dirty="0" smtClean="0"/>
              <a:t>(в случае, если аварийный сброс связан с происшествиями на слайдах 7, 8, 9, 10)</a:t>
            </a:r>
            <a:endParaRPr lang="ru-RU" sz="800" dirty="0"/>
          </a:p>
          <a:p>
            <a:pPr>
              <a:spcAft>
                <a:spcPts val="600"/>
              </a:spcAft>
            </a:pPr>
            <a:r>
              <a:rPr lang="ru-RU" sz="800" dirty="0" smtClean="0"/>
              <a:t>** - объект негативного воздействия на окружающую среду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 - дополнительно указываются в Решении о предоставлении водного объекта в пользование, Договоре водопользования, а также локальной схеме оповещения (при наличии)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**** - при розливах нефти и нефтепродуктов информирование производится в Порядке пп.25, 26 ПП РФ от 31.12.2020 №2451 по схеме оповещения, утвержденной в составе Плана предупреждения и ликвидации разливов нефти и нефтепродуктов</a:t>
            </a:r>
            <a:endParaRPr lang="en-US" sz="800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164757" y="3648363"/>
            <a:ext cx="2295585" cy="46166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b="1" u="sng" dirty="0" smtClean="0"/>
              <a:t>Важно</a:t>
            </a:r>
            <a:r>
              <a:rPr lang="ru-RU" sz="800" dirty="0" smtClean="0"/>
              <a:t>: информирование осуществляется по происшествиям, </a:t>
            </a:r>
            <a:r>
              <a:rPr lang="ru-RU" sz="800" u="sng" dirty="0" smtClean="0"/>
              <a:t>возникшим в связи с использованием водного объекта</a:t>
            </a:r>
            <a:endParaRPr lang="ru-RU" sz="800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4132943" y="1849405"/>
            <a:ext cx="1572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5900903" y="1797868"/>
            <a:ext cx="1592419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Направление письма с описанием принятых мер, либо в соответствии с принятой схемой на местном уровне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21705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656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ЧРЕЗВЫЧАЙНЫЕ СИТУАЦИИ ТЕХНОГЕННОГО ХАРАКТЕРА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2350" y="2211632"/>
            <a:ext cx="206454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Подведомственное Росгидромету </a:t>
            </a:r>
            <a:r>
              <a:rPr lang="ru-RU" sz="800" dirty="0" err="1" smtClean="0"/>
              <a:t>гос.учреждение</a:t>
            </a:r>
            <a:r>
              <a:rPr lang="ru-RU" sz="900" b="1" dirty="0" smtClean="0"/>
              <a:t>**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1" y="1797868"/>
            <a:ext cx="166956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</a:t>
            </a:r>
            <a:r>
              <a:rPr lang="ru-RU" sz="1050" b="1" dirty="0" smtClean="0">
                <a:solidFill>
                  <a:schemeClr val="accent1"/>
                </a:solidFill>
              </a:rPr>
              <a:t> течение 1 календарного дня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2846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ст.13 113-ФЗ «О гидрометеорологической службе»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Приказ Минприроды России </a:t>
            </a:r>
            <a:r>
              <a:rPr lang="ru-RU" sz="800" dirty="0"/>
              <a:t>от </a:t>
            </a:r>
            <a:r>
              <a:rPr lang="ru-RU" sz="800" dirty="0" smtClean="0"/>
              <a:t>30.07.2020 </a:t>
            </a:r>
            <a:r>
              <a:rPr lang="ru-RU" sz="800" dirty="0"/>
              <a:t>N </a:t>
            </a:r>
            <a:r>
              <a:rPr lang="ru-RU" sz="800" dirty="0" smtClean="0"/>
              <a:t>509 (</a:t>
            </a:r>
            <a:r>
              <a:rPr lang="ru-RU" sz="800" dirty="0" err="1" smtClean="0"/>
              <a:t>действ.до</a:t>
            </a:r>
            <a:r>
              <a:rPr lang="ru-RU" sz="800" dirty="0" smtClean="0"/>
              <a:t> 01.09.2022)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Приказ Минприроды России от </a:t>
            </a:r>
            <a:r>
              <a:rPr lang="ru-RU" sz="800" dirty="0" smtClean="0"/>
              <a:t>24.01.2022 </a:t>
            </a:r>
            <a:r>
              <a:rPr lang="ru-RU" sz="800" dirty="0"/>
              <a:t>N </a:t>
            </a:r>
            <a:r>
              <a:rPr lang="ru-RU" sz="800" dirty="0" smtClean="0"/>
              <a:t>35 </a:t>
            </a:r>
            <a:r>
              <a:rPr lang="ru-RU" sz="800" dirty="0"/>
              <a:t>(</a:t>
            </a:r>
            <a:r>
              <a:rPr lang="ru-RU" sz="800" dirty="0" err="1" smtClean="0"/>
              <a:t>действ.с</a:t>
            </a:r>
            <a:r>
              <a:rPr lang="ru-RU" sz="800" dirty="0" smtClean="0"/>
              <a:t> </a:t>
            </a:r>
            <a:r>
              <a:rPr lang="ru-RU" sz="800" dirty="0"/>
              <a:t>01.09.2022</a:t>
            </a:r>
            <a:r>
              <a:rPr lang="ru-RU" sz="800" dirty="0" smtClean="0"/>
              <a:t>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Приказ Росгидромета от 31.10.2000 №156</a:t>
            </a:r>
            <a:r>
              <a:rPr lang="ru-RU" sz="900" b="1" dirty="0" smtClean="0"/>
              <a:t>***</a:t>
            </a:r>
            <a:endParaRPr lang="ru-RU" sz="9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21461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60342" y="2128482"/>
            <a:ext cx="2831736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Сроки и формат предоставления информации согласуется с ближайшим </a:t>
            </a:r>
            <a:r>
              <a:rPr lang="ru-RU" sz="800" dirty="0" err="1" smtClean="0"/>
              <a:t>тер.органом</a:t>
            </a:r>
            <a:r>
              <a:rPr lang="ru-RU" sz="800" dirty="0" smtClean="0"/>
              <a:t> Росгидромета</a:t>
            </a:r>
            <a:r>
              <a:rPr lang="ru-RU" sz="900" b="1" dirty="0" smtClean="0"/>
              <a:t>**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При наличии технической возможности информация </a:t>
            </a:r>
            <a:r>
              <a:rPr lang="ru-RU" sz="800" dirty="0" smtClean="0"/>
              <a:t>подписывается </a:t>
            </a:r>
            <a:r>
              <a:rPr lang="ru-RU" sz="800" dirty="0"/>
              <a:t>простой или усиленной электронной </a:t>
            </a:r>
            <a:r>
              <a:rPr lang="ru-RU" sz="800" dirty="0" smtClean="0"/>
              <a:t>подписью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Информация должна </a:t>
            </a:r>
            <a:r>
              <a:rPr lang="ru-RU" sz="800" dirty="0" smtClean="0"/>
              <a:t>содержать </a:t>
            </a:r>
            <a:r>
              <a:rPr lang="ru-RU" sz="800" dirty="0"/>
              <a:t>географические координаты и идентификатор (название населенного пункта, предприятия, географического объекта) пункта наблюдений, измеряемый параметр, дату отбора пробы и измерения, значение измеряемой величины и ее погрешность, время осреднения измерения (при измерениях на автоматизированных постах наблюдений)</a:t>
            </a:r>
            <a:endParaRPr lang="ru-RU" sz="800" dirty="0" smtClean="0"/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97868"/>
            <a:ext cx="1484339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согласованной форме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31137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6" name="Прямоугольник 85">
            <a:hlinkClick r:id="rId12" action="ppaction://hlinksldjump"/>
          </p:cNvPr>
          <p:cNvSpPr/>
          <p:nvPr/>
        </p:nvSpPr>
        <p:spPr>
          <a:xfrm>
            <a:off x="725275" y="4813916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828780" y="475213"/>
            <a:ext cx="3374107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характера*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126125" y="3871682"/>
            <a:ext cx="8926686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* - </a:t>
            </a:r>
            <a:r>
              <a:rPr lang="ru-RU" sz="800" dirty="0"/>
              <a:t>о состоянии окружающей среды и ее загрязнении</a:t>
            </a:r>
            <a:r>
              <a:rPr lang="ru-RU" sz="800" dirty="0" smtClean="0"/>
              <a:t>, </a:t>
            </a:r>
            <a:r>
              <a:rPr lang="ru-RU" sz="800" dirty="0"/>
              <a:t>а также информации о чрезвычайных ситуациях техногенного характера, которые оказали, оказывают и (или) могут оказать негативное воздействие на окружающую </a:t>
            </a:r>
            <a:r>
              <a:rPr lang="ru-RU" sz="800" dirty="0" smtClean="0"/>
              <a:t>среду</a:t>
            </a:r>
            <a:r>
              <a:rPr lang="ru-RU" sz="800" dirty="0"/>
              <a:t>: сведения о возникшем или ожидаемом в связи с чрезвычайной ситуацией техногенного характера опасном природном явлении, высоком и экстремально высоком загрязнении окружающей среды (атмосферного воздуха, почв, поверхностных вод водных объектов) и аварийных (залповых) выбросах (сбросах) загрязняющих веществ, которые могут угрожать жизни и здоровью людей и наносить вред окружающей среде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** - в соответствии с п.5 Порядка, </a:t>
            </a:r>
            <a:r>
              <a:rPr lang="ru-RU" sz="800" dirty="0" err="1" smtClean="0"/>
              <a:t>утв.Минприроды</a:t>
            </a:r>
            <a:r>
              <a:rPr lang="ru-RU" sz="800" dirty="0" smtClean="0"/>
              <a:t> России от 30.07.2020 №509 (от 24.01.2022 №35 с 01.09.2022)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*** - содержит в </a:t>
            </a:r>
            <a:r>
              <a:rPr lang="ru-RU" sz="800" dirty="0" err="1" smtClean="0"/>
              <a:t>т.ч</a:t>
            </a:r>
            <a:r>
              <a:rPr lang="ru-RU" sz="800" dirty="0" smtClean="0"/>
              <a:t>. Критерии экстремально высокого и высокого загрязнения окружающей природной среды</a:t>
            </a:r>
          </a:p>
        </p:txBody>
      </p:sp>
      <p:sp>
        <p:nvSpPr>
          <p:cNvPr id="89" name="Прямоугольник 88"/>
          <p:cNvSpPr/>
          <p:nvPr/>
        </p:nvSpPr>
        <p:spPr>
          <a:xfrm>
            <a:off x="212240" y="2719596"/>
            <a:ext cx="2197130" cy="70788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b="1" u="sng" dirty="0" smtClean="0"/>
              <a:t>Важно</a:t>
            </a:r>
            <a:r>
              <a:rPr lang="ru-RU" sz="800" dirty="0" smtClean="0"/>
              <a:t>: информирование необходимо только в случае осуществления сбора </a:t>
            </a:r>
            <a:r>
              <a:rPr lang="ru-RU" sz="800" dirty="0"/>
              <a:t>информации </a:t>
            </a:r>
            <a:r>
              <a:rPr lang="ru-RU" sz="800" u="sng" dirty="0"/>
              <a:t>на основании лицензий </a:t>
            </a:r>
            <a:r>
              <a:rPr lang="ru-RU" sz="800" u="sng" dirty="0" smtClean="0"/>
              <a:t>в </a:t>
            </a:r>
            <a:r>
              <a:rPr lang="ru-RU" sz="800" u="sng" dirty="0"/>
              <a:t>области гидрометеорологии и смежных с ней областях </a:t>
            </a:r>
          </a:p>
        </p:txBody>
      </p:sp>
      <p:sp>
        <p:nvSpPr>
          <p:cNvPr id="84" name="Прямоугольник 83"/>
          <p:cNvSpPr/>
          <p:nvPr/>
        </p:nvSpPr>
        <p:spPr>
          <a:xfrm>
            <a:off x="4405479" y="1737593"/>
            <a:ext cx="32640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 (в случае, если происшествие связано с нашей деятельностью – </a:t>
            </a:r>
            <a:r>
              <a:rPr lang="ru-RU" sz="800" dirty="0" err="1" smtClean="0"/>
              <a:t>см.слайды</a:t>
            </a:r>
            <a:r>
              <a:rPr lang="ru-RU" sz="800" dirty="0" smtClean="0"/>
              <a:t> 11, 12)</a:t>
            </a:r>
          </a:p>
        </p:txBody>
      </p:sp>
    </p:spTree>
    <p:extLst>
      <p:ext uri="{BB962C8B-B14F-4D97-AF65-F5344CB8AC3E}">
        <p14:creationId xmlns:p14="http://schemas.microsoft.com/office/powerpoint/2010/main" val="422058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7580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САЖЕВОЕ ГОРЕНИЕ ФАКЕЛА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563320"/>
            <a:ext cx="2064544" cy="149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smtClean="0"/>
              <a:t>РПН (</a:t>
            </a:r>
            <a:r>
              <a:rPr lang="ru-RU" sz="800" dirty="0" err="1" smtClean="0"/>
              <a:t>Росприроднадзора</a:t>
            </a:r>
            <a:r>
              <a:rPr lang="ru-RU" sz="800" dirty="0" smtClean="0"/>
              <a:t>), </a:t>
            </a:r>
            <a:r>
              <a:rPr lang="ru-RU" sz="800" dirty="0"/>
              <a:t>осуществляющий надзор за </a:t>
            </a:r>
            <a:r>
              <a:rPr lang="ru-RU" sz="800" dirty="0" smtClean="0"/>
              <a:t>объектом НВОС</a:t>
            </a:r>
            <a:r>
              <a:rPr lang="ru-RU" sz="900" b="1" dirty="0" smtClean="0"/>
              <a:t>*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Орган </a:t>
            </a:r>
            <a:r>
              <a:rPr lang="ru-RU" sz="800" dirty="0"/>
              <a:t>местного </a:t>
            </a:r>
            <a:r>
              <a:rPr lang="ru-RU" sz="800" dirty="0" smtClean="0"/>
              <a:t>самоуправления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err="1"/>
              <a:t>РПбН</a:t>
            </a:r>
            <a:r>
              <a:rPr lang="ru-RU" sz="800" dirty="0"/>
              <a:t> (</a:t>
            </a:r>
            <a:r>
              <a:rPr lang="ru-RU" sz="800" dirty="0" err="1"/>
              <a:t>Роспотребнадзора</a:t>
            </a:r>
            <a:r>
              <a:rPr lang="ru-RU" sz="800" dirty="0" smtClean="0"/>
              <a:t>)</a:t>
            </a:r>
            <a:r>
              <a:rPr lang="ru-RU" sz="800" dirty="0"/>
              <a:t> </a:t>
            </a:r>
            <a:r>
              <a:rPr lang="ru-RU" sz="800" dirty="0" smtClean="0"/>
              <a:t>– информируется только, если присутствует в локальной схеме оповещения</a:t>
            </a:r>
            <a:endParaRPr lang="ru-RU" sz="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0899" y="1797868"/>
            <a:ext cx="2340965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 позже, чем за 3 календарных дня до </a:t>
            </a:r>
            <a:r>
              <a:rPr lang="ru-RU" sz="1050" b="1" u="sng" dirty="0" smtClean="0">
                <a:solidFill>
                  <a:schemeClr val="accent1"/>
                </a:solidFill>
              </a:rPr>
              <a:t>планового</a:t>
            </a:r>
            <a:r>
              <a:rPr lang="ru-RU" sz="1050" b="1" dirty="0" smtClean="0">
                <a:solidFill>
                  <a:schemeClr val="accent1"/>
                </a:solidFill>
              </a:rPr>
              <a:t> останова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2846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21461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60342" y="2128482"/>
            <a:ext cx="1633321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Ф</a:t>
            </a:r>
            <a:r>
              <a:rPr lang="ru-RU" sz="800" dirty="0" smtClean="0"/>
              <a:t>орма </a:t>
            </a:r>
            <a:r>
              <a:rPr lang="ru-RU" sz="800" dirty="0"/>
              <a:t>не установлена федеральным законодательством, но может быть установлена на местном </a:t>
            </a:r>
            <a:r>
              <a:rPr lang="ru-RU" sz="800" dirty="0" smtClean="0"/>
              <a:t>уровне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Оповещение должно содержать информацию: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800" dirty="0"/>
              <a:t>о сроках возможного дымного горения факела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sz="800" dirty="0"/>
              <a:t>организации </a:t>
            </a:r>
            <a:r>
              <a:rPr lang="ru-RU" sz="800" dirty="0" err="1"/>
              <a:t>подфакельного</a:t>
            </a:r>
            <a:r>
              <a:rPr lang="ru-RU" sz="800" dirty="0"/>
              <a:t> наблюдения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31137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6" name="Прямоугольник 85">
            <a:hlinkClick r:id="rId12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Скругленный прямоугольник 86"/>
          <p:cNvSpPr/>
          <p:nvPr/>
        </p:nvSpPr>
        <p:spPr>
          <a:xfrm>
            <a:off x="1828780" y="475213"/>
            <a:ext cx="3374107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характера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4132943" y="1849405"/>
            <a:ext cx="1572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</p:txBody>
      </p:sp>
      <p:sp>
        <p:nvSpPr>
          <p:cNvPr id="91" name="Прямоугольник 90"/>
          <p:cNvSpPr/>
          <p:nvPr/>
        </p:nvSpPr>
        <p:spPr>
          <a:xfrm>
            <a:off x="5900903" y="1797868"/>
            <a:ext cx="1592419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Направление письма с описанием принятых мер и о результатах мониторинга, либо в соответствии с принятой схемой на местном уровне</a:t>
            </a:r>
            <a:endParaRPr lang="en-US" sz="800" dirty="0"/>
          </a:p>
        </p:txBody>
      </p:sp>
      <p:sp>
        <p:nvSpPr>
          <p:cNvPr id="84" name="Прямоугольник 83"/>
          <p:cNvSpPr/>
          <p:nvPr/>
        </p:nvSpPr>
        <p:spPr>
          <a:xfrm>
            <a:off x="112782" y="2197207"/>
            <a:ext cx="205704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 по факту </a:t>
            </a:r>
            <a:r>
              <a:rPr lang="ru-RU" sz="1050" b="1" u="sng" dirty="0" smtClean="0">
                <a:solidFill>
                  <a:schemeClr val="accent1"/>
                </a:solidFill>
              </a:rPr>
              <a:t>внепланового</a:t>
            </a:r>
            <a:r>
              <a:rPr lang="ru-RU" sz="1050" b="1" dirty="0" smtClean="0">
                <a:solidFill>
                  <a:schemeClr val="accent1"/>
                </a:solidFill>
              </a:rPr>
              <a:t> останова 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7478403" y="1803471"/>
            <a:ext cx="1572065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Согласно принятой схеме (в случае наличия локальных требований)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ст.11 52-ФЗ «О санитарно-эпидемиологическом благополучии населения</a:t>
            </a:r>
            <a:r>
              <a:rPr lang="ru-RU" sz="800" dirty="0" smtClean="0"/>
              <a:t>»</a:t>
            </a:r>
            <a:endParaRPr lang="ru-RU" sz="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30340" y="4217314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* </a:t>
            </a:r>
            <a:r>
              <a:rPr lang="ru-RU" sz="800" dirty="0"/>
              <a:t>- объект негативного воздействия на окружающую среду</a:t>
            </a:r>
          </a:p>
        </p:txBody>
      </p:sp>
    </p:spTree>
    <p:extLst>
      <p:ext uri="{BB962C8B-B14F-4D97-AF65-F5344CB8AC3E}">
        <p14:creationId xmlns:p14="http://schemas.microsoft.com/office/powerpoint/2010/main" val="261678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15</a:t>
            </a:fld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" name="Прямоугольник 12">
            <a:hlinkClick r:id="rId2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Прямоугольник 124">
            <a:hlinkClick r:id="rId2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Прямоугольник 125">
            <a:hlinkClick r:id="rId2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КОНТАКТНЫЕ ДАННЫЕ НАДЗОРНЫХ ОРГАНОВ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8" name="Рисунок 1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19" name="TextBox 1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1" name="Рисунок 2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graphicFrame>
        <p:nvGraphicFramePr>
          <p:cNvPr id="23" name="Таблица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1048119"/>
              </p:ext>
            </p:extLst>
          </p:nvPr>
        </p:nvGraphicFramePr>
        <p:xfrm>
          <a:off x="671783" y="1441450"/>
          <a:ext cx="7811817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3939">
                  <a:extLst>
                    <a:ext uri="{9D8B030D-6E8A-4147-A177-3AD203B41FA5}">
                      <a16:colId xmlns:a16="http://schemas.microsoft.com/office/drawing/2014/main" val="3280869173"/>
                    </a:ext>
                  </a:extLst>
                </a:gridCol>
                <a:gridCol w="2603939">
                  <a:extLst>
                    <a:ext uri="{9D8B030D-6E8A-4147-A177-3AD203B41FA5}">
                      <a16:colId xmlns:a16="http://schemas.microsoft.com/office/drawing/2014/main" val="4079595016"/>
                    </a:ext>
                  </a:extLst>
                </a:gridCol>
                <a:gridCol w="2603939">
                  <a:extLst>
                    <a:ext uri="{9D8B030D-6E8A-4147-A177-3AD203B41FA5}">
                      <a16:colId xmlns:a16="http://schemas.microsoft.com/office/drawing/2014/main" val="40235398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Наименование 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Контактный телефон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Электронная</a:t>
                      </a:r>
                      <a:r>
                        <a:rPr lang="ru-RU" baseline="0" dirty="0" smtClean="0"/>
                        <a:t> почта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07403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9722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733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720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75909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6001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994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67683567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432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2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НЕСЧАСТНЫЙ СЛУЧАЙ СО СМЕРТЕЛЬНЫМ ИСХОДОМ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2" y="444217"/>
            <a:ext cx="1052303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КРУПНОЕ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3600"/>
            <a:ext cx="206454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ГИТ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Исполнительный орган страховщика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если НС произошел на объекте подконтрольном РТН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Прокуратура </a:t>
            </a:r>
            <a:r>
              <a:rPr lang="ru-RU" sz="800" dirty="0"/>
              <a:t>по месту происшествия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исполнительной власти субъекта РФ и (или) 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Работодатель, направивший </a:t>
            </a:r>
            <a:r>
              <a:rPr lang="ru-RU" sz="800" dirty="0"/>
              <a:t>работника, с которым произошел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Территориальное объединение Профсоюзов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171420"/>
            <a:ext cx="139446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72801" y="2093600"/>
            <a:ext cx="21283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r>
              <a:rPr lang="ru-RU" sz="800" dirty="0" smtClean="0"/>
              <a:t>проводится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комиссией</a:t>
            </a:r>
            <a:r>
              <a:rPr lang="ru-RU" sz="800" dirty="0"/>
              <a:t>,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возглавляемой </a:t>
            </a:r>
            <a:r>
              <a:rPr lang="ru-RU" sz="800" dirty="0"/>
              <a:t>должностным лицом ГИТ (или РТН в случаях на поднадзорных объектах)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заполнением форм 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экземпляр </a:t>
            </a:r>
            <a:r>
              <a:rPr lang="ru-RU" sz="800" dirty="0"/>
              <a:t>акта Н-1 выдается</a:t>
            </a:r>
            <a:r>
              <a:rPr lang="ru-RU" sz="8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лицам</a:t>
            </a:r>
            <a:r>
              <a:rPr lang="ru-RU" sz="800" dirty="0"/>
              <a:t>, состоявшим на иждивении погибшего или в близком родстве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</a:t>
            </a:r>
            <a:r>
              <a:rPr lang="ru-RU" sz="800" dirty="0" smtClean="0"/>
              <a:t>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25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>
                <a:solidFill>
                  <a:schemeClr val="accent1"/>
                </a:solidFill>
              </a:rPr>
              <a:t>15</a:t>
            </a:r>
            <a:r>
              <a:rPr lang="ru-RU" sz="1050" b="1" dirty="0">
                <a:solidFill>
                  <a:schemeClr val="accent1"/>
                </a:solidFill>
              </a:rPr>
              <a:t> 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803998"/>
            <a:ext cx="1355931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1-3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форме во </a:t>
            </a:r>
            <a:r>
              <a:rPr lang="ru-RU" sz="1050" b="1" dirty="0" smtClean="0">
                <a:solidFill>
                  <a:schemeClr val="accent1"/>
                </a:solidFill>
              </a:rPr>
              <a:t>вложении,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течение месяца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800" dirty="0" smtClean="0"/>
              <a:t>по завершении </a:t>
            </a:r>
            <a:r>
              <a:rPr lang="ru-RU" sz="800" dirty="0"/>
              <a:t>расследования</a:t>
            </a:r>
            <a:endParaRPr lang="en-US" sz="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810650"/>
            <a:ext cx="13362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228, 229 ТК </a:t>
            </a:r>
            <a:r>
              <a:rPr lang="ru-RU" sz="800" dirty="0" smtClean="0"/>
              <a:t>РФ, Приказ Министерства труда и социального развития Российской федерации от 20 апреля 2022 </a:t>
            </a:r>
            <a:r>
              <a:rPr lang="ru-RU" sz="800" dirty="0"/>
              <a:t>года N </a:t>
            </a:r>
            <a:r>
              <a:rPr lang="ru-RU" sz="800" dirty="0" smtClean="0"/>
              <a:t>223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900903" y="3040889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4-7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28" name="Рисунок 2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29" name="TextBox 2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1" name="Рисунок 3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38" name="Группа 37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39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0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1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2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3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1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6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7" name="Группа 56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58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7" name="Группа 66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68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2" name="Прямоугольник 81">
            <a:hlinkClick r:id="rId12"/>
          </p:cNvPr>
          <p:cNvSpPr/>
          <p:nvPr/>
        </p:nvSpPr>
        <p:spPr>
          <a:xfrm>
            <a:off x="2523449" y="4496742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Прямоугольник 86">
            <a:hlinkClick r:id="rId12"/>
          </p:cNvPr>
          <p:cNvSpPr/>
          <p:nvPr/>
        </p:nvSpPr>
        <p:spPr>
          <a:xfrm>
            <a:off x="3901682" y="4496742"/>
            <a:ext cx="631512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Н-1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8" name="Прямоугольник 87">
            <a:hlinkClick r:id="rId12"/>
          </p:cNvPr>
          <p:cNvSpPr/>
          <p:nvPr/>
        </p:nvSpPr>
        <p:spPr>
          <a:xfrm>
            <a:off x="4673920" y="4496742"/>
            <a:ext cx="1152000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расследования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90" name="Прямоугольник 89">
            <a:hlinkClick r:id="rId12"/>
          </p:cNvPr>
          <p:cNvSpPr/>
          <p:nvPr/>
        </p:nvSpPr>
        <p:spPr>
          <a:xfrm>
            <a:off x="5966645" y="4496742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 последствиях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79" name="Прямоугольник 78">
            <a:hlinkClick r:id="rId13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953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534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ГРУППОВОЙ НЕСЧАСТНЫЙ СЛУЧАЙ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1" y="444217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66317" y="2080524"/>
            <a:ext cx="212833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r>
              <a:rPr lang="ru-RU" sz="800" dirty="0" smtClean="0"/>
              <a:t>проводится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комиссией</a:t>
            </a:r>
            <a:r>
              <a:rPr lang="ru-RU" sz="800" dirty="0"/>
              <a:t>,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возглавляемой </a:t>
            </a:r>
            <a:r>
              <a:rPr lang="ru-RU" sz="800" dirty="0"/>
              <a:t>должностным лицом ГИТ (или РТН в случаях на поднадзорных объектах)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заполнением форм 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экземпляр </a:t>
            </a:r>
            <a:r>
              <a:rPr lang="ru-RU" sz="800" dirty="0"/>
              <a:t>акта Н-1 выдается</a:t>
            </a:r>
            <a:r>
              <a:rPr lang="ru-RU" sz="8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Каждому пострадавшему или лицам</a:t>
            </a:r>
            <a:r>
              <a:rPr lang="ru-RU" sz="800" dirty="0"/>
              <a:t>, состоявшим на иждивении погибшего или в близком родстве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</a:t>
            </a:r>
            <a:r>
              <a:rPr lang="ru-RU" sz="800" dirty="0" smtClean="0"/>
              <a:t>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25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>
                <a:solidFill>
                  <a:schemeClr val="accent1"/>
                </a:solidFill>
              </a:rPr>
              <a:t>15</a:t>
            </a:r>
            <a:r>
              <a:rPr lang="ru-RU" sz="1050" b="1" dirty="0">
                <a:solidFill>
                  <a:schemeClr val="accent1"/>
                </a:solidFill>
              </a:rPr>
              <a:t> 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797867"/>
            <a:ext cx="1592419" cy="1377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1-3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форме во вложении,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окончании временной </a:t>
            </a:r>
            <a:r>
              <a:rPr lang="ru-RU" sz="1050" b="1" dirty="0" smtClean="0">
                <a:solidFill>
                  <a:schemeClr val="accent1"/>
                </a:solidFill>
              </a:rPr>
              <a:t>нетрудоспособности работника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7"/>
            <a:ext cx="13362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228, 229 ТК РФ, Приказ Министерства труда и социального развития Российской федерации от 20 апреля 2022 года N 223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900903" y="3201852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4-7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6" name="Рисунок 3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7" name="TextBox 36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9" name="Рисунок 3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0" name="Прямоугольник 39"/>
          <p:cNvSpPr/>
          <p:nvPr/>
        </p:nvSpPr>
        <p:spPr>
          <a:xfrm>
            <a:off x="2464023" y="2171420"/>
            <a:ext cx="139446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41" name="Прямоугольник 40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58" name="Группа 57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9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4" name="Группа 63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6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0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71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7" name="Группа 76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78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4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5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6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87" name="Группа 86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88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9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0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1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2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3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4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5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6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97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101" name="Прямоугольник 100">
            <a:hlinkClick r:id="rId12"/>
          </p:cNvPr>
          <p:cNvSpPr/>
          <p:nvPr/>
        </p:nvSpPr>
        <p:spPr>
          <a:xfrm>
            <a:off x="2523449" y="4496742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102" name="Прямоугольник 101">
            <a:hlinkClick r:id="rId12"/>
          </p:cNvPr>
          <p:cNvSpPr/>
          <p:nvPr/>
        </p:nvSpPr>
        <p:spPr>
          <a:xfrm>
            <a:off x="3901682" y="4496742"/>
            <a:ext cx="631512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Н-1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103" name="Прямоугольник 102">
            <a:hlinkClick r:id="rId12"/>
          </p:cNvPr>
          <p:cNvSpPr/>
          <p:nvPr/>
        </p:nvSpPr>
        <p:spPr>
          <a:xfrm>
            <a:off x="4673920" y="4496742"/>
            <a:ext cx="1152000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расследования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104" name="Прямоугольник 103">
            <a:hlinkClick r:id="rId12"/>
          </p:cNvPr>
          <p:cNvSpPr/>
          <p:nvPr/>
        </p:nvSpPr>
        <p:spPr>
          <a:xfrm>
            <a:off x="5966645" y="4496742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 последствиях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269240" y="2093600"/>
            <a:ext cx="206454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ГИТ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Исполнительный орган страховщика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если НС произошел на объекте подконтрольном РТН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Прокуратура </a:t>
            </a:r>
            <a:r>
              <a:rPr lang="ru-RU" sz="800" dirty="0"/>
              <a:t>по месту происшествия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исполнительной власти субъекта РФ и (или) 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Работодатель, направивший </a:t>
            </a:r>
            <a:r>
              <a:rPr lang="ru-RU" sz="800" dirty="0"/>
              <a:t>работника, с которым произошел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Территориальное объединение Профсоюзов</a:t>
            </a:r>
          </a:p>
        </p:txBody>
      </p:sp>
      <p:sp>
        <p:nvSpPr>
          <p:cNvPr id="99" name="Прямоугольник 98">
            <a:hlinkClick r:id="rId13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82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636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4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ТЯЖЕЛЫЙ НЕСЧАСТНЫЙ СЛУЧАЙ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1" y="444217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06227" y="2099979"/>
            <a:ext cx="21612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r>
              <a:rPr lang="ru-RU" sz="800" dirty="0" smtClean="0"/>
              <a:t>проводится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комиссией</a:t>
            </a:r>
            <a:r>
              <a:rPr lang="ru-RU" sz="800" dirty="0"/>
              <a:t>,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возглавляемой </a:t>
            </a:r>
            <a:r>
              <a:rPr lang="ru-RU" sz="800" dirty="0"/>
              <a:t>должностным лицом ГИТ (или РТН в случаях на поднадзорных объектах)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заполнением форм 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экземпляр </a:t>
            </a:r>
            <a:r>
              <a:rPr lang="ru-RU" sz="800" dirty="0"/>
              <a:t>акта Н-1 выдается</a:t>
            </a:r>
            <a:r>
              <a:rPr lang="ru-RU" sz="8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лицам</a:t>
            </a:r>
            <a:r>
              <a:rPr lang="ru-RU" sz="800" dirty="0"/>
              <a:t>, состоявшим на иждивении погибшего или в близком родстве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</a:t>
            </a:r>
            <a:r>
              <a:rPr lang="ru-RU" sz="800" dirty="0" smtClean="0"/>
              <a:t>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253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>
                <a:solidFill>
                  <a:schemeClr val="accent1"/>
                </a:solidFill>
              </a:rPr>
              <a:t>15</a:t>
            </a:r>
            <a:r>
              <a:rPr lang="ru-RU" sz="1050" b="1" dirty="0">
                <a:solidFill>
                  <a:schemeClr val="accent1"/>
                </a:solidFill>
              </a:rPr>
              <a:t> 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7"/>
            <a:ext cx="13362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228, 229 ТК РФ, Приказ Министерства труда и социального развития Российской федерации от 20 апреля 2022 года N 223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6" name="Рисунок 3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7" name="TextBox 36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8" name="TextBox 37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9" name="Рисунок 3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0" name="Прямоугольник 39"/>
          <p:cNvSpPr/>
          <p:nvPr/>
        </p:nvSpPr>
        <p:spPr>
          <a:xfrm>
            <a:off x="5900903" y="1797867"/>
            <a:ext cx="1592419" cy="1377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1-3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форме во вложении,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окончании временной </a:t>
            </a:r>
            <a:r>
              <a:rPr lang="ru-RU" sz="1050" b="1" dirty="0" smtClean="0">
                <a:solidFill>
                  <a:schemeClr val="accent1"/>
                </a:solidFill>
              </a:rPr>
              <a:t>нетрудоспособности работника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5900903" y="3162398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4-7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464023" y="2171420"/>
            <a:ext cx="1394460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7" name="Прямоугольник 86">
            <a:hlinkClick r:id="rId12"/>
          </p:cNvPr>
          <p:cNvSpPr/>
          <p:nvPr/>
        </p:nvSpPr>
        <p:spPr>
          <a:xfrm>
            <a:off x="2523449" y="4496742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Извещение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9" name="Прямоугольник 88">
            <a:hlinkClick r:id="rId12"/>
          </p:cNvPr>
          <p:cNvSpPr/>
          <p:nvPr/>
        </p:nvSpPr>
        <p:spPr>
          <a:xfrm>
            <a:off x="3901682" y="4496742"/>
            <a:ext cx="631512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Н-1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90" name="Прямоугольник 89">
            <a:hlinkClick r:id="rId12"/>
          </p:cNvPr>
          <p:cNvSpPr/>
          <p:nvPr/>
        </p:nvSpPr>
        <p:spPr>
          <a:xfrm>
            <a:off x="4673920" y="4496742"/>
            <a:ext cx="1152000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расследования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91" name="Прямоугольник 90">
            <a:hlinkClick r:id="rId12"/>
          </p:cNvPr>
          <p:cNvSpPr/>
          <p:nvPr/>
        </p:nvSpPr>
        <p:spPr>
          <a:xfrm>
            <a:off x="5966645" y="4496742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 последствиях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269240" y="2093600"/>
            <a:ext cx="206454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ГИТ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Исполнительный орган страховщика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если НС произошел на объекте подконтрольном РТН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Прокуратура </a:t>
            </a:r>
            <a:r>
              <a:rPr lang="ru-RU" sz="800" dirty="0"/>
              <a:t>по месту происшествия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исполнительной власти субъекта РФ и (или) 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Работодатель, направивший </a:t>
            </a:r>
            <a:r>
              <a:rPr lang="ru-RU" sz="800" dirty="0"/>
              <a:t>работника, с которым произошел НС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Территориальное объединение Профсоюзов</a:t>
            </a:r>
          </a:p>
        </p:txBody>
      </p:sp>
      <p:sp>
        <p:nvSpPr>
          <p:cNvPr id="85" name="Прямоугольник 84">
            <a:hlinkClick r:id="rId13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75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7387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ЛЕГКИЙ НЕСЧАСТНЫЙ СЛУЧАЙ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1" y="444217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0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>
                <a:solidFill>
                  <a:prstClr val="black"/>
                </a:solidFill>
              </a:rPr>
              <a:t>Исполнительный орган страховщика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</a:t>
            </a:r>
            <a:r>
              <a:rPr lang="ru-RU" sz="800" dirty="0"/>
              <a:t>орган ГИТ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Территориальный </a:t>
            </a:r>
            <a:r>
              <a:rPr lang="ru-RU" sz="800" dirty="0"/>
              <a:t>орган РТН, если НС произошел на объекте подконтрольном </a:t>
            </a:r>
            <a:r>
              <a:rPr lang="ru-RU" sz="800" dirty="0" smtClean="0"/>
              <a:t>РТН</a:t>
            </a:r>
            <a:endParaRPr lang="ru-RU" sz="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247502"/>
            <a:ext cx="1394460" cy="117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2" y="2099979"/>
            <a:ext cx="1786126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Расследование 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проводится </a:t>
            </a:r>
            <a:r>
              <a:rPr lang="ru-RU" sz="800" dirty="0"/>
              <a:t>комиссией, возглавляемой руководителем предприятия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оформлением формы во </a:t>
            </a:r>
            <a:r>
              <a:rPr lang="ru-RU" sz="1050" b="1" dirty="0" smtClean="0">
                <a:solidFill>
                  <a:schemeClr val="accent1"/>
                </a:solidFill>
              </a:rPr>
              <a:t>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экземпляр </a:t>
            </a:r>
            <a:r>
              <a:rPr lang="ru-RU" sz="800" dirty="0"/>
              <a:t>акта Н-1 выдается</a:t>
            </a:r>
            <a:r>
              <a:rPr lang="ru-RU" sz="800" dirty="0" smtClean="0"/>
              <a:t>: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пострадавшему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</a:t>
            </a:r>
            <a:r>
              <a:rPr lang="ru-RU" sz="800" dirty="0" smtClean="0"/>
              <a:t>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3244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3</a:t>
            </a:r>
            <a:r>
              <a:rPr lang="ru-RU" sz="1050" b="1" dirty="0" smtClean="0">
                <a:solidFill>
                  <a:schemeClr val="accent1"/>
                </a:solidFill>
              </a:rPr>
              <a:t> </a:t>
            </a:r>
            <a:r>
              <a:rPr lang="ru-RU" sz="1050" b="1" dirty="0">
                <a:solidFill>
                  <a:schemeClr val="accent1"/>
                </a:solidFill>
              </a:rPr>
              <a:t>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797868"/>
            <a:ext cx="1592419" cy="1377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1-3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форме во вложении,</a:t>
            </a:r>
          </a:p>
          <a:p>
            <a:pPr>
              <a:spcAft>
                <a:spcPts val="600"/>
              </a:spcAft>
            </a:pPr>
            <a:r>
              <a:rPr lang="ru-RU" sz="1050" b="1" dirty="0">
                <a:solidFill>
                  <a:schemeClr val="accent1"/>
                </a:solidFill>
              </a:rPr>
              <a:t>по окончании временной </a:t>
            </a:r>
            <a:r>
              <a:rPr lang="ru-RU" sz="1050" b="1" dirty="0" smtClean="0">
                <a:solidFill>
                  <a:schemeClr val="accent1"/>
                </a:solidFill>
              </a:rPr>
              <a:t>нетрудоспособности работника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3362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228, 229 ТК РФ, Приказ Министерства труда и социального развития Российской федерации от 20 апреля 2022 года N 223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460343" y="3561918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2-3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pic>
        <p:nvPicPr>
          <p:cNvPr id="37" name="Рисунок 3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8" name="TextBox 37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Рисунок 3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 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2" name="Группа 41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3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4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8" name="Группа 47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9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0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4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5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6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2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1" name="Группа 70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2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4" name="Прямоугольник 83">
            <a:hlinkClick r:id="rId12"/>
          </p:cNvPr>
          <p:cNvSpPr/>
          <p:nvPr/>
        </p:nvSpPr>
        <p:spPr>
          <a:xfrm>
            <a:off x="4027225" y="4496742"/>
            <a:ext cx="1632919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Н-1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7" name="Прямоугольник 86">
            <a:hlinkClick r:id="rId12"/>
          </p:cNvPr>
          <p:cNvSpPr/>
          <p:nvPr/>
        </p:nvSpPr>
        <p:spPr>
          <a:xfrm>
            <a:off x="5960160" y="4496742"/>
            <a:ext cx="1533162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 последствиях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2" name="Прямоугольник 81">
            <a:hlinkClick r:id="rId13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23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8408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29100"/>
            <a:ext cx="650884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chemeClr val="bg1"/>
                </a:solidFill>
              </a:rPr>
              <a:t>СЛУЧАЙ ОСТРОГО ПРОФЕССИОНАЛЬНОГО ЗАБОЛЕВАНИЯ (ОТРАВЛЕНИЯ) / ПРОФЕССИОНАЛЬНОГО ЗАБОЛЕВАНИЯ 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513685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1" y="475213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0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>
                <a:solidFill>
                  <a:prstClr val="black"/>
                </a:solidFill>
              </a:rPr>
              <a:t>Территориальный орган </a:t>
            </a:r>
            <a:r>
              <a:rPr lang="ru-RU" sz="800" dirty="0" err="1">
                <a:solidFill>
                  <a:prstClr val="black"/>
                </a:solidFill>
              </a:rPr>
              <a:t>Роспотребнадзора</a:t>
            </a:r>
            <a:endParaRPr lang="ru-RU" sz="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1" y="2193322"/>
            <a:ext cx="2128339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проводится </a:t>
            </a:r>
            <a:r>
              <a:rPr lang="ru-RU" sz="800" dirty="0"/>
              <a:t>комиссией, возглавляемой главным санитарным врачом центра санитарно-эпидемиологического надзора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оформлением формы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трехдневный срок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/>
              <a:t>экземпляр акта расследования профзаболевания </a:t>
            </a:r>
            <a:r>
              <a:rPr lang="ru-RU" sz="800" dirty="0" smtClean="0"/>
              <a:t>выдается: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работнику</a:t>
            </a:r>
            <a:r>
              <a:rPr lang="ru-RU" sz="800" dirty="0"/>
              <a:t>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центру </a:t>
            </a:r>
            <a:r>
              <a:rPr lang="ru-RU" sz="800" dirty="0"/>
              <a:t>государственно-эпидемиологического надзора</a:t>
            </a:r>
            <a:r>
              <a:rPr lang="ru-RU" sz="800" dirty="0" smtClean="0"/>
              <a:t>,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центру </a:t>
            </a:r>
            <a:r>
              <a:rPr lang="ru-RU" sz="800" dirty="0"/>
              <a:t>профессиональных </a:t>
            </a:r>
            <a:r>
              <a:rPr lang="ru-RU" sz="800" dirty="0" smtClean="0"/>
              <a:t>патологий 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и </a:t>
            </a:r>
            <a:r>
              <a:rPr lang="ru-RU" sz="800" dirty="0"/>
              <a:t>исполнительному органу страховщика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70912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срок, обозначенный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приказе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797868"/>
            <a:ext cx="1592419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факту исполнения решений</a:t>
            </a:r>
            <a:r>
              <a:rPr lang="ru-RU" sz="800" dirty="0"/>
              <a:t>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прописанных </a:t>
            </a:r>
            <a:r>
              <a:rPr lang="ru-RU" sz="800" dirty="0"/>
              <a:t>в приказе по предупреждению профзаболеваний</a:t>
            </a:r>
            <a:r>
              <a:rPr lang="ru-RU" sz="800" dirty="0" smtClean="0"/>
              <a:t>,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работодатель письменно </a:t>
            </a:r>
            <a:r>
              <a:rPr lang="ru-RU" sz="1050" b="1" dirty="0">
                <a:solidFill>
                  <a:schemeClr val="accent1"/>
                </a:solidFill>
              </a:rPr>
              <a:t>сообщает 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в </a:t>
            </a:r>
            <a:r>
              <a:rPr lang="ru-RU" sz="800" dirty="0"/>
              <a:t>центр государственного санитарно-эпидемиологического надзора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336294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ст. 228 ТК РФ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7" name="Рисунок 3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8" name="TextBox 37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Рисунок 3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2464023" y="2247502"/>
            <a:ext cx="1394460" cy="11772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По телефону,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факсом,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телеграфом </a:t>
            </a:r>
            <a:endParaRPr lang="en-US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 другими </a:t>
            </a:r>
            <a:r>
              <a:rPr lang="ru-RU" sz="800" dirty="0"/>
              <a:t>имеющимися средствами связи </a:t>
            </a:r>
            <a:endParaRPr lang="en-US" sz="800" dirty="0" smtClean="0"/>
          </a:p>
        </p:txBody>
      </p:sp>
      <p:sp>
        <p:nvSpPr>
          <p:cNvPr id="42" name="Прямоугольник 41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 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3" name="Группа 42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4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9" name="Группа 48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0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5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6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2" name="Группа 61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3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2" name="Группа 71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3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3" name="Прямоугольник 82">
            <a:hlinkClick r:id="rId12"/>
          </p:cNvPr>
          <p:cNvSpPr/>
          <p:nvPr/>
        </p:nvSpPr>
        <p:spPr>
          <a:xfrm>
            <a:off x="5900903" y="4309902"/>
            <a:ext cx="1413406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о профзаболевании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Прямоугольник 83">
            <a:hlinkClick r:id="rId13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6471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32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2" y="104326"/>
            <a:ext cx="607314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АВАРИЯ НА ОПО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828782" y="444217"/>
            <a:ext cx="1052303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КРУПНОЕ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осуществляющий надзор за ОПО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Страховая организация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Профсоюзная организация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КЧС и ОПБ субъекта РФ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Федеральный орган исполнительной власти, осуществляющий функции по контролю и надзору в области охраны окружающей </a:t>
            </a:r>
            <a:r>
              <a:rPr lang="ru-RU" sz="800" dirty="0" smtClean="0"/>
              <a:t>среды </a:t>
            </a:r>
            <a:r>
              <a:rPr lang="ru-RU" sz="800" dirty="0"/>
              <a:t>(</a:t>
            </a:r>
            <a:r>
              <a:rPr lang="ru-RU" sz="800" dirty="0" err="1"/>
              <a:t>Росприроднадзор</a:t>
            </a:r>
            <a:r>
              <a:rPr lang="ru-RU" sz="800" dirty="0"/>
              <a:t>) (в случае с выбросом опасных веществ)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208774"/>
            <a:ext cx="13944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по факсу (при наличии),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электронной </a:t>
            </a:r>
            <a:r>
              <a:rPr lang="ru-RU" sz="800" dirty="0"/>
              <a:t>почтой (при наличии)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или </a:t>
            </a:r>
            <a:r>
              <a:rPr lang="ru-RU" sz="800" dirty="0"/>
              <a:t>иным способом, обеспечивающим информирование о произошедшем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1" y="2099979"/>
            <a:ext cx="2197114" cy="275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проводится комиссией,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возглавляемой </a:t>
            </a:r>
            <a:r>
              <a:rPr lang="ru-RU" sz="800" dirty="0"/>
              <a:t>представителем РТН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оформлением формы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По </a:t>
            </a:r>
            <a:r>
              <a:rPr lang="ru-RU" sz="1050" b="1" dirty="0">
                <a:solidFill>
                  <a:schemeClr val="accent1"/>
                </a:solidFill>
              </a:rPr>
              <a:t>завершению, </a:t>
            </a:r>
            <a:br>
              <a:rPr lang="ru-RU" sz="1050" b="1" dirty="0">
                <a:solidFill>
                  <a:schemeClr val="accent1"/>
                </a:solidFill>
              </a:rPr>
            </a:br>
            <a:r>
              <a:rPr lang="ru-RU" sz="1050" b="1" dirty="0">
                <a:solidFill>
                  <a:schemeClr val="accent1"/>
                </a:solidFill>
              </a:rPr>
              <a:t>не позднее 7 рабочих дней</a:t>
            </a:r>
            <a:endParaRPr lang="ru-RU" sz="1050" b="1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рассылает </a:t>
            </a:r>
            <a:r>
              <a:rPr lang="ru-RU" sz="800" dirty="0"/>
              <a:t>по одному экземпляру материалов: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В территориальный </a:t>
            </a:r>
            <a:r>
              <a:rPr lang="ru-RU" sz="800" dirty="0"/>
              <a:t>орган РТН и в органы, принимавшие участие в работе комиссии,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а </a:t>
            </a:r>
            <a:r>
              <a:rPr lang="ru-RU" sz="800" dirty="0"/>
              <a:t>так же другие, определенные председателем комиссии.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b="1" dirty="0" smtClean="0"/>
              <a:t>Подтверждение </a:t>
            </a:r>
            <a:r>
              <a:rPr lang="ru-RU" sz="800" b="1" dirty="0"/>
              <a:t>отправки материалов </a:t>
            </a:r>
            <a:r>
              <a:rPr lang="ru-RU" sz="800" dirty="0"/>
              <a:t>предоставляется председателю комиссии расследования аварии.</a:t>
            </a:r>
            <a:endParaRPr lang="en-US" sz="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093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30</a:t>
            </a:r>
            <a:r>
              <a:rPr lang="ru-RU" sz="1050" b="1" dirty="0" smtClean="0">
                <a:solidFill>
                  <a:schemeClr val="accent1"/>
                </a:solidFill>
              </a:rPr>
              <a:t> </a:t>
            </a:r>
            <a:r>
              <a:rPr lang="ru-RU" sz="1050" b="1" dirty="0">
                <a:solidFill>
                  <a:schemeClr val="accent1"/>
                </a:solidFill>
              </a:rPr>
              <a:t>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2099979"/>
            <a:ext cx="1592419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Информация о выполнении мероприятий, предложенных комиссией по техническому расследованию, после их выполнения представляется руководителем организации в территориальный </a:t>
            </a:r>
            <a:r>
              <a:rPr lang="ru-RU" sz="800" dirty="0" smtClean="0"/>
              <a:t>РТН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Приказ </a:t>
            </a:r>
            <a:r>
              <a:rPr lang="ru-RU" sz="800" dirty="0" err="1"/>
              <a:t>Ростехнадзора</a:t>
            </a:r>
            <a:r>
              <a:rPr lang="ru-RU" sz="800" dirty="0"/>
              <a:t>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от </a:t>
            </a:r>
            <a:r>
              <a:rPr lang="ru-RU" sz="800" dirty="0"/>
              <a:t>08.12.2020 N 503 </a:t>
            </a:r>
            <a:r>
              <a:rPr lang="ru-RU" sz="800" dirty="0" smtClean="0"/>
              <a:t/>
            </a:r>
            <a:br>
              <a:rPr lang="ru-RU" sz="800" dirty="0" smtClean="0"/>
            </a:br>
            <a:r>
              <a:rPr lang="ru-RU" sz="800" dirty="0" smtClean="0"/>
              <a:t>"</a:t>
            </a:r>
            <a:r>
              <a:rPr lang="ru-RU" sz="800" dirty="0"/>
              <a:t>Об утверждении Порядка проведения технического расследования причин аварий, инцидентов и случаев утраты взрывчатых материалов промышленного назначения"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900903" y="3291621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2-6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900902" y="1797868"/>
            <a:ext cx="160332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течение </a:t>
            </a:r>
            <a:r>
              <a:rPr lang="ru-RU" sz="1200" b="1" dirty="0">
                <a:solidFill>
                  <a:schemeClr val="accent1"/>
                </a:solidFill>
              </a:rPr>
              <a:t>10</a:t>
            </a:r>
            <a:r>
              <a:rPr lang="ru-RU" sz="1050" b="1" dirty="0">
                <a:solidFill>
                  <a:schemeClr val="accent1"/>
                </a:solidFill>
              </a:rPr>
              <a:t> </a:t>
            </a:r>
            <a:r>
              <a:rPr lang="ru-RU" sz="1050" b="1" dirty="0" smtClean="0">
                <a:solidFill>
                  <a:schemeClr val="accent1"/>
                </a:solidFill>
              </a:rPr>
              <a:t>раб. дней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pic>
        <p:nvPicPr>
          <p:cNvPr id="37" name="Рисунок 36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8" name="TextBox 37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9" name="TextBox 38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0" name="Рисунок 3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2" name="Группа 41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3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4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8" name="Группа 47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9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0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4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5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6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1" name="Группа 60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2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3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1" name="Группа 70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2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3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2" name="Прямоугольник 81">
            <a:hlinkClick r:id="rId12"/>
          </p:cNvPr>
          <p:cNvSpPr/>
          <p:nvPr/>
        </p:nvSpPr>
        <p:spPr>
          <a:xfrm>
            <a:off x="2512288" y="4822154"/>
            <a:ext cx="1346195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об аварии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3" name="Прямоугольник 82">
            <a:hlinkClick r:id="rId12"/>
          </p:cNvPr>
          <p:cNvSpPr/>
          <p:nvPr/>
        </p:nvSpPr>
        <p:spPr>
          <a:xfrm>
            <a:off x="4037358" y="4822154"/>
            <a:ext cx="2030514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расследования аварии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Прямоугольник 83">
            <a:hlinkClick r:id="rId13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132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1474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ИНЦИДЕНТ НА ОПО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РТН, осуществляющий надзор за ОПО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Орган местного самоуправления по месту регистрации ЮЛ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Страховая организация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Профсоюзная организация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38371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</a:t>
            </a:r>
            <a:r>
              <a:rPr lang="ru-RU" sz="1050" b="1" dirty="0" smtClean="0">
                <a:solidFill>
                  <a:schemeClr val="accent1"/>
                </a:solidFill>
              </a:rPr>
              <a:t> суток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1" y="2099979"/>
            <a:ext cx="195028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Расследование </a:t>
            </a:r>
            <a:r>
              <a:rPr lang="ru-RU" sz="800" dirty="0" smtClean="0"/>
              <a:t>проводится</a:t>
            </a:r>
          </a:p>
          <a:p>
            <a:pPr>
              <a:spcAft>
                <a:spcPts val="600"/>
              </a:spcAft>
            </a:pPr>
            <a:r>
              <a:rPr lang="ru-RU" sz="800" dirty="0" smtClean="0"/>
              <a:t>комиссией</a:t>
            </a:r>
            <a:r>
              <a:rPr lang="ru-RU" sz="800" dirty="0"/>
              <a:t>, возглавляемой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главным </a:t>
            </a:r>
            <a:r>
              <a:rPr lang="ru-RU" sz="800" dirty="0"/>
              <a:t>инженером предприятия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с </a:t>
            </a:r>
            <a:r>
              <a:rPr lang="ru-RU" sz="1050" b="1" dirty="0">
                <a:solidFill>
                  <a:schemeClr val="accent1"/>
                </a:solidFill>
              </a:rPr>
              <a:t>оформлением формы во </a:t>
            </a:r>
            <a:r>
              <a:rPr lang="ru-RU" sz="1050" b="1" dirty="0" smtClean="0">
                <a:solidFill>
                  <a:schemeClr val="accent1"/>
                </a:solidFill>
              </a:rPr>
              <a:t>вложении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950622" y="1797868"/>
            <a:ext cx="14093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>
                <a:solidFill>
                  <a:schemeClr val="accent1"/>
                </a:solidFill>
              </a:rPr>
              <a:t>в течение </a:t>
            </a:r>
            <a:r>
              <a:rPr lang="ru-RU" sz="1200" b="1" dirty="0" smtClean="0">
                <a:solidFill>
                  <a:schemeClr val="accent1"/>
                </a:solidFill>
              </a:rPr>
              <a:t>15</a:t>
            </a:r>
            <a:r>
              <a:rPr lang="ru-RU" sz="1050" b="1" dirty="0" smtClean="0">
                <a:solidFill>
                  <a:schemeClr val="accent1"/>
                </a:solidFill>
              </a:rPr>
              <a:t> </a:t>
            </a:r>
            <a:r>
              <a:rPr lang="ru-RU" sz="1050" b="1" dirty="0">
                <a:solidFill>
                  <a:schemeClr val="accent1"/>
                </a:solidFill>
              </a:rPr>
              <a:t>дней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2561644"/>
            <a:ext cx="1592419" cy="700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b="1" dirty="0" smtClean="0">
                <a:solidFill>
                  <a:schemeClr val="accent1"/>
                </a:solidFill>
              </a:rPr>
              <a:t>1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О принятых мерах по устранению причин возникновения инцидентов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41287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СР/4.07.2 Инструкция о порядке проведения технического расследования причин инцидентов  на опасных производственных объектах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5900903" y="3204864"/>
            <a:ext cx="1054873" cy="453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1050" dirty="0" smtClean="0">
                <a:solidFill>
                  <a:schemeClr val="accent1"/>
                </a:solidFill>
              </a:rPr>
              <a:t>2-</a:t>
            </a:r>
            <a:r>
              <a:rPr lang="en-US" sz="1050" dirty="0" smtClean="0">
                <a:solidFill>
                  <a:schemeClr val="accent1"/>
                </a:solidFill>
              </a:rPr>
              <a:t>4</a:t>
            </a:r>
            <a:endParaRPr lang="ru-RU" sz="1050" dirty="0" smtClean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800" dirty="0" smtClean="0"/>
              <a:t>Не оповещаются</a:t>
            </a:r>
            <a:endParaRPr lang="en-US" sz="800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900902" y="1797868"/>
            <a:ext cx="135806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</a:t>
            </a:r>
            <a:r>
              <a:rPr lang="ru-RU" sz="1050" b="1" dirty="0">
                <a:solidFill>
                  <a:schemeClr val="accent1"/>
                </a:solidFill>
              </a:rPr>
              <a:t>рамках </a:t>
            </a:r>
            <a:r>
              <a:rPr lang="ru-RU" sz="1050" b="1" dirty="0" smtClean="0">
                <a:solidFill>
                  <a:schemeClr val="accent1"/>
                </a:solidFill>
              </a:rPr>
              <a:t/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ежеквартальных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отчетов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об </a:t>
            </a:r>
            <a:r>
              <a:rPr lang="ru-RU" sz="1050" b="1" dirty="0">
                <a:solidFill>
                  <a:schemeClr val="accent1"/>
                </a:solidFill>
              </a:rPr>
              <a:t>инцидентах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828781" y="475213"/>
            <a:ext cx="1404000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ЗНАЧИТЕЛЬНОЕ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64023" y="2208774"/>
            <a:ext cx="13944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по факсу (при наличии),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электронной </a:t>
            </a:r>
            <a:r>
              <a:rPr lang="ru-RU" sz="800" dirty="0"/>
              <a:t>почтой (при наличии) </a:t>
            </a:r>
            <a:endParaRPr lang="ru-RU" sz="800" dirty="0" smtClean="0"/>
          </a:p>
          <a:p>
            <a:pPr>
              <a:spcAft>
                <a:spcPts val="600"/>
              </a:spcAft>
            </a:pPr>
            <a:r>
              <a:rPr lang="ru-RU" sz="800" dirty="0" smtClean="0"/>
              <a:t>или </a:t>
            </a:r>
            <a:r>
              <a:rPr lang="ru-RU" sz="800" dirty="0"/>
              <a:t>иным способом, обеспечивающим информирование о произошедшем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по форме </a:t>
            </a:r>
            <a:br>
              <a:rPr lang="ru-RU" sz="1050" b="1" dirty="0" smtClean="0">
                <a:solidFill>
                  <a:schemeClr val="accent1"/>
                </a:solidFill>
              </a:rPr>
            </a:br>
            <a:r>
              <a:rPr lang="ru-RU" sz="1050" b="1" dirty="0" smtClean="0">
                <a:solidFill>
                  <a:schemeClr val="accent1"/>
                </a:solidFill>
              </a:rPr>
              <a:t>во вложении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4" name="Группа 43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5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9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0" name="Группа 49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1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5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6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7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2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3" name="Группа 62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4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2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3" name="Группа 72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4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3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4" name="Прямоугольник 83">
            <a:hlinkClick r:id="rId12"/>
          </p:cNvPr>
          <p:cNvSpPr/>
          <p:nvPr/>
        </p:nvSpPr>
        <p:spPr>
          <a:xfrm>
            <a:off x="2517934" y="4386495"/>
            <a:ext cx="1340549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Сообщение </a:t>
            </a:r>
            <a:br>
              <a:rPr lang="ru-RU" sz="900" b="1" dirty="0" smtClean="0">
                <a:solidFill>
                  <a:schemeClr val="accent1"/>
                </a:solidFill>
              </a:rPr>
            </a:br>
            <a:r>
              <a:rPr lang="ru-RU" sz="900" b="1" dirty="0" smtClean="0">
                <a:solidFill>
                  <a:schemeClr val="accent1"/>
                </a:solidFill>
              </a:rPr>
              <a:t>об инциденте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5" name="Прямоугольник 84">
            <a:hlinkClick r:id="rId12"/>
          </p:cNvPr>
          <p:cNvSpPr/>
          <p:nvPr/>
        </p:nvSpPr>
        <p:spPr>
          <a:xfrm>
            <a:off x="4062283" y="4386495"/>
            <a:ext cx="1625155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Акт расследования инцидента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6" name="Прямоугольник 85">
            <a:hlinkClick r:id="rId13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0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Объект 34" hidden="1"/>
          <p:cNvGraphicFramePr>
            <a:graphicFrameLocks noChangeAspect="1"/>
          </p:cNvGraphicFramePr>
          <p:nvPr>
            <p:custDataLst>
              <p:tags r:id="rId2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2503" name="Слайд think-cell" r:id="rId4" imgW="530" imgH="531" progId="TCLayout.ActiveDocument.1">
                  <p:embed/>
                </p:oleObj>
              </mc:Choice>
              <mc:Fallback>
                <p:oleObj name="Слайд think-cell" r:id="rId4" imgW="530" imgH="531" progId="TCLayout.ActiveDocument.1">
                  <p:embed/>
                  <p:pic>
                    <p:nvPicPr>
                      <p:cNvPr id="35" name="Объект 3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Прямоугольник 33"/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pattFill prst="pct10">
            <a:fgClr>
              <a:schemeClr val="bg1"/>
            </a:fgClr>
            <a:bgClr>
              <a:schemeClr val="accent1"/>
            </a:bgClr>
          </a:patt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27" name="Прямоугольник 26">
            <a:hlinkClick r:id="rId6" action="ppaction://hlinksldjump"/>
          </p:cNvPr>
          <p:cNvSpPr/>
          <p:nvPr/>
        </p:nvSpPr>
        <p:spPr bwMode="auto">
          <a:xfrm>
            <a:off x="0" y="0"/>
            <a:ext cx="9144000" cy="771318"/>
          </a:xfrm>
          <a:prstGeom prst="rect">
            <a:avLst/>
          </a:prstGeom>
          <a:gradFill>
            <a:gsLst>
              <a:gs pos="16000">
                <a:schemeClr val="accent1">
                  <a:lumMod val="5000"/>
                  <a:lumOff val="95000"/>
                  <a:alpha val="26000"/>
                </a:schemeClr>
              </a:gs>
              <a:gs pos="41000">
                <a:schemeClr val="accent5">
                  <a:lumMod val="75000"/>
                  <a:alpha val="43000"/>
                </a:schemeClr>
              </a:gs>
              <a:gs pos="69000">
                <a:schemeClr val="accent1"/>
              </a:gs>
              <a:gs pos="86000">
                <a:schemeClr val="accent1"/>
              </a:gs>
            </a:gsLst>
            <a:lin ang="0" scaled="0"/>
          </a:gradFill>
          <a:ln>
            <a:noFill/>
          </a:ln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124">
            <a:hlinkClick r:id="rId6" action="ppaction://hlinksldjump"/>
          </p:cNvPr>
          <p:cNvSpPr/>
          <p:nvPr/>
        </p:nvSpPr>
        <p:spPr bwMode="auto">
          <a:xfrm rot="17709594">
            <a:off x="610285" y="-327638"/>
            <a:ext cx="1799022" cy="1006686"/>
          </a:xfrm>
          <a:custGeom>
            <a:avLst/>
            <a:gdLst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0 w 1620874"/>
              <a:gd name="connsiteY3" fmla="*/ 1006952 h 1006952"/>
              <a:gd name="connsiteX4" fmla="*/ 0 w 1620874"/>
              <a:gd name="connsiteY4" fmla="*/ 0 h 1006952"/>
              <a:gd name="connsiteX0" fmla="*/ 0 w 1620874"/>
              <a:gd name="connsiteY0" fmla="*/ 0 h 1006952"/>
              <a:gd name="connsiteX1" fmla="*/ 1620874 w 1620874"/>
              <a:gd name="connsiteY1" fmla="*/ 0 h 1006952"/>
              <a:gd name="connsiteX2" fmla="*/ 1620874 w 1620874"/>
              <a:gd name="connsiteY2" fmla="*/ 1006952 h 1006952"/>
              <a:gd name="connsiteX3" fmla="*/ 475533 w 1620874"/>
              <a:gd name="connsiteY3" fmla="*/ 1006686 h 1006952"/>
              <a:gd name="connsiteX4" fmla="*/ 0 w 1620874"/>
              <a:gd name="connsiteY4" fmla="*/ 0 h 1006952"/>
              <a:gd name="connsiteX0" fmla="*/ 0 w 1799022"/>
              <a:gd name="connsiteY0" fmla="*/ 0 h 1006686"/>
              <a:gd name="connsiteX1" fmla="*/ 1620874 w 1799022"/>
              <a:gd name="connsiteY1" fmla="*/ 0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  <a:gd name="connsiteX0" fmla="*/ 0 w 1799022"/>
              <a:gd name="connsiteY0" fmla="*/ 0 h 1006686"/>
              <a:gd name="connsiteX1" fmla="*/ 1328454 w 1799022"/>
              <a:gd name="connsiteY1" fmla="*/ 4758 h 1006686"/>
              <a:gd name="connsiteX2" fmla="*/ 1799022 w 1799022"/>
              <a:gd name="connsiteY2" fmla="*/ 1005356 h 1006686"/>
              <a:gd name="connsiteX3" fmla="*/ 475533 w 1799022"/>
              <a:gd name="connsiteY3" fmla="*/ 1006686 h 1006686"/>
              <a:gd name="connsiteX4" fmla="*/ 0 w 1799022"/>
              <a:gd name="connsiteY4" fmla="*/ 0 h 1006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99022" h="1006686">
                <a:moveTo>
                  <a:pt x="0" y="0"/>
                </a:moveTo>
                <a:lnTo>
                  <a:pt x="1328454" y="4758"/>
                </a:lnTo>
                <a:lnTo>
                  <a:pt x="1799022" y="1005356"/>
                </a:lnTo>
                <a:lnTo>
                  <a:pt x="475533" y="100668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0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Прямоугольник 125">
            <a:hlinkClick r:id="rId6" action="ppaction://hlinksldjump"/>
          </p:cNvPr>
          <p:cNvSpPr/>
          <p:nvPr/>
        </p:nvSpPr>
        <p:spPr bwMode="auto">
          <a:xfrm rot="17723762">
            <a:off x="2209302" y="-248566"/>
            <a:ext cx="1724181" cy="843158"/>
          </a:xfrm>
          <a:custGeom>
            <a:avLst/>
            <a:gdLst>
              <a:gd name="connsiteX0" fmla="*/ 0 w 1726805"/>
              <a:gd name="connsiteY0" fmla="*/ 0 h 837613"/>
              <a:gd name="connsiteX1" fmla="*/ 1726805 w 1726805"/>
              <a:gd name="connsiteY1" fmla="*/ 0 h 837613"/>
              <a:gd name="connsiteX2" fmla="*/ 1726805 w 1726805"/>
              <a:gd name="connsiteY2" fmla="*/ 837613 h 837613"/>
              <a:gd name="connsiteX3" fmla="*/ 0 w 1726805"/>
              <a:gd name="connsiteY3" fmla="*/ 837613 h 837613"/>
              <a:gd name="connsiteX4" fmla="*/ 0 w 1726805"/>
              <a:gd name="connsiteY4" fmla="*/ 0 h 837613"/>
              <a:gd name="connsiteX0" fmla="*/ 0 w 1726805"/>
              <a:gd name="connsiteY0" fmla="*/ 2189 h 839802"/>
              <a:gd name="connsiteX1" fmla="*/ 1327206 w 1726805"/>
              <a:gd name="connsiteY1" fmla="*/ 0 h 839802"/>
              <a:gd name="connsiteX2" fmla="*/ 1726805 w 1726805"/>
              <a:gd name="connsiteY2" fmla="*/ 839802 h 839802"/>
              <a:gd name="connsiteX3" fmla="*/ 0 w 1726805"/>
              <a:gd name="connsiteY3" fmla="*/ 839802 h 839802"/>
              <a:gd name="connsiteX4" fmla="*/ 0 w 1726805"/>
              <a:gd name="connsiteY4" fmla="*/ 2189 h 839802"/>
              <a:gd name="connsiteX0" fmla="*/ 0 w 1726805"/>
              <a:gd name="connsiteY0" fmla="*/ 2189 h 841992"/>
              <a:gd name="connsiteX1" fmla="*/ 1327206 w 1726805"/>
              <a:gd name="connsiteY1" fmla="*/ 0 h 841992"/>
              <a:gd name="connsiteX2" fmla="*/ 1726805 w 1726805"/>
              <a:gd name="connsiteY2" fmla="*/ 839802 h 841992"/>
              <a:gd name="connsiteX3" fmla="*/ 399600 w 1726805"/>
              <a:gd name="connsiteY3" fmla="*/ 841992 h 841992"/>
              <a:gd name="connsiteX4" fmla="*/ 0 w 1726805"/>
              <a:gd name="connsiteY4" fmla="*/ 2189 h 841992"/>
              <a:gd name="connsiteX0" fmla="*/ 0 w 1724181"/>
              <a:gd name="connsiteY0" fmla="*/ 0 h 843158"/>
              <a:gd name="connsiteX1" fmla="*/ 1324582 w 1724181"/>
              <a:gd name="connsiteY1" fmla="*/ 1166 h 843158"/>
              <a:gd name="connsiteX2" fmla="*/ 1724181 w 1724181"/>
              <a:gd name="connsiteY2" fmla="*/ 840968 h 843158"/>
              <a:gd name="connsiteX3" fmla="*/ 396976 w 1724181"/>
              <a:gd name="connsiteY3" fmla="*/ 843158 h 843158"/>
              <a:gd name="connsiteX4" fmla="*/ 0 w 1724181"/>
              <a:gd name="connsiteY4" fmla="*/ 0 h 843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181" h="843158">
                <a:moveTo>
                  <a:pt x="0" y="0"/>
                </a:moveTo>
                <a:lnTo>
                  <a:pt x="1324582" y="1166"/>
                </a:lnTo>
                <a:lnTo>
                  <a:pt x="1724181" y="840968"/>
                </a:lnTo>
                <a:lnTo>
                  <a:pt x="396976" y="843158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76000">
                <a:schemeClr val="accent1">
                  <a:lumMod val="5000"/>
                  <a:lumOff val="95000"/>
                  <a:alpha val="0"/>
                </a:schemeClr>
              </a:gs>
              <a:gs pos="51000">
                <a:schemeClr val="accent5">
                  <a:lumMod val="75000"/>
                  <a:alpha val="43000"/>
                </a:schemeClr>
              </a:gs>
              <a:gs pos="37000">
                <a:schemeClr val="accent1">
                  <a:alpha val="49000"/>
                </a:schemeClr>
              </a:gs>
              <a:gs pos="0">
                <a:schemeClr val="accent1">
                  <a:alpha val="86000"/>
                </a:schemeClr>
              </a:gs>
            </a:gsLst>
            <a:lin ang="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D88B6-9D2D-479B-ABA6-BAE9EF28FCC0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7161" y="104326"/>
            <a:ext cx="7893828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ФАКТЫ РОЗЛИВА НЕФТИ И НЕФТЕПРОДУКТОВ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7162" y="482689"/>
            <a:ext cx="167562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00" b="1" dirty="0" smtClean="0">
                <a:solidFill>
                  <a:schemeClr val="bg1"/>
                </a:solidFill>
              </a:rPr>
              <a:t>КАТЕГОРИЯ ПРОИСШЕСТВИЯ</a:t>
            </a:r>
            <a:endParaRPr lang="en-US" sz="7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240" y="2099979"/>
            <a:ext cx="20645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МЧС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Орган </a:t>
            </a:r>
            <a:r>
              <a:rPr lang="ru-RU" sz="800" dirty="0"/>
              <a:t>исполнительной власти субъекта РФ и (или) орган местного самоуправления на территориях которых произошел розлив нефти и нефтепродуктов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err="1" smtClean="0"/>
              <a:t>Ростехнадзора</a:t>
            </a:r>
            <a:r>
              <a:rPr lang="ru-RU" sz="800" dirty="0" smtClean="0"/>
              <a:t> (РТН), </a:t>
            </a:r>
            <a:r>
              <a:rPr lang="ru-RU" sz="800" dirty="0"/>
              <a:t>осуществляющий надзор за </a:t>
            </a:r>
            <a:r>
              <a:rPr lang="ru-RU" sz="800" dirty="0" smtClean="0"/>
              <a:t>ОПО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/>
              <a:t>Территориальный орган </a:t>
            </a:r>
            <a:r>
              <a:rPr lang="ru-RU" sz="800" dirty="0" err="1" smtClean="0"/>
              <a:t>Росприроднадзора</a:t>
            </a:r>
            <a:r>
              <a:rPr lang="ru-RU" sz="800" dirty="0" smtClean="0"/>
              <a:t> (РПН), на территории деятельности которого расположен объект </a:t>
            </a:r>
            <a:r>
              <a:rPr lang="ru-RU" sz="800" dirty="0"/>
              <a:t>НВОС*</a:t>
            </a:r>
          </a:p>
          <a:p>
            <a:pPr marL="182563" indent="-182563">
              <a:spcAft>
                <a:spcPts val="600"/>
              </a:spcAft>
              <a:buFont typeface="+mj-lt"/>
              <a:buAutoNum type="arabicPeriod"/>
            </a:pPr>
            <a:r>
              <a:rPr lang="ru-RU" sz="800" dirty="0" smtClean="0"/>
              <a:t>Администрация </a:t>
            </a:r>
            <a:r>
              <a:rPr lang="ru-RU" sz="800" dirty="0"/>
              <a:t>бассейна внутренних водных путей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9240" y="1032536"/>
            <a:ext cx="1677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ОПОВЕЩАЕМЫЕ НАДЗОРНЫЕ ОРГАНЫ</a:t>
            </a:r>
            <a:endParaRPr lang="en-US" sz="9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76740" y="1797868"/>
            <a:ext cx="1401346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Незамедлительно</a:t>
            </a:r>
            <a:endParaRPr lang="en-US" sz="1050" b="1" dirty="0">
              <a:solidFill>
                <a:schemeClr val="accent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64023" y="2193867"/>
            <a:ext cx="139446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С использованием электронного документооборота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с</a:t>
            </a:r>
            <a:r>
              <a:rPr lang="ru-RU" sz="800" dirty="0" smtClean="0"/>
              <a:t> </a:t>
            </a:r>
            <a:r>
              <a:rPr lang="ru-RU" sz="800" dirty="0"/>
              <a:t>отражением сведений, указанных в п. 26 </a:t>
            </a:r>
            <a:r>
              <a:rPr lang="ru-RU" sz="800" dirty="0" smtClean="0"/>
              <a:t>Правил**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950622" y="1171036"/>
            <a:ext cx="12522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00" b="1" dirty="0" smtClean="0"/>
              <a:t>РАССЛЕДОВАНИЕ</a:t>
            </a:r>
            <a:endParaRPr lang="en-US" sz="9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0343" y="1032536"/>
            <a:ext cx="1139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СПОСОБ ОПОВЕЩЕНИЯ</a:t>
            </a:r>
            <a:endParaRPr lang="en-US" sz="9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0621" y="1797868"/>
            <a:ext cx="132116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</a:t>
            </a:r>
            <a:r>
              <a:rPr lang="ru-RU" sz="800" dirty="0" smtClean="0"/>
              <a:t>происшествия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900903" y="894037"/>
            <a:ext cx="180574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ОПОВЕЩЕНИЕ </a:t>
            </a:r>
            <a:br>
              <a:rPr lang="ru-RU" sz="900" b="1" dirty="0" smtClean="0"/>
            </a:br>
            <a:r>
              <a:rPr lang="ru-RU" sz="900" b="1" dirty="0" smtClean="0"/>
              <a:t>О ПОСЛЕДСТВИЯХ </a:t>
            </a:r>
            <a:br>
              <a:rPr lang="ru-RU" sz="900" b="1" dirty="0" smtClean="0"/>
            </a:br>
            <a:r>
              <a:rPr lang="ru-RU" sz="900" b="1" dirty="0" smtClean="0"/>
              <a:t>И ПРИНЯТЫХ МЕРАХ</a:t>
            </a:r>
            <a:endParaRPr lang="en-US" sz="9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00903" y="1797868"/>
            <a:ext cx="15924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В </a:t>
            </a:r>
            <a:r>
              <a:rPr lang="ru-RU" sz="800" dirty="0" smtClean="0"/>
              <a:t>соответствии </a:t>
            </a:r>
            <a:br>
              <a:rPr lang="ru-RU" sz="800" dirty="0" smtClean="0"/>
            </a:br>
            <a:r>
              <a:rPr lang="ru-RU" sz="800" dirty="0" smtClean="0"/>
              <a:t>с </a:t>
            </a:r>
            <a:r>
              <a:rPr lang="ru-RU" sz="800" dirty="0"/>
              <a:t>классификацией происшествия</a:t>
            </a:r>
            <a:endParaRPr lang="en-US" sz="1000" b="1" dirty="0">
              <a:solidFill>
                <a:schemeClr val="accent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493322" y="1797868"/>
            <a:ext cx="155948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/>
              <a:t>Постановление Правительства РФ от 31.12.2020 N 2451 "Об утверждении Правил организации мероприятий по предупреждению и ликвидации разливов нефти и нефтепродуктов на территории Российской Федерации, за исключением внутренних морских вод Российской Федерации и территориального моря Российской Федерации, а также о признании утратившими силу некоторых актов Правительства Российской Федерации"</a:t>
            </a:r>
            <a:endParaRPr lang="en-US" sz="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493322" y="1032536"/>
            <a:ext cx="13329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00" b="1" dirty="0" smtClean="0"/>
              <a:t>ТРЕБОВАНИЯ НПА/ЛНА</a:t>
            </a:r>
            <a:endParaRPr lang="en-US" sz="900" b="1" dirty="0"/>
          </a:p>
        </p:txBody>
      </p:sp>
      <p:cxnSp>
        <p:nvCxnSpPr>
          <p:cNvPr id="20" name="Прямая со стрелкой 19"/>
          <p:cNvCxnSpPr>
            <a:stCxn id="21" idx="2"/>
          </p:cNvCxnSpPr>
          <p:nvPr/>
        </p:nvCxnSpPr>
        <p:spPr bwMode="auto">
          <a:xfrm>
            <a:off x="330340" y="1599868"/>
            <a:ext cx="84123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Овал 20"/>
          <p:cNvSpPr/>
          <p:nvPr/>
        </p:nvSpPr>
        <p:spPr bwMode="auto">
          <a:xfrm>
            <a:off x="33034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2517934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4011418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960160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7552579" y="1401868"/>
            <a:ext cx="396000" cy="396000"/>
          </a:xfrm>
          <a:prstGeom prst="ellipse">
            <a:avLst/>
          </a:prstGeom>
          <a:solidFill>
            <a:schemeClr val="bg1"/>
          </a:solidFill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1828781" y="475213"/>
            <a:ext cx="3006988" cy="25200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solidFill>
              <a:schemeClr val="bg1"/>
            </a:solidFill>
          </a:ln>
        </p:spPr>
        <p:txBody>
          <a:bodyPr wrap="square" lIns="0" tIns="0" rIns="0" bIns="0" anchor="ctr">
            <a:noAutofit/>
          </a:bodyPr>
          <a:lstStyle/>
          <a:p>
            <a:pPr algn="ctr"/>
            <a:r>
              <a:rPr lang="ru-RU" sz="1200" b="1" dirty="0" smtClean="0">
                <a:solidFill>
                  <a:schemeClr val="bg1"/>
                </a:solidFill>
              </a:rPr>
              <a:t> в зависимости от объемов розлива</a:t>
            </a:r>
            <a:endParaRPr lang="en-US" sz="1200" b="1" dirty="0">
              <a:solidFill>
                <a:schemeClr val="bg1"/>
              </a:solidFill>
            </a:endParaRPr>
          </a:p>
        </p:txBody>
      </p:sp>
      <p:pic>
        <p:nvPicPr>
          <p:cNvPr id="38" name="Рисунок 37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9363" y="72440"/>
            <a:ext cx="180000" cy="180000"/>
          </a:xfrm>
          <a:prstGeom prst="rect">
            <a:avLst/>
          </a:prstGeom>
        </p:spPr>
      </p:pic>
      <p:sp>
        <p:nvSpPr>
          <p:cNvPr id="39" name="TextBox 38">
            <a:hlinkClick r:id="" action="ppaction://hlinkshowjump?jump=nextslide"/>
          </p:cNvPr>
          <p:cNvSpPr txBox="1"/>
          <p:nvPr/>
        </p:nvSpPr>
        <p:spPr>
          <a:xfrm>
            <a:off x="826443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0" name="TextBox 39">
            <a:hlinkClick r:id="" action="ppaction://hlinkshowjump?jump=previousslide"/>
          </p:cNvPr>
          <p:cNvSpPr txBox="1"/>
          <p:nvPr/>
        </p:nvSpPr>
        <p:spPr>
          <a:xfrm>
            <a:off x="7972096" y="8941"/>
            <a:ext cx="37382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sym typeface="Wingdings" panose="05000000000000000000" pitchFamily="2" charset="2"/>
              </a:rPr>
              <a:t>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1" name="Рисунок 40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2810" y="72440"/>
            <a:ext cx="180000" cy="180000"/>
          </a:xfrm>
          <a:prstGeom prst="rect">
            <a:avLst/>
          </a:prstGeom>
        </p:spPr>
      </p:pic>
      <p:sp>
        <p:nvSpPr>
          <p:cNvPr id="42" name="Прямоугольник 41"/>
          <p:cNvSpPr/>
          <p:nvPr/>
        </p:nvSpPr>
        <p:spPr>
          <a:xfrm>
            <a:off x="2441864" y="1797868"/>
            <a:ext cx="1237507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b="1" dirty="0" smtClean="0">
                <a:solidFill>
                  <a:schemeClr val="accent1"/>
                </a:solidFill>
              </a:rPr>
              <a:t>в свободной форме </a:t>
            </a:r>
            <a:endParaRPr lang="ru-RU" sz="1050" b="1" dirty="0">
              <a:solidFill>
                <a:schemeClr val="accent1"/>
              </a:solidFill>
            </a:endParaRPr>
          </a:p>
        </p:txBody>
      </p:sp>
      <p:grpSp>
        <p:nvGrpSpPr>
          <p:cNvPr id="43" name="Группа 42"/>
          <p:cNvGrpSpPr>
            <a:grpSpLocks noChangeAspect="1"/>
          </p:cNvGrpSpPr>
          <p:nvPr/>
        </p:nvGrpSpPr>
        <p:grpSpPr>
          <a:xfrm>
            <a:off x="2581393" y="1495791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44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5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6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7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48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49" name="Группа 48"/>
          <p:cNvGrpSpPr>
            <a:grpSpLocks noChangeAspect="1"/>
          </p:cNvGrpSpPr>
          <p:nvPr/>
        </p:nvGrpSpPr>
        <p:grpSpPr>
          <a:xfrm>
            <a:off x="6041932" y="1509868"/>
            <a:ext cx="232456" cy="180000"/>
            <a:chOff x="3923529" y="2678736"/>
            <a:chExt cx="358775" cy="277813"/>
          </a:xfrm>
          <a:solidFill>
            <a:schemeClr val="accent1"/>
          </a:solidFill>
        </p:grpSpPr>
        <p:sp>
          <p:nvSpPr>
            <p:cNvPr id="50" name="Rectangle 1500"/>
            <p:cNvSpPr>
              <a:spLocks noChangeArrowheads="1"/>
            </p:cNvSpPr>
            <p:nvPr/>
          </p:nvSpPr>
          <p:spPr bwMode="auto">
            <a:xfrm>
              <a:off x="4190229" y="2708898"/>
              <a:ext cx="12700" cy="2206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1" name="Freeform 1501"/>
            <p:cNvSpPr>
              <a:spLocks noEditPoints="1"/>
            </p:cNvSpPr>
            <p:nvPr/>
          </p:nvSpPr>
          <p:spPr bwMode="auto">
            <a:xfrm>
              <a:off x="3923529" y="2678736"/>
              <a:ext cx="358775" cy="277813"/>
            </a:xfrm>
            <a:custGeom>
              <a:avLst/>
              <a:gdLst>
                <a:gd name="T0" fmla="*/ 406 w 431"/>
                <a:gd name="T1" fmla="*/ 333 h 333"/>
                <a:gd name="T2" fmla="*/ 397 w 431"/>
                <a:gd name="T3" fmla="*/ 332 h 333"/>
                <a:gd name="T4" fmla="*/ 76 w 431"/>
                <a:gd name="T5" fmla="*/ 217 h 333"/>
                <a:gd name="T6" fmla="*/ 22 w 431"/>
                <a:gd name="T7" fmla="*/ 246 h 333"/>
                <a:gd name="T8" fmla="*/ 8 w 431"/>
                <a:gd name="T9" fmla="*/ 246 h 333"/>
                <a:gd name="T10" fmla="*/ 0 w 431"/>
                <a:gd name="T11" fmla="*/ 233 h 333"/>
                <a:gd name="T12" fmla="*/ 0 w 431"/>
                <a:gd name="T13" fmla="*/ 101 h 333"/>
                <a:gd name="T14" fmla="*/ 8 w 431"/>
                <a:gd name="T15" fmla="*/ 88 h 333"/>
                <a:gd name="T16" fmla="*/ 22 w 431"/>
                <a:gd name="T17" fmla="*/ 88 h 333"/>
                <a:gd name="T18" fmla="*/ 76 w 431"/>
                <a:gd name="T19" fmla="*/ 117 h 333"/>
                <a:gd name="T20" fmla="*/ 397 w 431"/>
                <a:gd name="T21" fmla="*/ 2 h 333"/>
                <a:gd name="T22" fmla="*/ 420 w 431"/>
                <a:gd name="T23" fmla="*/ 5 h 333"/>
                <a:gd name="T24" fmla="*/ 431 w 431"/>
                <a:gd name="T25" fmla="*/ 26 h 333"/>
                <a:gd name="T26" fmla="*/ 431 w 431"/>
                <a:gd name="T27" fmla="*/ 308 h 333"/>
                <a:gd name="T28" fmla="*/ 420 w 431"/>
                <a:gd name="T29" fmla="*/ 329 h 333"/>
                <a:gd name="T30" fmla="*/ 406 w 431"/>
                <a:gd name="T31" fmla="*/ 333 h 333"/>
                <a:gd name="T32" fmla="*/ 75 w 431"/>
                <a:gd name="T33" fmla="*/ 200 h 333"/>
                <a:gd name="T34" fmla="*/ 402 w 431"/>
                <a:gd name="T35" fmla="*/ 317 h 333"/>
                <a:gd name="T36" fmla="*/ 411 w 431"/>
                <a:gd name="T37" fmla="*/ 316 h 333"/>
                <a:gd name="T38" fmla="*/ 415 w 431"/>
                <a:gd name="T39" fmla="*/ 308 h 333"/>
                <a:gd name="T40" fmla="*/ 415 w 431"/>
                <a:gd name="T41" fmla="*/ 26 h 333"/>
                <a:gd name="T42" fmla="*/ 411 w 431"/>
                <a:gd name="T43" fmla="*/ 18 h 333"/>
                <a:gd name="T44" fmla="*/ 402 w 431"/>
                <a:gd name="T45" fmla="*/ 17 h 333"/>
                <a:gd name="T46" fmla="*/ 75 w 431"/>
                <a:gd name="T47" fmla="*/ 134 h 333"/>
                <a:gd name="T48" fmla="*/ 16 w 431"/>
                <a:gd name="T49" fmla="*/ 102 h 333"/>
                <a:gd name="T50" fmla="*/ 16 w 431"/>
                <a:gd name="T51" fmla="*/ 232 h 333"/>
                <a:gd name="T52" fmla="*/ 75 w 431"/>
                <a:gd name="T53" fmla="*/ 20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31" h="333">
                  <a:moveTo>
                    <a:pt x="406" y="333"/>
                  </a:moveTo>
                  <a:cubicBezTo>
                    <a:pt x="403" y="333"/>
                    <a:pt x="400" y="333"/>
                    <a:pt x="397" y="332"/>
                  </a:cubicBezTo>
                  <a:cubicBezTo>
                    <a:pt x="76" y="217"/>
                    <a:pt x="76" y="217"/>
                    <a:pt x="76" y="217"/>
                  </a:cubicBezTo>
                  <a:cubicBezTo>
                    <a:pt x="22" y="246"/>
                    <a:pt x="22" y="246"/>
                    <a:pt x="22" y="246"/>
                  </a:cubicBezTo>
                  <a:cubicBezTo>
                    <a:pt x="18" y="249"/>
                    <a:pt x="12" y="249"/>
                    <a:pt x="8" y="246"/>
                  </a:cubicBezTo>
                  <a:cubicBezTo>
                    <a:pt x="3" y="243"/>
                    <a:pt x="0" y="238"/>
                    <a:pt x="0" y="233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96"/>
                    <a:pt x="3" y="91"/>
                    <a:pt x="8" y="88"/>
                  </a:cubicBezTo>
                  <a:cubicBezTo>
                    <a:pt x="12" y="86"/>
                    <a:pt x="18" y="86"/>
                    <a:pt x="22" y="88"/>
                  </a:cubicBezTo>
                  <a:cubicBezTo>
                    <a:pt x="76" y="117"/>
                    <a:pt x="76" y="117"/>
                    <a:pt x="76" y="117"/>
                  </a:cubicBezTo>
                  <a:cubicBezTo>
                    <a:pt x="397" y="2"/>
                    <a:pt x="397" y="2"/>
                    <a:pt x="397" y="2"/>
                  </a:cubicBezTo>
                  <a:cubicBezTo>
                    <a:pt x="405" y="0"/>
                    <a:pt x="413" y="1"/>
                    <a:pt x="420" y="5"/>
                  </a:cubicBezTo>
                  <a:cubicBezTo>
                    <a:pt x="427" y="10"/>
                    <a:pt x="431" y="18"/>
                    <a:pt x="431" y="26"/>
                  </a:cubicBezTo>
                  <a:cubicBezTo>
                    <a:pt x="431" y="308"/>
                    <a:pt x="431" y="308"/>
                    <a:pt x="431" y="308"/>
                  </a:cubicBezTo>
                  <a:cubicBezTo>
                    <a:pt x="431" y="317"/>
                    <a:pt x="427" y="324"/>
                    <a:pt x="420" y="329"/>
                  </a:cubicBezTo>
                  <a:cubicBezTo>
                    <a:pt x="416" y="332"/>
                    <a:pt x="411" y="333"/>
                    <a:pt x="406" y="333"/>
                  </a:cubicBezTo>
                  <a:close/>
                  <a:moveTo>
                    <a:pt x="75" y="200"/>
                  </a:moveTo>
                  <a:cubicBezTo>
                    <a:pt x="402" y="317"/>
                    <a:pt x="402" y="317"/>
                    <a:pt x="402" y="317"/>
                  </a:cubicBezTo>
                  <a:cubicBezTo>
                    <a:pt x="405" y="318"/>
                    <a:pt x="408" y="318"/>
                    <a:pt x="411" y="316"/>
                  </a:cubicBezTo>
                  <a:cubicBezTo>
                    <a:pt x="414" y="314"/>
                    <a:pt x="415" y="312"/>
                    <a:pt x="415" y="308"/>
                  </a:cubicBezTo>
                  <a:cubicBezTo>
                    <a:pt x="415" y="26"/>
                    <a:pt x="415" y="26"/>
                    <a:pt x="415" y="26"/>
                  </a:cubicBezTo>
                  <a:cubicBezTo>
                    <a:pt x="415" y="23"/>
                    <a:pt x="414" y="20"/>
                    <a:pt x="411" y="18"/>
                  </a:cubicBezTo>
                  <a:cubicBezTo>
                    <a:pt x="408" y="16"/>
                    <a:pt x="405" y="16"/>
                    <a:pt x="402" y="17"/>
                  </a:cubicBezTo>
                  <a:cubicBezTo>
                    <a:pt x="75" y="134"/>
                    <a:pt x="75" y="134"/>
                    <a:pt x="75" y="134"/>
                  </a:cubicBezTo>
                  <a:cubicBezTo>
                    <a:pt x="16" y="102"/>
                    <a:pt x="16" y="102"/>
                    <a:pt x="16" y="102"/>
                  </a:cubicBezTo>
                  <a:cubicBezTo>
                    <a:pt x="16" y="232"/>
                    <a:pt x="16" y="232"/>
                    <a:pt x="16" y="232"/>
                  </a:cubicBezTo>
                  <a:lnTo>
                    <a:pt x="75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2" name="Freeform 1502"/>
            <p:cNvSpPr>
              <a:spLocks/>
            </p:cNvSpPr>
            <p:nvPr/>
          </p:nvSpPr>
          <p:spPr bwMode="auto">
            <a:xfrm>
              <a:off x="4017191" y="2764461"/>
              <a:ext cx="98425" cy="44450"/>
            </a:xfrm>
            <a:custGeom>
              <a:avLst/>
              <a:gdLst>
                <a:gd name="T0" fmla="*/ 3 w 62"/>
                <a:gd name="T1" fmla="*/ 28 h 28"/>
                <a:gd name="T2" fmla="*/ 0 w 62"/>
                <a:gd name="T3" fmla="*/ 21 h 28"/>
                <a:gd name="T4" fmla="*/ 59 w 62"/>
                <a:gd name="T5" fmla="*/ 0 h 28"/>
                <a:gd name="T6" fmla="*/ 62 w 62"/>
                <a:gd name="T7" fmla="*/ 7 h 28"/>
                <a:gd name="T8" fmla="*/ 3 w 6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3" y="28"/>
                  </a:moveTo>
                  <a:lnTo>
                    <a:pt x="0" y="21"/>
                  </a:lnTo>
                  <a:lnTo>
                    <a:pt x="59" y="0"/>
                  </a:lnTo>
                  <a:lnTo>
                    <a:pt x="62" y="7"/>
                  </a:lnTo>
                  <a:lnTo>
                    <a:pt x="3" y="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3" name="Freeform 1503"/>
            <p:cNvSpPr>
              <a:spLocks noEditPoints="1"/>
            </p:cNvSpPr>
            <p:nvPr/>
          </p:nvSpPr>
          <p:spPr bwMode="auto">
            <a:xfrm>
              <a:off x="4001316" y="2854948"/>
              <a:ext cx="133350" cy="87313"/>
            </a:xfrm>
            <a:custGeom>
              <a:avLst/>
              <a:gdLst>
                <a:gd name="T0" fmla="*/ 117 w 160"/>
                <a:gd name="T1" fmla="*/ 105 h 105"/>
                <a:gd name="T2" fmla="*/ 105 w 160"/>
                <a:gd name="T3" fmla="*/ 103 h 105"/>
                <a:gd name="T4" fmla="*/ 25 w 160"/>
                <a:gd name="T5" fmla="*/ 74 h 105"/>
                <a:gd name="T6" fmla="*/ 4 w 160"/>
                <a:gd name="T7" fmla="*/ 56 h 105"/>
                <a:gd name="T8" fmla="*/ 3 w 160"/>
                <a:gd name="T9" fmla="*/ 29 h 105"/>
                <a:gd name="T10" fmla="*/ 13 w 160"/>
                <a:gd name="T11" fmla="*/ 0 h 105"/>
                <a:gd name="T12" fmla="*/ 160 w 160"/>
                <a:gd name="T13" fmla="*/ 53 h 105"/>
                <a:gd name="T14" fmla="*/ 150 w 160"/>
                <a:gd name="T15" fmla="*/ 81 h 105"/>
                <a:gd name="T16" fmla="*/ 132 w 160"/>
                <a:gd name="T17" fmla="*/ 101 h 105"/>
                <a:gd name="T18" fmla="*/ 117 w 160"/>
                <a:gd name="T19" fmla="*/ 105 h 105"/>
                <a:gd name="T20" fmla="*/ 23 w 160"/>
                <a:gd name="T21" fmla="*/ 20 h 105"/>
                <a:gd name="T22" fmla="*/ 18 w 160"/>
                <a:gd name="T23" fmla="*/ 34 h 105"/>
                <a:gd name="T24" fmla="*/ 19 w 160"/>
                <a:gd name="T25" fmla="*/ 49 h 105"/>
                <a:gd name="T26" fmla="*/ 30 w 160"/>
                <a:gd name="T27" fmla="*/ 59 h 105"/>
                <a:gd name="T28" fmla="*/ 110 w 160"/>
                <a:gd name="T29" fmla="*/ 88 h 105"/>
                <a:gd name="T30" fmla="*/ 125 w 160"/>
                <a:gd name="T31" fmla="*/ 87 h 105"/>
                <a:gd name="T32" fmla="*/ 136 w 160"/>
                <a:gd name="T33" fmla="*/ 76 h 105"/>
                <a:gd name="T34" fmla="*/ 140 w 160"/>
                <a:gd name="T35" fmla="*/ 62 h 105"/>
                <a:gd name="T36" fmla="*/ 23 w 160"/>
                <a:gd name="T37" fmla="*/ 2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" h="105">
                  <a:moveTo>
                    <a:pt x="117" y="105"/>
                  </a:moveTo>
                  <a:cubicBezTo>
                    <a:pt x="113" y="105"/>
                    <a:pt x="109" y="104"/>
                    <a:pt x="105" y="103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16" y="71"/>
                    <a:pt x="9" y="64"/>
                    <a:pt x="4" y="56"/>
                  </a:cubicBezTo>
                  <a:cubicBezTo>
                    <a:pt x="0" y="47"/>
                    <a:pt x="0" y="37"/>
                    <a:pt x="3" y="2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60" y="53"/>
                    <a:pt x="160" y="53"/>
                    <a:pt x="160" y="53"/>
                  </a:cubicBezTo>
                  <a:cubicBezTo>
                    <a:pt x="150" y="81"/>
                    <a:pt x="150" y="81"/>
                    <a:pt x="150" y="81"/>
                  </a:cubicBezTo>
                  <a:cubicBezTo>
                    <a:pt x="147" y="90"/>
                    <a:pt x="140" y="97"/>
                    <a:pt x="132" y="101"/>
                  </a:cubicBezTo>
                  <a:cubicBezTo>
                    <a:pt x="127" y="104"/>
                    <a:pt x="122" y="105"/>
                    <a:pt x="117" y="105"/>
                  </a:cubicBezTo>
                  <a:close/>
                  <a:moveTo>
                    <a:pt x="23" y="20"/>
                  </a:moveTo>
                  <a:cubicBezTo>
                    <a:pt x="18" y="34"/>
                    <a:pt x="18" y="34"/>
                    <a:pt x="18" y="34"/>
                  </a:cubicBezTo>
                  <a:cubicBezTo>
                    <a:pt x="16" y="39"/>
                    <a:pt x="16" y="44"/>
                    <a:pt x="19" y="49"/>
                  </a:cubicBezTo>
                  <a:cubicBezTo>
                    <a:pt x="21" y="54"/>
                    <a:pt x="25" y="57"/>
                    <a:pt x="30" y="59"/>
                  </a:cubicBezTo>
                  <a:cubicBezTo>
                    <a:pt x="110" y="88"/>
                    <a:pt x="110" y="88"/>
                    <a:pt x="110" y="88"/>
                  </a:cubicBezTo>
                  <a:cubicBezTo>
                    <a:pt x="115" y="90"/>
                    <a:pt x="121" y="90"/>
                    <a:pt x="125" y="87"/>
                  </a:cubicBezTo>
                  <a:cubicBezTo>
                    <a:pt x="130" y="85"/>
                    <a:pt x="134" y="81"/>
                    <a:pt x="136" y="76"/>
                  </a:cubicBezTo>
                  <a:cubicBezTo>
                    <a:pt x="140" y="62"/>
                    <a:pt x="140" y="62"/>
                    <a:pt x="140" y="62"/>
                  </a:cubicBezTo>
                  <a:lnTo>
                    <a:pt x="23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4" name="Rectangle 1504"/>
            <p:cNvSpPr>
              <a:spLocks noChangeArrowheads="1"/>
            </p:cNvSpPr>
            <p:nvPr/>
          </p:nvSpPr>
          <p:spPr bwMode="auto">
            <a:xfrm>
              <a:off x="3980679" y="2785098"/>
              <a:ext cx="12700" cy="682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55" name="Group 3"/>
          <p:cNvGrpSpPr>
            <a:grpSpLocks noChangeAspect="1"/>
          </p:cNvGrpSpPr>
          <p:nvPr/>
        </p:nvGrpSpPr>
        <p:grpSpPr>
          <a:xfrm>
            <a:off x="7669579" y="1478420"/>
            <a:ext cx="162000" cy="216000"/>
            <a:chOff x="7248014" y="1981200"/>
            <a:chExt cx="282178" cy="376238"/>
          </a:xfrm>
        </p:grpSpPr>
        <p:sp>
          <p:nvSpPr>
            <p:cNvPr id="56" name="Freeform 72"/>
            <p:cNvSpPr>
              <a:spLocks noChangeAspect="1"/>
            </p:cNvSpPr>
            <p:nvPr/>
          </p:nvSpPr>
          <p:spPr bwMode="auto">
            <a:xfrm>
              <a:off x="7325405" y="2202657"/>
              <a:ext cx="135731" cy="111919"/>
            </a:xfrm>
            <a:custGeom>
              <a:avLst/>
              <a:gdLst>
                <a:gd name="T0" fmla="*/ 93 w 114"/>
                <a:gd name="T1" fmla="*/ 0 h 94"/>
                <a:gd name="T2" fmla="*/ 43 w 114"/>
                <a:gd name="T3" fmla="*/ 51 h 94"/>
                <a:gd name="T4" fmla="*/ 21 w 114"/>
                <a:gd name="T5" fmla="*/ 29 h 94"/>
                <a:gd name="T6" fmla="*/ 0 w 114"/>
                <a:gd name="T7" fmla="*/ 51 h 94"/>
                <a:gd name="T8" fmla="*/ 43 w 114"/>
                <a:gd name="T9" fmla="*/ 94 h 94"/>
                <a:gd name="T10" fmla="*/ 114 w 114"/>
                <a:gd name="T11" fmla="*/ 22 h 94"/>
                <a:gd name="T12" fmla="*/ 93 w 114"/>
                <a:gd name="T13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94">
                  <a:moveTo>
                    <a:pt x="93" y="0"/>
                  </a:moveTo>
                  <a:lnTo>
                    <a:pt x="43" y="51"/>
                  </a:lnTo>
                  <a:lnTo>
                    <a:pt x="21" y="29"/>
                  </a:lnTo>
                  <a:lnTo>
                    <a:pt x="0" y="51"/>
                  </a:lnTo>
                  <a:lnTo>
                    <a:pt x="43" y="94"/>
                  </a:lnTo>
                  <a:lnTo>
                    <a:pt x="114" y="22"/>
                  </a:lnTo>
                  <a:lnTo>
                    <a:pt x="93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7" name="Freeform 73"/>
            <p:cNvSpPr>
              <a:spLocks noChangeAspect="1"/>
            </p:cNvSpPr>
            <p:nvPr/>
          </p:nvSpPr>
          <p:spPr bwMode="auto">
            <a:xfrm>
              <a:off x="7248014" y="1981200"/>
              <a:ext cx="282178" cy="376238"/>
            </a:xfrm>
            <a:custGeom>
              <a:avLst/>
              <a:gdLst>
                <a:gd name="T0" fmla="*/ 29 w 237"/>
                <a:gd name="T1" fmla="*/ 0 h 316"/>
                <a:gd name="T2" fmla="*/ 0 w 237"/>
                <a:gd name="T3" fmla="*/ 28 h 316"/>
                <a:gd name="T4" fmla="*/ 0 w 237"/>
                <a:gd name="T5" fmla="*/ 316 h 316"/>
                <a:gd name="T6" fmla="*/ 237 w 237"/>
                <a:gd name="T7" fmla="*/ 316 h 316"/>
                <a:gd name="T8" fmla="*/ 237 w 237"/>
                <a:gd name="T9" fmla="*/ 0 h 316"/>
                <a:gd name="T10" fmla="*/ 29 w 237"/>
                <a:gd name="T11" fmla="*/ 0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7" h="316">
                  <a:moveTo>
                    <a:pt x="29" y="0"/>
                  </a:moveTo>
                  <a:lnTo>
                    <a:pt x="0" y="28"/>
                  </a:lnTo>
                  <a:lnTo>
                    <a:pt x="0" y="316"/>
                  </a:lnTo>
                  <a:lnTo>
                    <a:pt x="237" y="316"/>
                  </a:lnTo>
                  <a:lnTo>
                    <a:pt x="237" y="0"/>
                  </a:lnTo>
                  <a:lnTo>
                    <a:pt x="29" y="0"/>
                  </a:lnTo>
                  <a:close/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8" name="Freeform 74"/>
            <p:cNvSpPr>
              <a:spLocks noChangeAspect="1"/>
            </p:cNvSpPr>
            <p:nvPr/>
          </p:nvSpPr>
          <p:spPr bwMode="auto">
            <a:xfrm>
              <a:off x="7273017" y="2006204"/>
              <a:ext cx="26194" cy="26194"/>
            </a:xfrm>
            <a:custGeom>
              <a:avLst/>
              <a:gdLst>
                <a:gd name="T0" fmla="*/ 22 w 22"/>
                <a:gd name="T1" fmla="*/ 0 h 22"/>
                <a:gd name="T2" fmla="*/ 22 w 22"/>
                <a:gd name="T3" fmla="*/ 22 h 22"/>
                <a:gd name="T4" fmla="*/ 0 w 22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2">
                  <a:moveTo>
                    <a:pt x="22" y="0"/>
                  </a:moveTo>
                  <a:lnTo>
                    <a:pt x="22" y="22"/>
                  </a:lnTo>
                  <a:lnTo>
                    <a:pt x="0" y="22"/>
                  </a:ln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59" name="Line 75"/>
            <p:cNvSpPr>
              <a:spLocks noChangeAspect="1" noChangeShapeType="1"/>
            </p:cNvSpPr>
            <p:nvPr/>
          </p:nvSpPr>
          <p:spPr bwMode="auto">
            <a:xfrm flipH="1">
              <a:off x="7315880" y="2091929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0" name="Line 76"/>
            <p:cNvSpPr>
              <a:spLocks noChangeAspect="1" noChangeShapeType="1"/>
            </p:cNvSpPr>
            <p:nvPr/>
          </p:nvSpPr>
          <p:spPr bwMode="auto">
            <a:xfrm flipH="1">
              <a:off x="7315880" y="2126456"/>
              <a:ext cx="145256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1" name="Line 77"/>
            <p:cNvSpPr>
              <a:spLocks noChangeAspect="1" noChangeShapeType="1"/>
            </p:cNvSpPr>
            <p:nvPr/>
          </p:nvSpPr>
          <p:spPr bwMode="auto">
            <a:xfrm flipH="1">
              <a:off x="7315879" y="2160985"/>
              <a:ext cx="103584" cy="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62" name="Группа 61"/>
          <p:cNvGrpSpPr>
            <a:grpSpLocks noChangeAspect="1"/>
          </p:cNvGrpSpPr>
          <p:nvPr/>
        </p:nvGrpSpPr>
        <p:grpSpPr>
          <a:xfrm>
            <a:off x="4093664" y="1489409"/>
            <a:ext cx="214737" cy="216000"/>
            <a:chOff x="839788" y="3584576"/>
            <a:chExt cx="539751" cy="542926"/>
          </a:xfrm>
        </p:grpSpPr>
        <p:sp>
          <p:nvSpPr>
            <p:cNvPr id="63" name="Oval 119"/>
            <p:cNvSpPr>
              <a:spLocks noChangeArrowheads="1"/>
            </p:cNvSpPr>
            <p:nvPr/>
          </p:nvSpPr>
          <p:spPr bwMode="auto">
            <a:xfrm>
              <a:off x="839788" y="3584576"/>
              <a:ext cx="400050" cy="401638"/>
            </a:xfrm>
            <a:prstGeom prst="ellipse">
              <a:avLst/>
            </a:pr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4" name="Freeform 120"/>
            <p:cNvSpPr>
              <a:spLocks/>
            </p:cNvSpPr>
            <p:nvPr/>
          </p:nvSpPr>
          <p:spPr bwMode="auto">
            <a:xfrm>
              <a:off x="1190626" y="3935414"/>
              <a:ext cx="188913" cy="192088"/>
            </a:xfrm>
            <a:custGeom>
              <a:avLst/>
              <a:gdLst>
                <a:gd name="T0" fmla="*/ 0 w 66"/>
                <a:gd name="T1" fmla="*/ 18 h 67"/>
                <a:gd name="T2" fmla="*/ 44 w 66"/>
                <a:gd name="T3" fmla="*/ 62 h 67"/>
                <a:gd name="T4" fmla="*/ 62 w 66"/>
                <a:gd name="T5" fmla="*/ 62 h 67"/>
                <a:gd name="T6" fmla="*/ 62 w 66"/>
                <a:gd name="T7" fmla="*/ 45 h 67"/>
                <a:gd name="T8" fmla="*/ 17 w 66"/>
                <a:gd name="T9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0" y="18"/>
                  </a:moveTo>
                  <a:cubicBezTo>
                    <a:pt x="44" y="62"/>
                    <a:pt x="44" y="62"/>
                    <a:pt x="44" y="62"/>
                  </a:cubicBezTo>
                  <a:cubicBezTo>
                    <a:pt x="49" y="67"/>
                    <a:pt x="57" y="67"/>
                    <a:pt x="62" y="62"/>
                  </a:cubicBezTo>
                  <a:cubicBezTo>
                    <a:pt x="66" y="57"/>
                    <a:pt x="66" y="50"/>
                    <a:pt x="62" y="45"/>
                  </a:cubicBezTo>
                  <a:cubicBezTo>
                    <a:pt x="17" y="0"/>
                    <a:pt x="17" y="0"/>
                    <a:pt x="17" y="0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5" name="Freeform 121"/>
            <p:cNvSpPr>
              <a:spLocks/>
            </p:cNvSpPr>
            <p:nvPr/>
          </p:nvSpPr>
          <p:spPr bwMode="auto">
            <a:xfrm>
              <a:off x="989013" y="3787776"/>
              <a:ext cx="100013" cy="15875"/>
            </a:xfrm>
            <a:custGeom>
              <a:avLst/>
              <a:gdLst>
                <a:gd name="T0" fmla="*/ 35 w 35"/>
                <a:gd name="T1" fmla="*/ 6 h 6"/>
                <a:gd name="T2" fmla="*/ 18 w 35"/>
                <a:gd name="T3" fmla="*/ 0 h 6"/>
                <a:gd name="T4" fmla="*/ 18 w 35"/>
                <a:gd name="T5" fmla="*/ 0 h 6"/>
                <a:gd name="T6" fmla="*/ 0 w 35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6">
                  <a:moveTo>
                    <a:pt x="35" y="6"/>
                  </a:moveTo>
                  <a:cubicBezTo>
                    <a:pt x="31" y="3"/>
                    <a:pt x="24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2" y="0"/>
                    <a:pt x="5" y="3"/>
                    <a:pt x="0" y="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6" name="Freeform 122"/>
            <p:cNvSpPr>
              <a:spLocks/>
            </p:cNvSpPr>
            <p:nvPr/>
          </p:nvSpPr>
          <p:spPr bwMode="auto">
            <a:xfrm>
              <a:off x="1003301" y="3687764"/>
              <a:ext cx="73025" cy="100013"/>
            </a:xfrm>
            <a:custGeom>
              <a:avLst/>
              <a:gdLst>
                <a:gd name="T0" fmla="*/ 13 w 26"/>
                <a:gd name="T1" fmla="*/ 35 h 35"/>
                <a:gd name="T2" fmla="*/ 26 w 26"/>
                <a:gd name="T3" fmla="*/ 20 h 35"/>
                <a:gd name="T4" fmla="*/ 26 w 26"/>
                <a:gd name="T5" fmla="*/ 15 h 35"/>
                <a:gd name="T6" fmla="*/ 13 w 26"/>
                <a:gd name="T7" fmla="*/ 0 h 35"/>
                <a:gd name="T8" fmla="*/ 0 w 26"/>
                <a:gd name="T9" fmla="*/ 15 h 35"/>
                <a:gd name="T10" fmla="*/ 0 w 26"/>
                <a:gd name="T11" fmla="*/ 20 h 35"/>
                <a:gd name="T12" fmla="*/ 13 w 26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35">
                  <a:moveTo>
                    <a:pt x="13" y="35"/>
                  </a:moveTo>
                  <a:cubicBezTo>
                    <a:pt x="21" y="35"/>
                    <a:pt x="26" y="28"/>
                    <a:pt x="26" y="20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6" y="6"/>
                    <a:pt x="21" y="0"/>
                    <a:pt x="13" y="0"/>
                  </a:cubicBezTo>
                  <a:cubicBezTo>
                    <a:pt x="5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5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7" name="Freeform 123"/>
            <p:cNvSpPr>
              <a:spLocks/>
            </p:cNvSpPr>
            <p:nvPr/>
          </p:nvSpPr>
          <p:spPr bwMode="auto">
            <a:xfrm>
              <a:off x="877888" y="3824289"/>
              <a:ext cx="111125" cy="74613"/>
            </a:xfrm>
            <a:custGeom>
              <a:avLst/>
              <a:gdLst>
                <a:gd name="T0" fmla="*/ 0 w 39"/>
                <a:gd name="T1" fmla="*/ 4 h 26"/>
                <a:gd name="T2" fmla="*/ 17 w 39"/>
                <a:gd name="T3" fmla="*/ 0 h 26"/>
                <a:gd name="T4" fmla="*/ 39 w 39"/>
                <a:gd name="T5" fmla="*/ 13 h 26"/>
                <a:gd name="T6" fmla="*/ 39 w 39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26">
                  <a:moveTo>
                    <a:pt x="0" y="4"/>
                  </a:moveTo>
                  <a:cubicBezTo>
                    <a:pt x="4" y="1"/>
                    <a:pt x="11" y="0"/>
                    <a:pt x="17" y="0"/>
                  </a:cubicBezTo>
                  <a:cubicBezTo>
                    <a:pt x="27" y="0"/>
                    <a:pt x="39" y="8"/>
                    <a:pt x="39" y="13"/>
                  </a:cubicBezTo>
                  <a:cubicBezTo>
                    <a:pt x="39" y="26"/>
                    <a:pt x="39" y="26"/>
                    <a:pt x="39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8" name="Freeform 124"/>
            <p:cNvSpPr>
              <a:spLocks/>
            </p:cNvSpPr>
            <p:nvPr/>
          </p:nvSpPr>
          <p:spPr bwMode="auto">
            <a:xfrm>
              <a:off x="889001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27 w 27"/>
                <a:gd name="T3" fmla="*/ 20 h 35"/>
                <a:gd name="T4" fmla="*/ 27 w 27"/>
                <a:gd name="T5" fmla="*/ 15 h 35"/>
                <a:gd name="T6" fmla="*/ 13 w 27"/>
                <a:gd name="T7" fmla="*/ 0 h 35"/>
                <a:gd name="T8" fmla="*/ 0 w 27"/>
                <a:gd name="T9" fmla="*/ 15 h 35"/>
                <a:gd name="T10" fmla="*/ 0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21" y="35"/>
                    <a:pt x="27" y="28"/>
                    <a:pt x="27" y="20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6"/>
                    <a:pt x="21" y="0"/>
                    <a:pt x="13" y="0"/>
                  </a:cubicBezTo>
                  <a:cubicBezTo>
                    <a:pt x="6" y="0"/>
                    <a:pt x="0" y="6"/>
                    <a:pt x="0" y="1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8"/>
                    <a:pt x="6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69" name="Freeform 125"/>
            <p:cNvSpPr>
              <a:spLocks/>
            </p:cNvSpPr>
            <p:nvPr/>
          </p:nvSpPr>
          <p:spPr bwMode="auto">
            <a:xfrm>
              <a:off x="1089026" y="3824289"/>
              <a:ext cx="112713" cy="74613"/>
            </a:xfrm>
            <a:custGeom>
              <a:avLst/>
              <a:gdLst>
                <a:gd name="T0" fmla="*/ 40 w 40"/>
                <a:gd name="T1" fmla="*/ 4 h 26"/>
                <a:gd name="T2" fmla="*/ 22 w 40"/>
                <a:gd name="T3" fmla="*/ 0 h 26"/>
                <a:gd name="T4" fmla="*/ 0 w 40"/>
                <a:gd name="T5" fmla="*/ 13 h 26"/>
                <a:gd name="T6" fmla="*/ 0 w 40"/>
                <a:gd name="T7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26">
                  <a:moveTo>
                    <a:pt x="40" y="4"/>
                  </a:moveTo>
                  <a:cubicBezTo>
                    <a:pt x="35" y="1"/>
                    <a:pt x="28" y="0"/>
                    <a:pt x="22" y="0"/>
                  </a:cubicBezTo>
                  <a:cubicBezTo>
                    <a:pt x="13" y="0"/>
                    <a:pt x="0" y="8"/>
                    <a:pt x="0" y="13"/>
                  </a:cubicBezTo>
                  <a:cubicBezTo>
                    <a:pt x="0" y="26"/>
                    <a:pt x="0" y="26"/>
                    <a:pt x="0" y="26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0" name="Freeform 126"/>
            <p:cNvSpPr>
              <a:spLocks/>
            </p:cNvSpPr>
            <p:nvPr/>
          </p:nvSpPr>
          <p:spPr bwMode="auto">
            <a:xfrm>
              <a:off x="1114426" y="3724276"/>
              <a:ext cx="76200" cy="100013"/>
            </a:xfrm>
            <a:custGeom>
              <a:avLst/>
              <a:gdLst>
                <a:gd name="T0" fmla="*/ 13 w 27"/>
                <a:gd name="T1" fmla="*/ 35 h 35"/>
                <a:gd name="T2" fmla="*/ 0 w 27"/>
                <a:gd name="T3" fmla="*/ 20 h 35"/>
                <a:gd name="T4" fmla="*/ 0 w 27"/>
                <a:gd name="T5" fmla="*/ 15 h 35"/>
                <a:gd name="T6" fmla="*/ 13 w 27"/>
                <a:gd name="T7" fmla="*/ 0 h 35"/>
                <a:gd name="T8" fmla="*/ 27 w 27"/>
                <a:gd name="T9" fmla="*/ 15 h 35"/>
                <a:gd name="T10" fmla="*/ 27 w 27"/>
                <a:gd name="T11" fmla="*/ 20 h 35"/>
                <a:gd name="T12" fmla="*/ 13 w 27"/>
                <a:gd name="T13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7" h="35">
                  <a:moveTo>
                    <a:pt x="13" y="35"/>
                  </a:moveTo>
                  <a:cubicBezTo>
                    <a:pt x="5" y="35"/>
                    <a:pt x="0" y="28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21" y="0"/>
                    <a:pt x="27" y="6"/>
                    <a:pt x="27" y="15"/>
                  </a:cubicBezTo>
                  <a:cubicBezTo>
                    <a:pt x="27" y="20"/>
                    <a:pt x="27" y="20"/>
                    <a:pt x="27" y="20"/>
                  </a:cubicBezTo>
                  <a:cubicBezTo>
                    <a:pt x="27" y="28"/>
                    <a:pt x="21" y="35"/>
                    <a:pt x="13" y="35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1" name="Freeform 127"/>
            <p:cNvSpPr>
              <a:spLocks/>
            </p:cNvSpPr>
            <p:nvPr/>
          </p:nvSpPr>
          <p:spPr bwMode="auto">
            <a:xfrm>
              <a:off x="1139826" y="3887789"/>
              <a:ext cx="111125" cy="111125"/>
            </a:xfrm>
            <a:custGeom>
              <a:avLst/>
              <a:gdLst>
                <a:gd name="T0" fmla="*/ 47 w 70"/>
                <a:gd name="T1" fmla="*/ 0 h 70"/>
                <a:gd name="T2" fmla="*/ 70 w 70"/>
                <a:gd name="T3" fmla="*/ 23 h 70"/>
                <a:gd name="T4" fmla="*/ 23 w 70"/>
                <a:gd name="T5" fmla="*/ 70 h 70"/>
                <a:gd name="T6" fmla="*/ 0 w 70"/>
                <a:gd name="T7" fmla="*/ 4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70">
                  <a:moveTo>
                    <a:pt x="47" y="0"/>
                  </a:moveTo>
                  <a:lnTo>
                    <a:pt x="70" y="23"/>
                  </a:lnTo>
                  <a:lnTo>
                    <a:pt x="23" y="70"/>
                  </a:lnTo>
                  <a:lnTo>
                    <a:pt x="0" y="46"/>
                  </a:ln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grpSp>
        <p:nvGrpSpPr>
          <p:cNvPr id="72" name="Группа 71"/>
          <p:cNvGrpSpPr>
            <a:grpSpLocks noChangeAspect="1"/>
          </p:cNvGrpSpPr>
          <p:nvPr/>
        </p:nvGrpSpPr>
        <p:grpSpPr>
          <a:xfrm>
            <a:off x="399121" y="1465409"/>
            <a:ext cx="269126" cy="252000"/>
            <a:chOff x="7643813" y="4487863"/>
            <a:chExt cx="523874" cy="490538"/>
          </a:xfrm>
        </p:grpSpPr>
        <p:sp>
          <p:nvSpPr>
            <p:cNvPr id="73" name="Freeform 144"/>
            <p:cNvSpPr>
              <a:spLocks/>
            </p:cNvSpPr>
            <p:nvPr/>
          </p:nvSpPr>
          <p:spPr bwMode="auto">
            <a:xfrm>
              <a:off x="7700963" y="4637088"/>
              <a:ext cx="103187" cy="193675"/>
            </a:xfrm>
            <a:custGeom>
              <a:avLst/>
              <a:gdLst>
                <a:gd name="T0" fmla="*/ 288 w 288"/>
                <a:gd name="T1" fmla="*/ 0 h 544"/>
                <a:gd name="T2" fmla="*/ 0 w 288"/>
                <a:gd name="T3" fmla="*/ 192 h 544"/>
                <a:gd name="T4" fmla="*/ 0 w 288"/>
                <a:gd name="T5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8" h="544">
                  <a:moveTo>
                    <a:pt x="288" y="0"/>
                  </a:moveTo>
                  <a:cubicBezTo>
                    <a:pt x="128" y="0"/>
                    <a:pt x="0" y="86"/>
                    <a:pt x="0" y="192"/>
                  </a:cubicBezTo>
                  <a:cubicBezTo>
                    <a:pt x="0" y="544"/>
                    <a:pt x="0" y="544"/>
                    <a:pt x="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4" name="Freeform 145"/>
            <p:cNvSpPr>
              <a:spLocks/>
            </p:cNvSpPr>
            <p:nvPr/>
          </p:nvSpPr>
          <p:spPr bwMode="auto">
            <a:xfrm>
              <a:off x="7758113" y="4487863"/>
              <a:ext cx="90487" cy="114300"/>
            </a:xfrm>
            <a:custGeom>
              <a:avLst/>
              <a:gdLst>
                <a:gd name="T0" fmla="*/ 128 w 256"/>
                <a:gd name="T1" fmla="*/ 320 h 320"/>
                <a:gd name="T2" fmla="*/ 256 w 256"/>
                <a:gd name="T3" fmla="*/ 192 h 320"/>
                <a:gd name="T4" fmla="*/ 256 w 256"/>
                <a:gd name="T5" fmla="*/ 128 h 320"/>
                <a:gd name="T6" fmla="*/ 128 w 256"/>
                <a:gd name="T7" fmla="*/ 0 h 320"/>
                <a:gd name="T8" fmla="*/ 0 w 256"/>
                <a:gd name="T9" fmla="*/ 128 h 320"/>
                <a:gd name="T10" fmla="*/ 0 w 256"/>
                <a:gd name="T11" fmla="*/ 192 h 320"/>
                <a:gd name="T12" fmla="*/ 128 w 256"/>
                <a:gd name="T13" fmla="*/ 32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56" h="320">
                  <a:moveTo>
                    <a:pt x="128" y="320"/>
                  </a:moveTo>
                  <a:cubicBezTo>
                    <a:pt x="203" y="320"/>
                    <a:pt x="256" y="268"/>
                    <a:pt x="256" y="192"/>
                  </a:cubicBezTo>
                  <a:cubicBezTo>
                    <a:pt x="256" y="128"/>
                    <a:pt x="256" y="128"/>
                    <a:pt x="256" y="128"/>
                  </a:cubicBezTo>
                  <a:cubicBezTo>
                    <a:pt x="256" y="52"/>
                    <a:pt x="203" y="0"/>
                    <a:pt x="128" y="0"/>
                  </a:cubicBezTo>
                  <a:cubicBezTo>
                    <a:pt x="53" y="0"/>
                    <a:pt x="0" y="52"/>
                    <a:pt x="0" y="12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68"/>
                    <a:pt x="53" y="320"/>
                    <a:pt x="128" y="320"/>
                  </a:cubicBez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5" name="Line 146"/>
            <p:cNvSpPr>
              <a:spLocks noChangeShapeType="1"/>
            </p:cNvSpPr>
            <p:nvPr/>
          </p:nvSpPr>
          <p:spPr bwMode="auto">
            <a:xfrm>
              <a:off x="7747000" y="4716463"/>
              <a:ext cx="0" cy="114300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6" name="Freeform 147"/>
            <p:cNvSpPr>
              <a:spLocks/>
            </p:cNvSpPr>
            <p:nvPr/>
          </p:nvSpPr>
          <p:spPr bwMode="auto">
            <a:xfrm>
              <a:off x="7804150" y="4637088"/>
              <a:ext cx="101600" cy="193675"/>
            </a:xfrm>
            <a:custGeom>
              <a:avLst/>
              <a:gdLst>
                <a:gd name="T0" fmla="*/ 0 w 288"/>
                <a:gd name="T1" fmla="*/ 0 h 544"/>
                <a:gd name="T2" fmla="*/ 288 w 288"/>
                <a:gd name="T3" fmla="*/ 192 h 544"/>
                <a:gd name="T4" fmla="*/ 288 w 288"/>
                <a:gd name="T5" fmla="*/ 416 h 544"/>
                <a:gd name="T6" fmla="*/ 160 w 288"/>
                <a:gd name="T7" fmla="*/ 544 h 544"/>
                <a:gd name="T8" fmla="*/ 160 w 288"/>
                <a:gd name="T9" fmla="*/ 544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8" h="544">
                  <a:moveTo>
                    <a:pt x="0" y="0"/>
                  </a:moveTo>
                  <a:cubicBezTo>
                    <a:pt x="160" y="0"/>
                    <a:pt x="288" y="86"/>
                    <a:pt x="288" y="192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87"/>
                    <a:pt x="231" y="544"/>
                    <a:pt x="160" y="544"/>
                  </a:cubicBezTo>
                  <a:cubicBezTo>
                    <a:pt x="160" y="544"/>
                    <a:pt x="160" y="544"/>
                    <a:pt x="160" y="544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7" name="Line 148"/>
            <p:cNvSpPr>
              <a:spLocks noChangeShapeType="1"/>
            </p:cNvSpPr>
            <p:nvPr/>
          </p:nvSpPr>
          <p:spPr bwMode="auto">
            <a:xfrm>
              <a:off x="7861300" y="4716463"/>
              <a:ext cx="0" cy="2619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8" name="Line 149"/>
            <p:cNvSpPr>
              <a:spLocks noChangeShapeType="1"/>
            </p:cNvSpPr>
            <p:nvPr/>
          </p:nvSpPr>
          <p:spPr bwMode="auto">
            <a:xfrm>
              <a:off x="7747000" y="4932363"/>
              <a:ext cx="0" cy="460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79" name="Line 150"/>
            <p:cNvSpPr>
              <a:spLocks noChangeShapeType="1"/>
            </p:cNvSpPr>
            <p:nvPr/>
          </p:nvSpPr>
          <p:spPr bwMode="auto">
            <a:xfrm>
              <a:off x="7815263" y="4830763"/>
              <a:ext cx="0" cy="147638"/>
            </a:xfrm>
            <a:prstGeom prst="line">
              <a:avLst/>
            </a:pr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0" name="Rectangle 151"/>
            <p:cNvSpPr>
              <a:spLocks noChangeArrowheads="1"/>
            </p:cNvSpPr>
            <p:nvPr/>
          </p:nvSpPr>
          <p:spPr bwMode="auto">
            <a:xfrm>
              <a:off x="7643813" y="4830763"/>
              <a:ext cx="125412" cy="101600"/>
            </a:xfrm>
            <a:prstGeom prst="rect">
              <a:avLst/>
            </a:pr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1" name="Freeform 152"/>
            <p:cNvSpPr>
              <a:spLocks/>
            </p:cNvSpPr>
            <p:nvPr/>
          </p:nvSpPr>
          <p:spPr bwMode="auto">
            <a:xfrm>
              <a:off x="7940675" y="4648200"/>
              <a:ext cx="169862" cy="136525"/>
            </a:xfrm>
            <a:custGeom>
              <a:avLst/>
              <a:gdLst>
                <a:gd name="T0" fmla="*/ 86 w 107"/>
                <a:gd name="T1" fmla="*/ 0 h 86"/>
                <a:gd name="T2" fmla="*/ 43 w 107"/>
                <a:gd name="T3" fmla="*/ 43 h 86"/>
                <a:gd name="T4" fmla="*/ 21 w 107"/>
                <a:gd name="T5" fmla="*/ 21 h 86"/>
                <a:gd name="T6" fmla="*/ 0 w 107"/>
                <a:gd name="T7" fmla="*/ 43 h 86"/>
                <a:gd name="T8" fmla="*/ 43 w 107"/>
                <a:gd name="T9" fmla="*/ 86 h 86"/>
                <a:gd name="T10" fmla="*/ 107 w 107"/>
                <a:gd name="T11" fmla="*/ 21 h 86"/>
                <a:gd name="T12" fmla="*/ 86 w 107"/>
                <a:gd name="T13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86">
                  <a:moveTo>
                    <a:pt x="86" y="0"/>
                  </a:moveTo>
                  <a:lnTo>
                    <a:pt x="43" y="43"/>
                  </a:lnTo>
                  <a:lnTo>
                    <a:pt x="21" y="21"/>
                  </a:lnTo>
                  <a:lnTo>
                    <a:pt x="0" y="43"/>
                  </a:lnTo>
                  <a:lnTo>
                    <a:pt x="43" y="86"/>
                  </a:lnTo>
                  <a:lnTo>
                    <a:pt x="107" y="21"/>
                  </a:lnTo>
                  <a:lnTo>
                    <a:pt x="86" y="0"/>
                  </a:lnTo>
                  <a:close/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  <p:sp>
          <p:nvSpPr>
            <p:cNvPr id="82" name="Freeform 153"/>
            <p:cNvSpPr>
              <a:spLocks/>
            </p:cNvSpPr>
            <p:nvPr/>
          </p:nvSpPr>
          <p:spPr bwMode="auto">
            <a:xfrm>
              <a:off x="7886700" y="4556125"/>
              <a:ext cx="280987" cy="307975"/>
            </a:xfrm>
            <a:custGeom>
              <a:avLst/>
              <a:gdLst>
                <a:gd name="T0" fmla="*/ 0 w 791"/>
                <a:gd name="T1" fmla="*/ 192 h 864"/>
                <a:gd name="T2" fmla="*/ 359 w 791"/>
                <a:gd name="T3" fmla="*/ 0 h 864"/>
                <a:gd name="T4" fmla="*/ 791 w 791"/>
                <a:gd name="T5" fmla="*/ 432 h 864"/>
                <a:gd name="T6" fmla="*/ 359 w 791"/>
                <a:gd name="T7" fmla="*/ 864 h 864"/>
                <a:gd name="T8" fmla="*/ 97 w 791"/>
                <a:gd name="T9" fmla="*/ 775 h 8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1" h="864">
                  <a:moveTo>
                    <a:pt x="0" y="192"/>
                  </a:moveTo>
                  <a:cubicBezTo>
                    <a:pt x="77" y="76"/>
                    <a:pt x="209" y="0"/>
                    <a:pt x="359" y="0"/>
                  </a:cubicBezTo>
                  <a:cubicBezTo>
                    <a:pt x="598" y="0"/>
                    <a:pt x="791" y="193"/>
                    <a:pt x="791" y="432"/>
                  </a:cubicBezTo>
                  <a:cubicBezTo>
                    <a:pt x="791" y="671"/>
                    <a:pt x="598" y="864"/>
                    <a:pt x="359" y="864"/>
                  </a:cubicBezTo>
                  <a:cubicBezTo>
                    <a:pt x="260" y="864"/>
                    <a:pt x="170" y="831"/>
                    <a:pt x="97" y="775"/>
                  </a:cubicBezTo>
                </a:path>
              </a:pathLst>
            </a:custGeom>
            <a:noFill/>
            <a:ln w="1270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ru-RU" sz="844"/>
            </a:p>
          </p:txBody>
        </p:sp>
      </p:grpSp>
      <p:sp>
        <p:nvSpPr>
          <p:cNvPr id="83" name="Прямоугольник 82">
            <a:hlinkClick r:id="rId12" action="ppaction://hlinksldjump"/>
          </p:cNvPr>
          <p:cNvSpPr/>
          <p:nvPr/>
        </p:nvSpPr>
        <p:spPr>
          <a:xfrm>
            <a:off x="725275" y="4759211"/>
            <a:ext cx="1237507" cy="288000"/>
          </a:xfrm>
          <a:prstGeom prst="rect">
            <a:avLst/>
          </a:prstGeom>
          <a:gradFill>
            <a:gsLst>
              <a:gs pos="93000">
                <a:schemeClr val="accent1">
                  <a:lumMod val="5000"/>
                  <a:lumOff val="95000"/>
                  <a:alpha val="0"/>
                </a:schemeClr>
              </a:gs>
              <a:gs pos="80000">
                <a:schemeClr val="accent5">
                  <a:lumMod val="75000"/>
                  <a:alpha val="15000"/>
                </a:schemeClr>
              </a:gs>
              <a:gs pos="38000">
                <a:schemeClr val="accent1">
                  <a:alpha val="27000"/>
                </a:schemeClr>
              </a:gs>
              <a:gs pos="0">
                <a:schemeClr val="accent1">
                  <a:alpha val="42000"/>
                </a:schemeClr>
              </a:gs>
            </a:gsLst>
            <a:lin ang="14400000" scaled="0"/>
          </a:gradFill>
          <a:ln>
            <a:solidFill>
              <a:schemeClr val="accent1"/>
            </a:solidFill>
          </a:ln>
        </p:spPr>
        <p:txBody>
          <a:bodyPr wrap="square" lIns="36000" tIns="0" rIns="36000" bIns="0" anchor="ctr">
            <a:noAutofit/>
          </a:bodyPr>
          <a:lstStyle/>
          <a:p>
            <a:pPr algn="ctr"/>
            <a:r>
              <a:rPr lang="ru-RU" sz="900" b="1" dirty="0" smtClean="0">
                <a:solidFill>
                  <a:schemeClr val="accent1"/>
                </a:solidFill>
              </a:rPr>
              <a:t>Контакты</a:t>
            </a:r>
            <a:endParaRPr lang="ru-RU" sz="900" b="1" dirty="0">
              <a:solidFill>
                <a:schemeClr val="accent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330339" y="4340884"/>
            <a:ext cx="625334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ru-RU" sz="800" dirty="0" smtClean="0"/>
              <a:t>* - </a:t>
            </a:r>
            <a:r>
              <a:rPr lang="ru-RU" sz="800" dirty="0"/>
              <a:t>объект негативного воздействия на окружающую </a:t>
            </a:r>
            <a:r>
              <a:rPr lang="ru-RU" sz="800" dirty="0" smtClean="0"/>
              <a:t>среду</a:t>
            </a:r>
          </a:p>
          <a:p>
            <a:pPr>
              <a:spcAft>
                <a:spcPts val="600"/>
              </a:spcAft>
            </a:pPr>
            <a:r>
              <a:rPr lang="ru-RU" sz="800" dirty="0"/>
              <a:t>** - по схеме оповещения, утвержденной в составе Плана предупреждения и ликвидации разливов нефти и нефтепродуктов</a:t>
            </a:r>
          </a:p>
          <a:p>
            <a:pPr>
              <a:spcAft>
                <a:spcPts val="600"/>
              </a:spcAft>
            </a:pPr>
            <a:endParaRPr lang="ru-RU" sz="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1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tj1U9VwQ5CH9nqjuHtU4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IAKOy2aSBWb3iLNlO4rfw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iDM_HyTh2TAnVUjbbBuA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sznRjaOOoS40jeWW3oTw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EOt5n3wD9QEhi_Emvaebg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W0jTIugqSyCrbpzOiANfX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AsznRjaOOoS40jeWW3oT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Default Theme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Default Theme" id="{C2B3E2E2-877C-4A0B-9E6A-75E2663F6E33}" vid="{95D91212-3B27-474D-90AD-EE89DE4EAB2D}"/>
    </a:ext>
  </a:extLst>
</a:theme>
</file>

<file path=ppt/theme/theme2.xml><?xml version="1.0" encoding="utf-8"?>
<a:theme xmlns:a="http://schemas.openxmlformats.org/drawingml/2006/main" name="Базовые слайды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227DC22F-5057-47A5-B5B5-5E0342230871}"/>
    </a:ext>
  </a:extLst>
</a:theme>
</file>

<file path=ppt/theme/theme3.xml><?xml version="1.0" encoding="utf-8"?>
<a:theme xmlns:a="http://schemas.openxmlformats.org/drawingml/2006/main" name="Одна колонка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2CEEE22C-7C20-404B-9A68-8AF6E11D89F5}"/>
    </a:ext>
  </a:extLst>
</a:theme>
</file>

<file path=ppt/theme/theme4.xml><?xml version="1.0" encoding="utf-8"?>
<a:theme xmlns:a="http://schemas.openxmlformats.org/drawingml/2006/main" name="Две колонки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2D940D6A-50B1-40A0-A849-B42380E2A9FB}"/>
    </a:ext>
  </a:extLst>
</a:theme>
</file>

<file path=ppt/theme/theme5.xml><?xml version="1.0" encoding="utf-8"?>
<a:theme xmlns:a="http://schemas.openxmlformats.org/drawingml/2006/main" name="Три колонки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5269E648-71A4-4CBE-B97A-02063611A9B8}"/>
    </a:ext>
  </a:extLst>
</a:theme>
</file>

<file path=ppt/theme/theme6.xml><?xml version="1.0" encoding="utf-8"?>
<a:theme xmlns:a="http://schemas.openxmlformats.org/drawingml/2006/main" name="Четыре колонки и более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AABA556F-02CD-43B5-A156-2EE10DC9F001}"/>
    </a:ext>
  </a:extLst>
</a:theme>
</file>

<file path=ppt/theme/theme7.xml><?xml version="1.0" encoding="utf-8"?>
<a:theme xmlns:a="http://schemas.openxmlformats.org/drawingml/2006/main" name="Схемы">
  <a:themeElements>
    <a:clrScheme name="Другая 4">
      <a:dk1>
        <a:sysClr val="windowText" lastClr="000000"/>
      </a:dk1>
      <a:lt1>
        <a:sysClr val="window" lastClr="FFFFFF"/>
      </a:lt1>
      <a:dk2>
        <a:srgbClr val="B2D2D8"/>
      </a:dk2>
      <a:lt2>
        <a:srgbClr val="99CC00"/>
      </a:lt2>
      <a:accent1>
        <a:srgbClr val="008C95"/>
      </a:accent1>
      <a:accent2>
        <a:srgbClr val="FFC000"/>
      </a:accent2>
      <a:accent3>
        <a:srgbClr val="808080"/>
      </a:accent3>
      <a:accent4>
        <a:srgbClr val="F58A1F"/>
      </a:accent4>
      <a:accent5>
        <a:srgbClr val="B2D2D8"/>
      </a:accent5>
      <a:accent6>
        <a:srgbClr val="C00000"/>
      </a:accent6>
      <a:hlink>
        <a:srgbClr val="008C95"/>
      </a:hlink>
      <a:folHlink>
        <a:srgbClr val="00696F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1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2">
        <a:dk1>
          <a:srgbClr val="000000"/>
        </a:dk1>
        <a:lt1>
          <a:srgbClr val="FFFFFF"/>
        </a:lt1>
        <a:dk2>
          <a:srgbClr val="4D4D4D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3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4">
        <a:dk1>
          <a:srgbClr val="000000"/>
        </a:dk1>
        <a:lt1>
          <a:srgbClr val="FFFFFF"/>
        </a:lt1>
        <a:dk2>
          <a:srgbClr val="1C1C1C"/>
        </a:dk2>
        <a:lt2>
          <a:srgbClr val="808080"/>
        </a:lt2>
        <a:accent1>
          <a:srgbClr val="008080"/>
        </a:accent1>
        <a:accent2>
          <a:srgbClr val="FF99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E78A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5">
        <a:dk1>
          <a:srgbClr val="000000"/>
        </a:dk1>
        <a:lt1>
          <a:srgbClr val="FFFFFF"/>
        </a:lt1>
        <a:dk2>
          <a:srgbClr val="008080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6">
        <a:dk1>
          <a:srgbClr val="000000"/>
        </a:dk1>
        <a:lt1>
          <a:srgbClr val="FFFFFF"/>
        </a:lt1>
        <a:dk2>
          <a:srgbClr val="080808"/>
        </a:dk2>
        <a:lt2>
          <a:srgbClr val="808080"/>
        </a:lt2>
        <a:accent1>
          <a:srgbClr val="008080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AAC0C0"/>
        </a:accent5>
        <a:accent6>
          <a:srgbClr val="8AB900"/>
        </a:accent6>
        <a:hlink>
          <a:srgbClr val="C0C0C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Презентация1" id="{20908C41-AA37-4801-8770-E5A5C9FBDDE0}" vid="{2CF50E1E-3D05-4BE1-A397-94D3F541EF7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0FDAC5-DF3C-4E4A-91D0-49CAA835B6F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F609722-BE05-439D-86E2-A5D9C08C6C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7D1F72C-33C5-4552-BC6A-850F0F601A68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8007</TotalTime>
  <Words>2716</Words>
  <Application>Microsoft Office PowerPoint</Application>
  <PresentationFormat>Экран (16:9)</PresentationFormat>
  <Paragraphs>459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7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Wingdings</vt:lpstr>
      <vt:lpstr>Default Theme</vt:lpstr>
      <vt:lpstr>Базовые слайды</vt:lpstr>
      <vt:lpstr>Одна колонка</vt:lpstr>
      <vt:lpstr>Две колонки</vt:lpstr>
      <vt:lpstr>Три колонки</vt:lpstr>
      <vt:lpstr>Четыре колонки и более</vt:lpstr>
      <vt:lpstr>Схемы</vt:lpstr>
      <vt:lpstr>Слайд think-cell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SIBUR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Страхов Михаил Вячеславович</dc:creator>
  <cp:lastModifiedBy>Хилинский Валентин Францевич</cp:lastModifiedBy>
  <cp:revision>118</cp:revision>
  <dcterms:created xsi:type="dcterms:W3CDTF">2021-05-13T14:55:47Z</dcterms:created>
  <dcterms:modified xsi:type="dcterms:W3CDTF">2024-06-04T11:08:51Z</dcterms:modified>
</cp:coreProperties>
</file>