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08788" cy="9940925"/>
  <p:custDataLst>
    <p:tags r:id="rId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008080"/>
    <a:srgbClr val="939B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 varScale="1">
        <p:scale>
          <a:sx n="77" d="100"/>
          <a:sy n="77" d="100"/>
        </p:scale>
        <p:origin x="1133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9D44E-E595-4FD6-B954-CD5D9415B4A2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6A3D1-E60F-4BA7-99A1-BF7CD38D6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179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630947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008456"/>
              </p:ext>
            </p:extLst>
          </p:nvPr>
        </p:nvGraphicFramePr>
        <p:xfrm>
          <a:off x="310935" y="1374361"/>
          <a:ext cx="8496944" cy="409186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2691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277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ПОДРАЗДЕЛЕНИЕ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телефона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671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Диспетчер ОДУ</a:t>
                      </a:r>
                      <a:endParaRPr lang="ru-RU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398-755, 398-056, 398-899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Диспетчер</a:t>
                      </a:r>
                      <a:r>
                        <a:rPr lang="ru-RU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ПСФ</a:t>
                      </a:r>
                      <a:r>
                        <a:rPr lang="ru-RU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(Южная</a:t>
                      </a:r>
                      <a:r>
                        <a:rPr lang="ru-RU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площадка</a:t>
                      </a: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511,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397-201</a:t>
                      </a:r>
                    </a:p>
                    <a:p>
                      <a:pPr algn="l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398-000, доб. 7201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Диспетчер ПСФ</a:t>
                      </a:r>
                      <a:r>
                        <a:rPr lang="ru-RU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(Северная площадка)</a:t>
                      </a:r>
                      <a:endParaRPr lang="ru-RU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516,   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398-501</a:t>
                      </a:r>
                    </a:p>
                    <a:p>
                      <a:pPr algn="l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398-000, доб. 8501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СКОРАЯ ПОМОЩЬ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513,   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397-103</a:t>
                      </a:r>
                    </a:p>
                    <a:p>
                      <a:pPr algn="l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398-000, доб. 7103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</a:t>
                      </a:r>
                      <a:r>
                        <a:rPr lang="ru-RU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НОП «СИБИРЬ-ТНХ»,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 № 1)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512,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сот. 8-919-939-9980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397-704, 397-709 </a:t>
                      </a:r>
                      <a:endParaRPr lang="en-US" sz="16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398-000, доб.7709 / 7704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9032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ГОРЯЧАЯ ЛИНИЯ </a:t>
                      </a: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ОТ и ПБ                             ТЕЛ.</a:t>
                      </a:r>
                    </a:p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                                                       СМС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8-800-77-07-112 </a:t>
                      </a:r>
                    </a:p>
                    <a:p>
                      <a:pPr algn="l"/>
                      <a:r>
                        <a:rPr lang="ru-RU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5312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9"/>
            <a:ext cx="1944216" cy="576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EBFFFC"/>
              </a:clrFrom>
              <a:clrTo>
                <a:srgbClr val="EBFFFC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9" t="13860" r="9905" b="17337"/>
          <a:stretch/>
        </p:blipFill>
        <p:spPr bwMode="auto">
          <a:xfrm>
            <a:off x="3835400" y="5510212"/>
            <a:ext cx="1524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179512" y="116632"/>
            <a:ext cx="8784976" cy="6611416"/>
          </a:xfrm>
          <a:prstGeom prst="roundRect">
            <a:avLst>
              <a:gd name="adj" fmla="val 2836"/>
            </a:avLst>
          </a:prstGeom>
          <a:noFill/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54951" y="420254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ТЕЛЕФОНЫ </a:t>
            </a:r>
          </a:p>
          <a:p>
            <a:pPr algn="ctr"/>
            <a:r>
              <a:rPr lang="ru-RU" sz="2800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вызова экстренных служб</a:t>
            </a:r>
            <a:endParaRPr lang="ru-RU" sz="2800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7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7356</TotalTime>
  <Words>92</Words>
  <Application>Microsoft Office PowerPoint</Application>
  <PresentationFormat>Экран (4:3)</PresentationFormat>
  <Paragraphs>23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Тема Office</vt:lpstr>
      <vt:lpstr>think-cell Slide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Коптелина Александра Владимировна</dc:creator>
  <cp:lastModifiedBy>Закирова Гульназ Ахтямовна</cp:lastModifiedBy>
  <cp:revision>169</cp:revision>
  <cp:lastPrinted>2021-03-26T11:18:52Z</cp:lastPrinted>
  <dcterms:created xsi:type="dcterms:W3CDTF">2014-10-23T10:10:23Z</dcterms:created>
  <dcterms:modified xsi:type="dcterms:W3CDTF">2021-03-30T11:59:41Z</dcterms:modified>
</cp:coreProperties>
</file>