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4.xml" ContentType="application/vnd.openxmlformats-officedocument.them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5.xml" ContentType="application/vnd.openxmlformats-officedocument.them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6.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7.xml" ContentType="application/vnd.openxmlformats-officedocument.them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heme/theme8.xml" ContentType="application/vnd.openxmlformats-officedocument.theme+xml"/>
  <Override PartName="/ppt/tags/tag15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55.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 id="2147483659" r:id="rId2"/>
    <p:sldMasterId id="2147483691" r:id="rId3"/>
    <p:sldMasterId id="2147483699" r:id="rId4"/>
    <p:sldMasterId id="2147483729" r:id="rId5"/>
    <p:sldMasterId id="2147483754" r:id="rId6"/>
    <p:sldMasterId id="2147483763" r:id="rId7"/>
  </p:sldMasterIdLst>
  <p:notesMasterIdLst>
    <p:notesMasterId r:id="rId14"/>
  </p:notesMasterIdLst>
  <p:sldIdLst>
    <p:sldId id="259" r:id="rId8"/>
    <p:sldId id="301" r:id="rId9"/>
    <p:sldId id="305" r:id="rId10"/>
    <p:sldId id="306" r:id="rId11"/>
    <p:sldId id="308" r:id="rId12"/>
    <p:sldId id="307" r:id="rId13"/>
  </p:sldIdLst>
  <p:sldSz cx="12192000" cy="6858000"/>
  <p:notesSz cx="6858000" cy="9144000"/>
  <p:custDataLst>
    <p:tags r:id="rId15"/>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Евдокимова Анна Николаевна" initials="ЕАН" lastIdx="8" clrIdx="0">
    <p:extLst>
      <p:ext uri="{19B8F6BF-5375-455C-9EA6-DF929625EA0E}">
        <p15:presenceInfo xmlns:p15="http://schemas.microsoft.com/office/powerpoint/2012/main" userId="Евдокимова Анна Николаевна" providerId="None"/>
      </p:ext>
    </p:extLst>
  </p:cmAuthor>
  <p:cmAuthor id="2" name="Дорохин Александр Валентинович" initials="ДАВ" lastIdx="11" clrIdx="1">
    <p:extLst>
      <p:ext uri="{19B8F6BF-5375-455C-9EA6-DF929625EA0E}">
        <p15:presenceInfo xmlns:p15="http://schemas.microsoft.com/office/powerpoint/2012/main" userId="Дорохин Александр Валентинович" providerId="None"/>
      </p:ext>
    </p:extLst>
  </p:cmAuthor>
  <p:cmAuthor id="3" name="Синицина Елена Геннадьевна" initials="СЕГ" lastIdx="4" clrIdx="2">
    <p:extLst>
      <p:ext uri="{19B8F6BF-5375-455C-9EA6-DF929625EA0E}">
        <p15:presenceInfo xmlns:p15="http://schemas.microsoft.com/office/powerpoint/2012/main" userId="Синицина Елена Геннадьевна" providerId="None"/>
      </p:ext>
    </p:extLst>
  </p:cmAuthor>
  <p:cmAuthor id="4" name="Хайруллина Голия Шавкатовна" initials="ХГШ" lastIdx="5" clrIdx="3">
    <p:extLst>
      <p:ext uri="{19B8F6BF-5375-455C-9EA6-DF929625EA0E}">
        <p15:presenceInfo xmlns:p15="http://schemas.microsoft.com/office/powerpoint/2012/main" userId="Хайруллина Голия Шавкатовна"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95"/>
    <a:srgbClr val="E7EEEF"/>
    <a:srgbClr val="B2D2D8"/>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92" autoAdjust="0"/>
    <p:restoredTop sz="96395" autoAdjust="0"/>
  </p:normalViewPr>
  <p:slideViewPr>
    <p:cSldViewPr snapToGrid="0">
      <p:cViewPr varScale="1">
        <p:scale>
          <a:sx n="107" d="100"/>
          <a:sy n="107" d="100"/>
        </p:scale>
        <p:origin x="156" y="12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tags" Target="tags/tag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48248E-A305-4F5A-8BFB-DE994C8D46B4}" type="datetimeFigureOut">
              <a:rPr lang="ru-RU" smtClean="0"/>
              <a:t>26.06.2024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2B6F0D-B75F-4D76-9973-2557130F87B7}" type="slidenum">
              <a:rPr lang="ru-RU" smtClean="0"/>
              <a:t>‹#›</a:t>
            </a:fld>
            <a:endParaRPr lang="ru-RU"/>
          </a:p>
        </p:txBody>
      </p:sp>
    </p:spTree>
    <p:extLst>
      <p:ext uri="{BB962C8B-B14F-4D97-AF65-F5344CB8AC3E}">
        <p14:creationId xmlns:p14="http://schemas.microsoft.com/office/powerpoint/2010/main" val="203357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42B6F0D-B75F-4D76-9973-2557130F87B7}" type="slidenum">
              <a:rPr lang="ru-RU" smtClean="0"/>
              <a:t>1</a:t>
            </a:fld>
            <a:endParaRPr lang="ru-RU"/>
          </a:p>
        </p:txBody>
      </p:sp>
    </p:spTree>
    <p:extLst>
      <p:ext uri="{BB962C8B-B14F-4D97-AF65-F5344CB8AC3E}">
        <p14:creationId xmlns:p14="http://schemas.microsoft.com/office/powerpoint/2010/main" val="2911728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42B6F0D-B75F-4D76-9973-2557130F87B7}" type="slidenum">
              <a:rPr lang="ru-RU" smtClean="0"/>
              <a:t>4</a:t>
            </a:fld>
            <a:endParaRPr lang="ru-RU"/>
          </a:p>
        </p:txBody>
      </p:sp>
    </p:spTree>
    <p:extLst>
      <p:ext uri="{BB962C8B-B14F-4D97-AF65-F5344CB8AC3E}">
        <p14:creationId xmlns:p14="http://schemas.microsoft.com/office/powerpoint/2010/main" val="2490828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42B6F0D-B75F-4D76-9973-2557130F87B7}" type="slidenum">
              <a:rPr lang="ru-RU" smtClean="0"/>
              <a:t>6</a:t>
            </a:fld>
            <a:endParaRPr lang="ru-RU"/>
          </a:p>
        </p:txBody>
      </p:sp>
    </p:spTree>
    <p:extLst>
      <p:ext uri="{BB962C8B-B14F-4D97-AF65-F5344CB8AC3E}">
        <p14:creationId xmlns:p14="http://schemas.microsoft.com/office/powerpoint/2010/main" val="38101022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11.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1.xml"/><Relationship Id="rId1" Type="http://schemas.openxmlformats.org/officeDocument/2006/relationships/vmlDrawing" Target="../drawings/vmlDrawing100.vml"/><Relationship Id="rId5" Type="http://schemas.openxmlformats.org/officeDocument/2006/relationships/image" Target="../media/image4.emf"/><Relationship Id="rId4" Type="http://schemas.openxmlformats.org/officeDocument/2006/relationships/oleObject" Target="../embeddings/oleObject101.bin"/></Relationships>
</file>

<file path=ppt/slideLayouts/_rels/slideLayout103.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2.xml"/><Relationship Id="rId1" Type="http://schemas.openxmlformats.org/officeDocument/2006/relationships/vmlDrawing" Target="../drawings/vmlDrawing101.vml"/><Relationship Id="rId5" Type="http://schemas.openxmlformats.org/officeDocument/2006/relationships/image" Target="../media/image4.emf"/><Relationship Id="rId4" Type="http://schemas.openxmlformats.org/officeDocument/2006/relationships/oleObject" Target="../embeddings/oleObject102.bin"/></Relationships>
</file>

<file path=ppt/slideLayouts/_rels/slideLayout104.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3.xml"/><Relationship Id="rId1" Type="http://schemas.openxmlformats.org/officeDocument/2006/relationships/vmlDrawing" Target="../drawings/vmlDrawing102.vml"/><Relationship Id="rId5" Type="http://schemas.openxmlformats.org/officeDocument/2006/relationships/image" Target="../media/image4.emf"/><Relationship Id="rId4" Type="http://schemas.openxmlformats.org/officeDocument/2006/relationships/oleObject" Target="../embeddings/oleObject103.bin"/></Relationships>
</file>

<file path=ppt/slideLayouts/_rels/slideLayout105.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4.xml"/><Relationship Id="rId1" Type="http://schemas.openxmlformats.org/officeDocument/2006/relationships/vmlDrawing" Target="../drawings/vmlDrawing103.vml"/><Relationship Id="rId5" Type="http://schemas.openxmlformats.org/officeDocument/2006/relationships/image" Target="../media/image4.emf"/><Relationship Id="rId4" Type="http://schemas.openxmlformats.org/officeDocument/2006/relationships/oleObject" Target="../embeddings/oleObject104.bin"/></Relationships>
</file>

<file path=ppt/slideLayouts/_rels/slideLayout106.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5.xml"/><Relationship Id="rId1" Type="http://schemas.openxmlformats.org/officeDocument/2006/relationships/vmlDrawing" Target="../drawings/vmlDrawing104.vml"/><Relationship Id="rId5" Type="http://schemas.openxmlformats.org/officeDocument/2006/relationships/image" Target="../media/image4.emf"/><Relationship Id="rId4" Type="http://schemas.openxmlformats.org/officeDocument/2006/relationships/oleObject" Target="../embeddings/oleObject105.bin"/></Relationships>
</file>

<file path=ppt/slideLayouts/_rels/slideLayout107.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6.xml"/><Relationship Id="rId1" Type="http://schemas.openxmlformats.org/officeDocument/2006/relationships/vmlDrawing" Target="../drawings/vmlDrawing105.vml"/><Relationship Id="rId5" Type="http://schemas.openxmlformats.org/officeDocument/2006/relationships/image" Target="../media/image4.emf"/><Relationship Id="rId4" Type="http://schemas.openxmlformats.org/officeDocument/2006/relationships/oleObject" Target="../embeddings/oleObject106.bin"/></Relationships>
</file>

<file path=ppt/slideLayouts/_rels/slideLayout108.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7.xml"/><Relationship Id="rId1" Type="http://schemas.openxmlformats.org/officeDocument/2006/relationships/vmlDrawing" Target="../drawings/vmlDrawing106.vml"/><Relationship Id="rId5" Type="http://schemas.openxmlformats.org/officeDocument/2006/relationships/image" Target="../media/image4.emf"/><Relationship Id="rId4" Type="http://schemas.openxmlformats.org/officeDocument/2006/relationships/oleObject" Target="../embeddings/oleObject107.bin"/></Relationships>
</file>

<file path=ppt/slideLayouts/_rels/slideLayout109.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8.xml"/><Relationship Id="rId1" Type="http://schemas.openxmlformats.org/officeDocument/2006/relationships/vmlDrawing" Target="../drawings/vmlDrawing107.vml"/><Relationship Id="rId5" Type="http://schemas.openxmlformats.org/officeDocument/2006/relationships/image" Target="../media/image4.emf"/><Relationship Id="rId4" Type="http://schemas.openxmlformats.org/officeDocument/2006/relationships/oleObject" Target="../embeddings/oleObject108.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vmlDrawing" Target="../drawings/vmlDrawing12.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10.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19.xml"/><Relationship Id="rId1" Type="http://schemas.openxmlformats.org/officeDocument/2006/relationships/vmlDrawing" Target="../drawings/vmlDrawing108.vml"/><Relationship Id="rId5" Type="http://schemas.openxmlformats.org/officeDocument/2006/relationships/image" Target="../media/image4.emf"/><Relationship Id="rId4" Type="http://schemas.openxmlformats.org/officeDocument/2006/relationships/oleObject" Target="../embeddings/oleObject109.bin"/></Relationships>
</file>

<file path=ppt/slideLayouts/_rels/slideLayout111.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0.xml"/><Relationship Id="rId1" Type="http://schemas.openxmlformats.org/officeDocument/2006/relationships/vmlDrawing" Target="../drawings/vmlDrawing109.vml"/><Relationship Id="rId5" Type="http://schemas.openxmlformats.org/officeDocument/2006/relationships/image" Target="../media/image4.emf"/><Relationship Id="rId4" Type="http://schemas.openxmlformats.org/officeDocument/2006/relationships/oleObject" Target="../embeddings/oleObject110.bin"/></Relationships>
</file>

<file path=ppt/slideLayouts/_rels/slideLayout11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1.xml"/><Relationship Id="rId1" Type="http://schemas.openxmlformats.org/officeDocument/2006/relationships/vmlDrawing" Target="../drawings/vmlDrawing110.vml"/><Relationship Id="rId5" Type="http://schemas.openxmlformats.org/officeDocument/2006/relationships/image" Target="../media/image4.emf"/><Relationship Id="rId4" Type="http://schemas.openxmlformats.org/officeDocument/2006/relationships/oleObject" Target="../embeddings/oleObject111.bin"/></Relationships>
</file>

<file path=ppt/slideLayouts/_rels/slideLayout113.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2.xml"/><Relationship Id="rId1" Type="http://schemas.openxmlformats.org/officeDocument/2006/relationships/vmlDrawing" Target="../drawings/vmlDrawing111.vml"/><Relationship Id="rId5" Type="http://schemas.openxmlformats.org/officeDocument/2006/relationships/image" Target="../media/image4.emf"/><Relationship Id="rId4" Type="http://schemas.openxmlformats.org/officeDocument/2006/relationships/oleObject" Target="../embeddings/oleObject112.bin"/></Relationships>
</file>

<file path=ppt/slideLayouts/_rels/slideLayout114.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3.xml"/><Relationship Id="rId1" Type="http://schemas.openxmlformats.org/officeDocument/2006/relationships/vmlDrawing" Target="../drawings/vmlDrawing112.vml"/><Relationship Id="rId5" Type="http://schemas.openxmlformats.org/officeDocument/2006/relationships/image" Target="../media/image4.emf"/><Relationship Id="rId4" Type="http://schemas.openxmlformats.org/officeDocument/2006/relationships/oleObject" Target="../embeddings/oleObject113.bin"/></Relationships>
</file>

<file path=ppt/slideLayouts/_rels/slideLayout115.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4.xml"/><Relationship Id="rId1" Type="http://schemas.openxmlformats.org/officeDocument/2006/relationships/vmlDrawing" Target="../drawings/vmlDrawing113.vml"/><Relationship Id="rId5" Type="http://schemas.openxmlformats.org/officeDocument/2006/relationships/image" Target="../media/image4.emf"/><Relationship Id="rId4" Type="http://schemas.openxmlformats.org/officeDocument/2006/relationships/oleObject" Target="../embeddings/oleObject114.bin"/></Relationships>
</file>

<file path=ppt/slideLayouts/_rels/slideLayout116.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5.xml"/><Relationship Id="rId1" Type="http://schemas.openxmlformats.org/officeDocument/2006/relationships/vmlDrawing" Target="../drawings/vmlDrawing114.vml"/><Relationship Id="rId5" Type="http://schemas.openxmlformats.org/officeDocument/2006/relationships/image" Target="../media/image4.emf"/><Relationship Id="rId4" Type="http://schemas.openxmlformats.org/officeDocument/2006/relationships/oleObject" Target="../embeddings/oleObject115.bin"/></Relationships>
</file>

<file path=ppt/slideLayouts/_rels/slideLayout117.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6.xml"/><Relationship Id="rId1" Type="http://schemas.openxmlformats.org/officeDocument/2006/relationships/vmlDrawing" Target="../drawings/vmlDrawing115.vml"/><Relationship Id="rId5" Type="http://schemas.openxmlformats.org/officeDocument/2006/relationships/image" Target="../media/image4.emf"/><Relationship Id="rId4" Type="http://schemas.openxmlformats.org/officeDocument/2006/relationships/oleObject" Target="../embeddings/oleObject116.bin"/></Relationships>
</file>

<file path=ppt/slideLayouts/_rels/slideLayout118.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7.xml"/><Relationship Id="rId1" Type="http://schemas.openxmlformats.org/officeDocument/2006/relationships/vmlDrawing" Target="../drawings/vmlDrawing116.vml"/><Relationship Id="rId5" Type="http://schemas.openxmlformats.org/officeDocument/2006/relationships/image" Target="../media/image4.emf"/><Relationship Id="rId4" Type="http://schemas.openxmlformats.org/officeDocument/2006/relationships/oleObject" Target="../embeddings/oleObject117.bin"/></Relationships>
</file>

<file path=ppt/slideLayouts/_rels/slideLayout119.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8.xml"/><Relationship Id="rId1" Type="http://schemas.openxmlformats.org/officeDocument/2006/relationships/vmlDrawing" Target="../drawings/vmlDrawing117.vml"/><Relationship Id="rId5" Type="http://schemas.openxmlformats.org/officeDocument/2006/relationships/image" Target="../media/image4.emf"/><Relationship Id="rId4" Type="http://schemas.openxmlformats.org/officeDocument/2006/relationships/oleObject" Target="../embeddings/oleObject118.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8.xml"/><Relationship Id="rId1" Type="http://schemas.openxmlformats.org/officeDocument/2006/relationships/vmlDrawing" Target="../drawings/vmlDrawing13.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20.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29.xml"/><Relationship Id="rId1" Type="http://schemas.openxmlformats.org/officeDocument/2006/relationships/vmlDrawing" Target="../drawings/vmlDrawing118.vml"/><Relationship Id="rId5" Type="http://schemas.openxmlformats.org/officeDocument/2006/relationships/image" Target="../media/image4.emf"/><Relationship Id="rId4" Type="http://schemas.openxmlformats.org/officeDocument/2006/relationships/oleObject" Target="../embeddings/oleObject119.bin"/></Relationships>
</file>

<file path=ppt/slideLayouts/_rels/slideLayout121.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0.xml"/><Relationship Id="rId1" Type="http://schemas.openxmlformats.org/officeDocument/2006/relationships/vmlDrawing" Target="../drawings/vmlDrawing119.vml"/><Relationship Id="rId5" Type="http://schemas.openxmlformats.org/officeDocument/2006/relationships/image" Target="../media/image4.emf"/><Relationship Id="rId4" Type="http://schemas.openxmlformats.org/officeDocument/2006/relationships/oleObject" Target="../embeddings/oleObject120.bin"/></Relationships>
</file>

<file path=ppt/slideLayouts/_rels/slideLayout12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1.xml"/><Relationship Id="rId1" Type="http://schemas.openxmlformats.org/officeDocument/2006/relationships/vmlDrawing" Target="../drawings/vmlDrawing120.vml"/><Relationship Id="rId5" Type="http://schemas.openxmlformats.org/officeDocument/2006/relationships/image" Target="../media/image4.emf"/><Relationship Id="rId4" Type="http://schemas.openxmlformats.org/officeDocument/2006/relationships/oleObject" Target="../embeddings/oleObject121.bin"/></Relationships>
</file>

<file path=ppt/slideLayouts/_rels/slideLayout123.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2.xml"/><Relationship Id="rId1" Type="http://schemas.openxmlformats.org/officeDocument/2006/relationships/vmlDrawing" Target="../drawings/vmlDrawing121.vml"/><Relationship Id="rId5" Type="http://schemas.openxmlformats.org/officeDocument/2006/relationships/image" Target="../media/image4.emf"/><Relationship Id="rId4" Type="http://schemas.openxmlformats.org/officeDocument/2006/relationships/oleObject" Target="../embeddings/oleObject122.bin"/></Relationships>
</file>

<file path=ppt/slideLayouts/_rels/slideLayout124.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3.xml"/><Relationship Id="rId1" Type="http://schemas.openxmlformats.org/officeDocument/2006/relationships/vmlDrawing" Target="../drawings/vmlDrawing122.vml"/><Relationship Id="rId5" Type="http://schemas.openxmlformats.org/officeDocument/2006/relationships/image" Target="../media/image4.emf"/><Relationship Id="rId4" Type="http://schemas.openxmlformats.org/officeDocument/2006/relationships/oleObject" Target="../embeddings/oleObject123.bin"/></Relationships>
</file>

<file path=ppt/slideLayouts/_rels/slideLayout125.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4.xml"/><Relationship Id="rId1" Type="http://schemas.openxmlformats.org/officeDocument/2006/relationships/vmlDrawing" Target="../drawings/vmlDrawing123.vml"/><Relationship Id="rId5" Type="http://schemas.openxmlformats.org/officeDocument/2006/relationships/image" Target="../media/image4.emf"/><Relationship Id="rId4" Type="http://schemas.openxmlformats.org/officeDocument/2006/relationships/oleObject" Target="../embeddings/oleObject124.bin"/></Relationships>
</file>

<file path=ppt/slideLayouts/_rels/slideLayout126.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5.xml"/><Relationship Id="rId1" Type="http://schemas.openxmlformats.org/officeDocument/2006/relationships/vmlDrawing" Target="../drawings/vmlDrawing124.vml"/><Relationship Id="rId5" Type="http://schemas.openxmlformats.org/officeDocument/2006/relationships/image" Target="../media/image4.emf"/><Relationship Id="rId4" Type="http://schemas.openxmlformats.org/officeDocument/2006/relationships/oleObject" Target="../embeddings/oleObject125.bin"/></Relationships>
</file>

<file path=ppt/slideLayouts/_rels/slideLayout127.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6.xml"/><Relationship Id="rId1" Type="http://schemas.openxmlformats.org/officeDocument/2006/relationships/vmlDrawing" Target="../drawings/vmlDrawing125.vml"/><Relationship Id="rId5" Type="http://schemas.openxmlformats.org/officeDocument/2006/relationships/image" Target="../media/image4.emf"/><Relationship Id="rId4" Type="http://schemas.openxmlformats.org/officeDocument/2006/relationships/oleObject" Target="../embeddings/oleObject126.bin"/></Relationships>
</file>

<file path=ppt/slideLayouts/_rels/slideLayout128.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7.xml"/><Relationship Id="rId1" Type="http://schemas.openxmlformats.org/officeDocument/2006/relationships/vmlDrawing" Target="../drawings/vmlDrawing126.vml"/><Relationship Id="rId5" Type="http://schemas.openxmlformats.org/officeDocument/2006/relationships/image" Target="../media/image4.emf"/><Relationship Id="rId4" Type="http://schemas.openxmlformats.org/officeDocument/2006/relationships/oleObject" Target="../embeddings/oleObject127.bin"/></Relationships>
</file>

<file path=ppt/slideLayouts/_rels/slideLayout129.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8.xml"/><Relationship Id="rId1" Type="http://schemas.openxmlformats.org/officeDocument/2006/relationships/vmlDrawing" Target="../drawings/vmlDrawing127.vml"/><Relationship Id="rId5" Type="http://schemas.openxmlformats.org/officeDocument/2006/relationships/image" Target="../media/image4.emf"/><Relationship Id="rId4" Type="http://schemas.openxmlformats.org/officeDocument/2006/relationships/oleObject" Target="../embeddings/oleObject128.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vmlDrawing" Target="../drawings/vmlDrawing14.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130.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9.xml"/><Relationship Id="rId1" Type="http://schemas.openxmlformats.org/officeDocument/2006/relationships/vmlDrawing" Target="../drawings/vmlDrawing128.vml"/><Relationship Id="rId5" Type="http://schemas.openxmlformats.org/officeDocument/2006/relationships/image" Target="../media/image4.emf"/><Relationship Id="rId4" Type="http://schemas.openxmlformats.org/officeDocument/2006/relationships/oleObject" Target="../embeddings/oleObject129.bin"/></Relationships>
</file>

<file path=ppt/slideLayouts/_rels/slideLayout131.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0.xml"/><Relationship Id="rId1" Type="http://schemas.openxmlformats.org/officeDocument/2006/relationships/vmlDrawing" Target="../drawings/vmlDrawing129.vml"/><Relationship Id="rId5" Type="http://schemas.openxmlformats.org/officeDocument/2006/relationships/image" Target="../media/image4.emf"/><Relationship Id="rId4" Type="http://schemas.openxmlformats.org/officeDocument/2006/relationships/oleObject" Target="../embeddings/oleObject130.bin"/></Relationships>
</file>

<file path=ppt/slideLayouts/_rels/slideLayout13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1.xml"/><Relationship Id="rId1" Type="http://schemas.openxmlformats.org/officeDocument/2006/relationships/vmlDrawing" Target="../drawings/vmlDrawing130.vml"/><Relationship Id="rId5" Type="http://schemas.openxmlformats.org/officeDocument/2006/relationships/image" Target="../media/image4.emf"/><Relationship Id="rId4" Type="http://schemas.openxmlformats.org/officeDocument/2006/relationships/oleObject" Target="../embeddings/oleObject131.bin"/></Relationships>
</file>

<file path=ppt/slideLayouts/_rels/slideLayout133.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2.xml"/><Relationship Id="rId1" Type="http://schemas.openxmlformats.org/officeDocument/2006/relationships/vmlDrawing" Target="../drawings/vmlDrawing131.vml"/><Relationship Id="rId5" Type="http://schemas.openxmlformats.org/officeDocument/2006/relationships/image" Target="../media/image4.emf"/><Relationship Id="rId4" Type="http://schemas.openxmlformats.org/officeDocument/2006/relationships/oleObject" Target="../embeddings/oleObject132.bin"/></Relationships>
</file>

<file path=ppt/slideLayouts/_rels/slideLayout134.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3.xml"/><Relationship Id="rId1" Type="http://schemas.openxmlformats.org/officeDocument/2006/relationships/vmlDrawing" Target="../drawings/vmlDrawing132.vml"/><Relationship Id="rId5" Type="http://schemas.openxmlformats.org/officeDocument/2006/relationships/image" Target="../media/image4.emf"/><Relationship Id="rId4" Type="http://schemas.openxmlformats.org/officeDocument/2006/relationships/oleObject" Target="../embeddings/oleObject133.bin"/></Relationships>
</file>

<file path=ppt/slideLayouts/_rels/slideLayout135.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4.xml"/><Relationship Id="rId1" Type="http://schemas.openxmlformats.org/officeDocument/2006/relationships/vmlDrawing" Target="../drawings/vmlDrawing133.vml"/><Relationship Id="rId5" Type="http://schemas.openxmlformats.org/officeDocument/2006/relationships/image" Target="../media/image4.emf"/><Relationship Id="rId4" Type="http://schemas.openxmlformats.org/officeDocument/2006/relationships/oleObject" Target="../embeddings/oleObject134.bin"/></Relationships>
</file>

<file path=ppt/slideLayouts/_rels/slideLayout136.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5.xml"/><Relationship Id="rId1" Type="http://schemas.openxmlformats.org/officeDocument/2006/relationships/vmlDrawing" Target="../drawings/vmlDrawing134.vml"/><Relationship Id="rId5" Type="http://schemas.openxmlformats.org/officeDocument/2006/relationships/image" Target="../media/image4.emf"/><Relationship Id="rId4" Type="http://schemas.openxmlformats.org/officeDocument/2006/relationships/oleObject" Target="../embeddings/oleObject135.bin"/></Relationships>
</file>

<file path=ppt/slideLayouts/_rels/slideLayout137.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6.xml"/><Relationship Id="rId1" Type="http://schemas.openxmlformats.org/officeDocument/2006/relationships/vmlDrawing" Target="../drawings/vmlDrawing135.vml"/><Relationship Id="rId5" Type="http://schemas.openxmlformats.org/officeDocument/2006/relationships/image" Target="../media/image4.emf"/><Relationship Id="rId4" Type="http://schemas.openxmlformats.org/officeDocument/2006/relationships/oleObject" Target="../embeddings/oleObject136.bin"/></Relationships>
</file>

<file path=ppt/slideLayouts/_rels/slideLayout138.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7.xml"/><Relationship Id="rId1" Type="http://schemas.openxmlformats.org/officeDocument/2006/relationships/vmlDrawing" Target="../drawings/vmlDrawing136.vml"/><Relationship Id="rId5" Type="http://schemas.openxmlformats.org/officeDocument/2006/relationships/image" Target="../media/image4.emf"/><Relationship Id="rId4" Type="http://schemas.openxmlformats.org/officeDocument/2006/relationships/oleObject" Target="../embeddings/oleObject137.bin"/></Relationships>
</file>

<file path=ppt/slideLayouts/_rels/slideLayout139.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8.xml"/><Relationship Id="rId1" Type="http://schemas.openxmlformats.org/officeDocument/2006/relationships/vmlDrawing" Target="../drawings/vmlDrawing137.vml"/><Relationship Id="rId5" Type="http://schemas.openxmlformats.org/officeDocument/2006/relationships/image" Target="../media/image4.emf"/><Relationship Id="rId4" Type="http://schemas.openxmlformats.org/officeDocument/2006/relationships/oleObject" Target="../embeddings/oleObject138.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0.xml"/><Relationship Id="rId1" Type="http://schemas.openxmlformats.org/officeDocument/2006/relationships/vmlDrawing" Target="../drawings/vmlDrawing15.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140.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9.xml"/><Relationship Id="rId1" Type="http://schemas.openxmlformats.org/officeDocument/2006/relationships/vmlDrawing" Target="../drawings/vmlDrawing138.vml"/><Relationship Id="rId5" Type="http://schemas.openxmlformats.org/officeDocument/2006/relationships/image" Target="../media/image4.emf"/><Relationship Id="rId4" Type="http://schemas.openxmlformats.org/officeDocument/2006/relationships/oleObject" Target="../embeddings/oleObject139.bin"/></Relationships>
</file>

<file path=ppt/slideLayouts/_rels/slideLayout141.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50.xml"/><Relationship Id="rId1" Type="http://schemas.openxmlformats.org/officeDocument/2006/relationships/vmlDrawing" Target="../drawings/vmlDrawing139.vml"/><Relationship Id="rId5" Type="http://schemas.openxmlformats.org/officeDocument/2006/relationships/image" Target="../media/image4.emf"/><Relationship Id="rId4" Type="http://schemas.openxmlformats.org/officeDocument/2006/relationships/oleObject" Target="../embeddings/oleObject140.bin"/></Relationships>
</file>

<file path=ppt/slideLayouts/_rels/slideLayout14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51.xml"/><Relationship Id="rId1" Type="http://schemas.openxmlformats.org/officeDocument/2006/relationships/vmlDrawing" Target="../drawings/vmlDrawing140.vml"/><Relationship Id="rId5" Type="http://schemas.openxmlformats.org/officeDocument/2006/relationships/image" Target="../media/image4.emf"/><Relationship Id="rId4" Type="http://schemas.openxmlformats.org/officeDocument/2006/relationships/oleObject" Target="../embeddings/oleObject141.bin"/></Relationships>
</file>

<file path=ppt/slideLayouts/_rels/slideLayout143.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52.xml"/><Relationship Id="rId1" Type="http://schemas.openxmlformats.org/officeDocument/2006/relationships/vmlDrawing" Target="../drawings/vmlDrawing141.vml"/><Relationship Id="rId5" Type="http://schemas.openxmlformats.org/officeDocument/2006/relationships/image" Target="../media/image4.emf"/><Relationship Id="rId4" Type="http://schemas.openxmlformats.org/officeDocument/2006/relationships/oleObject" Target="../embeddings/oleObject142.bin"/></Relationships>
</file>

<file path=ppt/slideLayouts/_rels/slideLayout144.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53.xml"/><Relationship Id="rId1" Type="http://schemas.openxmlformats.org/officeDocument/2006/relationships/vmlDrawing" Target="../drawings/vmlDrawing142.vml"/><Relationship Id="rId5" Type="http://schemas.openxmlformats.org/officeDocument/2006/relationships/image" Target="../media/image4.emf"/><Relationship Id="rId4" Type="http://schemas.openxmlformats.org/officeDocument/2006/relationships/oleObject" Target="../embeddings/oleObject143.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vmlDrawing" Target="../drawings/vmlDrawing16.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6.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vmlDrawing" Target="../drawings/vmlDrawing17.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7.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vmlDrawing" Target="../drawings/vmlDrawing18.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8.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4.xml"/><Relationship Id="rId1" Type="http://schemas.openxmlformats.org/officeDocument/2006/relationships/vmlDrawing" Target="../drawings/vmlDrawing19.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9.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5.xml"/><Relationship Id="rId1" Type="http://schemas.openxmlformats.org/officeDocument/2006/relationships/vmlDrawing" Target="../drawings/vmlDrawing20.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0.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6.xml"/><Relationship Id="rId1" Type="http://schemas.openxmlformats.org/officeDocument/2006/relationships/vmlDrawing" Target="../drawings/vmlDrawing21.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1.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7.xml"/><Relationship Id="rId1" Type="http://schemas.openxmlformats.org/officeDocument/2006/relationships/vmlDrawing" Target="../drawings/vmlDrawing22.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2.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8.xml"/><Relationship Id="rId1" Type="http://schemas.openxmlformats.org/officeDocument/2006/relationships/vmlDrawing" Target="../drawings/vmlDrawing23.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3.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9.xml"/><Relationship Id="rId1" Type="http://schemas.openxmlformats.org/officeDocument/2006/relationships/vmlDrawing" Target="../drawings/vmlDrawing24.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4.bin"/></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0.xml"/><Relationship Id="rId1" Type="http://schemas.openxmlformats.org/officeDocument/2006/relationships/vmlDrawing" Target="../drawings/vmlDrawing25.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5.bin"/></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1.xml"/><Relationship Id="rId1" Type="http://schemas.openxmlformats.org/officeDocument/2006/relationships/vmlDrawing" Target="../drawings/vmlDrawing26.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6.bin"/></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2.xml"/><Relationship Id="rId1" Type="http://schemas.openxmlformats.org/officeDocument/2006/relationships/vmlDrawing" Target="../drawings/vmlDrawing27.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7.bin"/></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3.xml"/><Relationship Id="rId1" Type="http://schemas.openxmlformats.org/officeDocument/2006/relationships/vmlDrawing" Target="../drawings/vmlDrawing28.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28.bin"/></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4.xml"/><Relationship Id="rId1" Type="http://schemas.openxmlformats.org/officeDocument/2006/relationships/vmlDrawing" Target="../drawings/vmlDrawing29.vml"/><Relationship Id="rId5" Type="http://schemas.openxmlformats.org/officeDocument/2006/relationships/image" Target="../media/image1.emf"/><Relationship Id="rId4" Type="http://schemas.openxmlformats.org/officeDocument/2006/relationships/oleObject" Target="../embeddings/oleObject29.bin"/></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5.xml"/><Relationship Id="rId1" Type="http://schemas.openxmlformats.org/officeDocument/2006/relationships/vmlDrawing" Target="../drawings/vmlDrawing30.vml"/><Relationship Id="rId5" Type="http://schemas.openxmlformats.org/officeDocument/2006/relationships/image" Target="../media/image1.emf"/><Relationship Id="rId4" Type="http://schemas.openxmlformats.org/officeDocument/2006/relationships/oleObject" Target="../embeddings/oleObject30.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9.xml"/><Relationship Id="rId1" Type="http://schemas.openxmlformats.org/officeDocument/2006/relationships/vmlDrawing" Target="../drawings/vmlDrawing4.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6.xml"/><Relationship Id="rId1" Type="http://schemas.openxmlformats.org/officeDocument/2006/relationships/vmlDrawing" Target="../drawings/vmlDrawing31.vml"/><Relationship Id="rId5" Type="http://schemas.openxmlformats.org/officeDocument/2006/relationships/image" Target="../media/image1.emf"/><Relationship Id="rId4" Type="http://schemas.openxmlformats.org/officeDocument/2006/relationships/oleObject" Target="../embeddings/oleObject31.bin"/></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7.xml"/><Relationship Id="rId1" Type="http://schemas.openxmlformats.org/officeDocument/2006/relationships/vmlDrawing" Target="../drawings/vmlDrawing32.vml"/><Relationship Id="rId5" Type="http://schemas.openxmlformats.org/officeDocument/2006/relationships/image" Target="../media/image1.emf"/><Relationship Id="rId4" Type="http://schemas.openxmlformats.org/officeDocument/2006/relationships/oleObject" Target="../embeddings/oleObject32.bin"/></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8.xml"/><Relationship Id="rId1" Type="http://schemas.openxmlformats.org/officeDocument/2006/relationships/vmlDrawing" Target="../drawings/vmlDrawing33.vml"/><Relationship Id="rId5" Type="http://schemas.openxmlformats.org/officeDocument/2006/relationships/image" Target="../media/image1.emf"/><Relationship Id="rId4" Type="http://schemas.openxmlformats.org/officeDocument/2006/relationships/oleObject" Target="../embeddings/oleObject33.bin"/></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1.xml"/><Relationship Id="rId1" Type="http://schemas.openxmlformats.org/officeDocument/2006/relationships/vmlDrawing" Target="../drawings/vmlDrawing35.vml"/><Relationship Id="rId5" Type="http://schemas.openxmlformats.org/officeDocument/2006/relationships/image" Target="../media/image4.emf"/><Relationship Id="rId4" Type="http://schemas.openxmlformats.org/officeDocument/2006/relationships/oleObject" Target="../embeddings/oleObject35.bin"/></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2.xml"/><Relationship Id="rId1" Type="http://schemas.openxmlformats.org/officeDocument/2006/relationships/vmlDrawing" Target="../drawings/vmlDrawing36.vml"/><Relationship Id="rId5" Type="http://schemas.openxmlformats.org/officeDocument/2006/relationships/image" Target="../media/image4.emf"/><Relationship Id="rId4" Type="http://schemas.openxmlformats.org/officeDocument/2006/relationships/oleObject" Target="../embeddings/oleObject36.bin"/></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3.xml"/><Relationship Id="rId1" Type="http://schemas.openxmlformats.org/officeDocument/2006/relationships/vmlDrawing" Target="../drawings/vmlDrawing37.vml"/><Relationship Id="rId5" Type="http://schemas.openxmlformats.org/officeDocument/2006/relationships/image" Target="../media/image4.emf"/><Relationship Id="rId4" Type="http://schemas.openxmlformats.org/officeDocument/2006/relationships/oleObject" Target="../embeddings/oleObject37.bin"/></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4.xml"/><Relationship Id="rId1" Type="http://schemas.openxmlformats.org/officeDocument/2006/relationships/vmlDrawing" Target="../drawings/vmlDrawing38.vml"/><Relationship Id="rId5" Type="http://schemas.openxmlformats.org/officeDocument/2006/relationships/image" Target="../media/image4.emf"/><Relationship Id="rId4" Type="http://schemas.openxmlformats.org/officeDocument/2006/relationships/oleObject" Target="../embeddings/oleObject38.bin"/></Relationships>
</file>

<file path=ppt/slideLayouts/_rels/slideLayout3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5.xml"/><Relationship Id="rId1" Type="http://schemas.openxmlformats.org/officeDocument/2006/relationships/vmlDrawing" Target="../drawings/vmlDrawing39.vml"/><Relationship Id="rId5" Type="http://schemas.openxmlformats.org/officeDocument/2006/relationships/image" Target="../media/image4.emf"/><Relationship Id="rId4" Type="http://schemas.openxmlformats.org/officeDocument/2006/relationships/oleObject" Target="../embeddings/oleObject39.bin"/></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6.xml"/><Relationship Id="rId1" Type="http://schemas.openxmlformats.org/officeDocument/2006/relationships/vmlDrawing" Target="../drawings/vmlDrawing40.vml"/><Relationship Id="rId5" Type="http://schemas.openxmlformats.org/officeDocument/2006/relationships/image" Target="../media/image4.emf"/><Relationship Id="rId4" Type="http://schemas.openxmlformats.org/officeDocument/2006/relationships/oleObject" Target="../embeddings/oleObject40.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7.xml"/><Relationship Id="rId1" Type="http://schemas.openxmlformats.org/officeDocument/2006/relationships/vmlDrawing" Target="../drawings/vmlDrawing41.vml"/><Relationship Id="rId5" Type="http://schemas.openxmlformats.org/officeDocument/2006/relationships/image" Target="../media/image4.emf"/><Relationship Id="rId4" Type="http://schemas.openxmlformats.org/officeDocument/2006/relationships/oleObject" Target="../embeddings/oleObject41.bin"/></Relationships>
</file>

<file path=ppt/slideLayouts/_rels/slideLayout41.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0.xml"/><Relationship Id="rId1" Type="http://schemas.openxmlformats.org/officeDocument/2006/relationships/vmlDrawing" Target="../drawings/vmlDrawing43.vml"/><Relationship Id="rId5" Type="http://schemas.openxmlformats.org/officeDocument/2006/relationships/image" Target="../media/image4.emf"/><Relationship Id="rId4" Type="http://schemas.openxmlformats.org/officeDocument/2006/relationships/oleObject" Target="../embeddings/oleObject43.bin"/></Relationships>
</file>

<file path=ppt/slideLayouts/_rels/slideLayout4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1.xml"/><Relationship Id="rId1" Type="http://schemas.openxmlformats.org/officeDocument/2006/relationships/vmlDrawing" Target="../drawings/vmlDrawing44.vml"/><Relationship Id="rId5" Type="http://schemas.openxmlformats.org/officeDocument/2006/relationships/image" Target="../media/image4.emf"/><Relationship Id="rId4" Type="http://schemas.openxmlformats.org/officeDocument/2006/relationships/oleObject" Target="../embeddings/oleObject44.bin"/></Relationships>
</file>

<file path=ppt/slideLayouts/_rels/slideLayout43.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2.xml"/><Relationship Id="rId1" Type="http://schemas.openxmlformats.org/officeDocument/2006/relationships/vmlDrawing" Target="../drawings/vmlDrawing45.vml"/><Relationship Id="rId5" Type="http://schemas.openxmlformats.org/officeDocument/2006/relationships/image" Target="../media/image4.emf"/><Relationship Id="rId4" Type="http://schemas.openxmlformats.org/officeDocument/2006/relationships/oleObject" Target="../embeddings/oleObject45.bin"/></Relationships>
</file>

<file path=ppt/slideLayouts/_rels/slideLayout44.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3.xml"/><Relationship Id="rId1" Type="http://schemas.openxmlformats.org/officeDocument/2006/relationships/vmlDrawing" Target="../drawings/vmlDrawing46.vml"/><Relationship Id="rId5" Type="http://schemas.openxmlformats.org/officeDocument/2006/relationships/image" Target="../media/image4.emf"/><Relationship Id="rId4" Type="http://schemas.openxmlformats.org/officeDocument/2006/relationships/oleObject" Target="../embeddings/oleObject46.bin"/></Relationships>
</file>

<file path=ppt/slideLayouts/_rels/slideLayout4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4.xml"/><Relationship Id="rId1" Type="http://schemas.openxmlformats.org/officeDocument/2006/relationships/vmlDrawing" Target="../drawings/vmlDrawing47.vml"/><Relationship Id="rId5" Type="http://schemas.openxmlformats.org/officeDocument/2006/relationships/image" Target="../media/image4.emf"/><Relationship Id="rId4" Type="http://schemas.openxmlformats.org/officeDocument/2006/relationships/oleObject" Target="../embeddings/oleObject47.bin"/></Relationships>
</file>

<file path=ppt/slideLayouts/_rels/slideLayout4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5.xml"/><Relationship Id="rId1" Type="http://schemas.openxmlformats.org/officeDocument/2006/relationships/vmlDrawing" Target="../drawings/vmlDrawing48.vml"/><Relationship Id="rId5" Type="http://schemas.openxmlformats.org/officeDocument/2006/relationships/image" Target="../media/image4.emf"/><Relationship Id="rId4" Type="http://schemas.openxmlformats.org/officeDocument/2006/relationships/oleObject" Target="../embeddings/oleObject48.bin"/></Relationships>
</file>

<file path=ppt/slideLayouts/_rels/slideLayout47.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6.xml"/><Relationship Id="rId1" Type="http://schemas.openxmlformats.org/officeDocument/2006/relationships/vmlDrawing" Target="../drawings/vmlDrawing49.vml"/><Relationship Id="rId5" Type="http://schemas.openxmlformats.org/officeDocument/2006/relationships/image" Target="../media/image4.emf"/><Relationship Id="rId4" Type="http://schemas.openxmlformats.org/officeDocument/2006/relationships/oleObject" Target="../embeddings/oleObject49.bin"/></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7.xml"/><Relationship Id="rId1" Type="http://schemas.openxmlformats.org/officeDocument/2006/relationships/vmlDrawing" Target="../drawings/vmlDrawing50.vml"/><Relationship Id="rId5" Type="http://schemas.openxmlformats.org/officeDocument/2006/relationships/image" Target="../media/image4.emf"/><Relationship Id="rId4" Type="http://schemas.openxmlformats.org/officeDocument/2006/relationships/oleObject" Target="../embeddings/oleObject50.bin"/></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8.xml"/><Relationship Id="rId1" Type="http://schemas.openxmlformats.org/officeDocument/2006/relationships/vmlDrawing" Target="../drawings/vmlDrawing51.vml"/><Relationship Id="rId5" Type="http://schemas.openxmlformats.org/officeDocument/2006/relationships/image" Target="../media/image4.emf"/><Relationship Id="rId4" Type="http://schemas.openxmlformats.org/officeDocument/2006/relationships/oleObject" Target="../embeddings/oleObject51.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50.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9.xml"/><Relationship Id="rId1" Type="http://schemas.openxmlformats.org/officeDocument/2006/relationships/vmlDrawing" Target="../drawings/vmlDrawing52.vml"/><Relationship Id="rId5" Type="http://schemas.openxmlformats.org/officeDocument/2006/relationships/image" Target="../media/image4.emf"/><Relationship Id="rId4" Type="http://schemas.openxmlformats.org/officeDocument/2006/relationships/oleObject" Target="../embeddings/oleObject52.bin"/></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0.xml"/><Relationship Id="rId1" Type="http://schemas.openxmlformats.org/officeDocument/2006/relationships/vmlDrawing" Target="../drawings/vmlDrawing53.vml"/><Relationship Id="rId5" Type="http://schemas.openxmlformats.org/officeDocument/2006/relationships/image" Target="../media/image4.emf"/><Relationship Id="rId4" Type="http://schemas.openxmlformats.org/officeDocument/2006/relationships/oleObject" Target="../embeddings/oleObject53.bin"/></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1.xml"/><Relationship Id="rId1" Type="http://schemas.openxmlformats.org/officeDocument/2006/relationships/vmlDrawing" Target="../drawings/vmlDrawing54.vml"/><Relationship Id="rId5" Type="http://schemas.openxmlformats.org/officeDocument/2006/relationships/image" Target="../media/image4.emf"/><Relationship Id="rId4" Type="http://schemas.openxmlformats.org/officeDocument/2006/relationships/oleObject" Target="../embeddings/oleObject54.bin"/></Relationships>
</file>

<file path=ppt/slideLayouts/_rels/slideLayout53.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2.xml"/><Relationship Id="rId1" Type="http://schemas.openxmlformats.org/officeDocument/2006/relationships/vmlDrawing" Target="../drawings/vmlDrawing55.vml"/><Relationship Id="rId5" Type="http://schemas.openxmlformats.org/officeDocument/2006/relationships/image" Target="../media/image4.emf"/><Relationship Id="rId4" Type="http://schemas.openxmlformats.org/officeDocument/2006/relationships/oleObject" Target="../embeddings/oleObject55.bin"/></Relationships>
</file>

<file path=ppt/slideLayouts/_rels/slideLayout54.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3.xml"/><Relationship Id="rId1" Type="http://schemas.openxmlformats.org/officeDocument/2006/relationships/vmlDrawing" Target="../drawings/vmlDrawing56.vml"/><Relationship Id="rId5" Type="http://schemas.openxmlformats.org/officeDocument/2006/relationships/image" Target="../media/image4.emf"/><Relationship Id="rId4" Type="http://schemas.openxmlformats.org/officeDocument/2006/relationships/oleObject" Target="../embeddings/oleObject56.bin"/></Relationships>
</file>

<file path=ppt/slideLayouts/_rels/slideLayout5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4.xml"/><Relationship Id="rId1" Type="http://schemas.openxmlformats.org/officeDocument/2006/relationships/vmlDrawing" Target="../drawings/vmlDrawing57.vml"/><Relationship Id="rId5" Type="http://schemas.openxmlformats.org/officeDocument/2006/relationships/image" Target="../media/image4.emf"/><Relationship Id="rId4" Type="http://schemas.openxmlformats.org/officeDocument/2006/relationships/oleObject" Target="../embeddings/oleObject57.bin"/></Relationships>
</file>

<file path=ppt/slideLayouts/_rels/slideLayout5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5.xml"/><Relationship Id="rId1" Type="http://schemas.openxmlformats.org/officeDocument/2006/relationships/vmlDrawing" Target="../drawings/vmlDrawing58.vml"/><Relationship Id="rId5" Type="http://schemas.openxmlformats.org/officeDocument/2006/relationships/image" Target="../media/image4.emf"/><Relationship Id="rId4" Type="http://schemas.openxmlformats.org/officeDocument/2006/relationships/oleObject" Target="../embeddings/oleObject58.bin"/></Relationships>
</file>

<file path=ppt/slideLayouts/_rels/slideLayout57.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6.xml"/><Relationship Id="rId1" Type="http://schemas.openxmlformats.org/officeDocument/2006/relationships/vmlDrawing" Target="../drawings/vmlDrawing59.vml"/><Relationship Id="rId5" Type="http://schemas.openxmlformats.org/officeDocument/2006/relationships/image" Target="../media/image4.emf"/><Relationship Id="rId4" Type="http://schemas.openxmlformats.org/officeDocument/2006/relationships/oleObject" Target="../embeddings/oleObject59.bin"/></Relationships>
</file>

<file path=ppt/slideLayouts/_rels/slideLayout58.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7.xml"/><Relationship Id="rId1" Type="http://schemas.openxmlformats.org/officeDocument/2006/relationships/vmlDrawing" Target="../drawings/vmlDrawing60.vml"/><Relationship Id="rId5" Type="http://schemas.openxmlformats.org/officeDocument/2006/relationships/image" Target="../media/image4.emf"/><Relationship Id="rId4" Type="http://schemas.openxmlformats.org/officeDocument/2006/relationships/oleObject" Target="../embeddings/oleObject60.bin"/></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8.xml"/><Relationship Id="rId1" Type="http://schemas.openxmlformats.org/officeDocument/2006/relationships/vmlDrawing" Target="../drawings/vmlDrawing61.vml"/><Relationship Id="rId5" Type="http://schemas.openxmlformats.org/officeDocument/2006/relationships/image" Target="../media/image4.emf"/><Relationship Id="rId4" Type="http://schemas.openxmlformats.org/officeDocument/2006/relationships/oleObject" Target="../embeddings/oleObject61.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60.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69.xml"/><Relationship Id="rId1" Type="http://schemas.openxmlformats.org/officeDocument/2006/relationships/vmlDrawing" Target="../drawings/vmlDrawing62.vml"/><Relationship Id="rId5" Type="http://schemas.openxmlformats.org/officeDocument/2006/relationships/image" Target="../media/image4.emf"/><Relationship Id="rId4" Type="http://schemas.openxmlformats.org/officeDocument/2006/relationships/oleObject" Target="../embeddings/oleObject62.bin"/></Relationships>
</file>

<file path=ppt/slideLayouts/_rels/slideLayout61.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0.xml"/><Relationship Id="rId1" Type="http://schemas.openxmlformats.org/officeDocument/2006/relationships/vmlDrawing" Target="../drawings/vmlDrawing63.vml"/><Relationship Id="rId5" Type="http://schemas.openxmlformats.org/officeDocument/2006/relationships/image" Target="../media/image4.emf"/><Relationship Id="rId4" Type="http://schemas.openxmlformats.org/officeDocument/2006/relationships/oleObject" Target="../embeddings/oleObject63.bin"/></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1.xml"/><Relationship Id="rId1" Type="http://schemas.openxmlformats.org/officeDocument/2006/relationships/vmlDrawing" Target="../drawings/vmlDrawing64.vml"/><Relationship Id="rId5" Type="http://schemas.openxmlformats.org/officeDocument/2006/relationships/image" Target="../media/image4.emf"/><Relationship Id="rId4" Type="http://schemas.openxmlformats.org/officeDocument/2006/relationships/oleObject" Target="../embeddings/oleObject64.bin"/></Relationships>
</file>

<file path=ppt/slideLayouts/_rels/slideLayout63.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2.xml"/><Relationship Id="rId1" Type="http://schemas.openxmlformats.org/officeDocument/2006/relationships/vmlDrawing" Target="../drawings/vmlDrawing65.vml"/><Relationship Id="rId5" Type="http://schemas.openxmlformats.org/officeDocument/2006/relationships/image" Target="../media/image4.emf"/><Relationship Id="rId4" Type="http://schemas.openxmlformats.org/officeDocument/2006/relationships/oleObject" Target="../embeddings/oleObject65.bin"/></Relationships>
</file>

<file path=ppt/slideLayouts/_rels/slideLayout64.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3.xml"/><Relationship Id="rId1" Type="http://schemas.openxmlformats.org/officeDocument/2006/relationships/vmlDrawing" Target="../drawings/vmlDrawing66.vml"/><Relationship Id="rId5" Type="http://schemas.openxmlformats.org/officeDocument/2006/relationships/image" Target="../media/image4.emf"/><Relationship Id="rId4" Type="http://schemas.openxmlformats.org/officeDocument/2006/relationships/oleObject" Target="../embeddings/oleObject66.bin"/></Relationships>
</file>

<file path=ppt/slideLayouts/_rels/slideLayout6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4.xml"/><Relationship Id="rId1" Type="http://schemas.openxmlformats.org/officeDocument/2006/relationships/vmlDrawing" Target="../drawings/vmlDrawing67.vml"/><Relationship Id="rId5" Type="http://schemas.openxmlformats.org/officeDocument/2006/relationships/image" Target="../media/image4.emf"/><Relationship Id="rId4" Type="http://schemas.openxmlformats.org/officeDocument/2006/relationships/oleObject" Target="../embeddings/oleObject67.bin"/></Relationships>
</file>

<file path=ppt/slideLayouts/_rels/slideLayout6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5.xml"/><Relationship Id="rId1" Type="http://schemas.openxmlformats.org/officeDocument/2006/relationships/vmlDrawing" Target="../drawings/vmlDrawing68.vml"/><Relationship Id="rId5" Type="http://schemas.openxmlformats.org/officeDocument/2006/relationships/image" Target="../media/image4.emf"/><Relationship Id="rId4" Type="http://schemas.openxmlformats.org/officeDocument/2006/relationships/oleObject" Target="../embeddings/oleObject68.bin"/></Relationships>
</file>

<file path=ppt/slideLayouts/_rels/slideLayout67.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6.xml"/><Relationship Id="rId1" Type="http://schemas.openxmlformats.org/officeDocument/2006/relationships/vmlDrawing" Target="../drawings/vmlDrawing69.vml"/><Relationship Id="rId5" Type="http://schemas.openxmlformats.org/officeDocument/2006/relationships/image" Target="../media/image4.emf"/><Relationship Id="rId4" Type="http://schemas.openxmlformats.org/officeDocument/2006/relationships/oleObject" Target="../embeddings/oleObject69.bin"/></Relationships>
</file>

<file path=ppt/slideLayouts/_rels/slideLayout68.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7.xml"/><Relationship Id="rId1" Type="http://schemas.openxmlformats.org/officeDocument/2006/relationships/vmlDrawing" Target="../drawings/vmlDrawing70.vml"/><Relationship Id="rId5" Type="http://schemas.openxmlformats.org/officeDocument/2006/relationships/image" Target="../media/image4.emf"/><Relationship Id="rId4" Type="http://schemas.openxmlformats.org/officeDocument/2006/relationships/oleObject" Target="../embeddings/oleObject70.bin"/></Relationships>
</file>

<file path=ppt/slideLayouts/_rels/slideLayout6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78.xml"/><Relationship Id="rId1" Type="http://schemas.openxmlformats.org/officeDocument/2006/relationships/vmlDrawing" Target="../drawings/vmlDrawing71.vml"/><Relationship Id="rId5" Type="http://schemas.openxmlformats.org/officeDocument/2006/relationships/image" Target="../media/image4.emf"/><Relationship Id="rId4" Type="http://schemas.openxmlformats.org/officeDocument/2006/relationships/oleObject" Target="../embeddings/oleObject71.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vmlDrawing" Target="../drawings/vmlDrawing8.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70.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1.xml"/><Relationship Id="rId1" Type="http://schemas.openxmlformats.org/officeDocument/2006/relationships/vmlDrawing" Target="../drawings/vmlDrawing73.vml"/><Relationship Id="rId5" Type="http://schemas.openxmlformats.org/officeDocument/2006/relationships/image" Target="../media/image1.emf"/><Relationship Id="rId4" Type="http://schemas.openxmlformats.org/officeDocument/2006/relationships/oleObject" Target="../embeddings/oleObject73.bin"/></Relationships>
</file>

<file path=ppt/slideLayouts/_rels/slideLayout71.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2.xml"/><Relationship Id="rId1" Type="http://schemas.openxmlformats.org/officeDocument/2006/relationships/vmlDrawing" Target="../drawings/vmlDrawing74.vml"/><Relationship Id="rId5" Type="http://schemas.openxmlformats.org/officeDocument/2006/relationships/image" Target="../media/image1.emf"/><Relationship Id="rId4" Type="http://schemas.openxmlformats.org/officeDocument/2006/relationships/oleObject" Target="../embeddings/oleObject74.bin"/></Relationships>
</file>

<file path=ppt/slideLayouts/_rels/slideLayout72.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3.xml"/><Relationship Id="rId1" Type="http://schemas.openxmlformats.org/officeDocument/2006/relationships/vmlDrawing" Target="../drawings/vmlDrawing75.vml"/><Relationship Id="rId5" Type="http://schemas.openxmlformats.org/officeDocument/2006/relationships/image" Target="../media/image1.emf"/><Relationship Id="rId4" Type="http://schemas.openxmlformats.org/officeDocument/2006/relationships/oleObject" Target="../embeddings/oleObject75.bin"/></Relationships>
</file>

<file path=ppt/slideLayouts/_rels/slideLayout73.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4.xml"/><Relationship Id="rId1" Type="http://schemas.openxmlformats.org/officeDocument/2006/relationships/vmlDrawing" Target="../drawings/vmlDrawing76.vml"/><Relationship Id="rId5" Type="http://schemas.openxmlformats.org/officeDocument/2006/relationships/image" Target="../media/image1.emf"/><Relationship Id="rId4" Type="http://schemas.openxmlformats.org/officeDocument/2006/relationships/oleObject" Target="../embeddings/oleObject76.bin"/></Relationships>
</file>

<file path=ppt/slideLayouts/_rels/slideLayout74.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5.xml"/><Relationship Id="rId1" Type="http://schemas.openxmlformats.org/officeDocument/2006/relationships/vmlDrawing" Target="../drawings/vmlDrawing77.vml"/><Relationship Id="rId5" Type="http://schemas.openxmlformats.org/officeDocument/2006/relationships/image" Target="../media/image1.emf"/><Relationship Id="rId4" Type="http://schemas.openxmlformats.org/officeDocument/2006/relationships/oleObject" Target="../embeddings/oleObject77.bin"/></Relationships>
</file>

<file path=ppt/slideLayouts/_rels/slideLayout75.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6.xml"/><Relationship Id="rId1" Type="http://schemas.openxmlformats.org/officeDocument/2006/relationships/vmlDrawing" Target="../drawings/vmlDrawing78.vml"/><Relationship Id="rId5" Type="http://schemas.openxmlformats.org/officeDocument/2006/relationships/image" Target="../media/image1.emf"/><Relationship Id="rId4" Type="http://schemas.openxmlformats.org/officeDocument/2006/relationships/oleObject" Target="../embeddings/oleObject78.bin"/></Relationships>
</file>

<file path=ppt/slideLayouts/_rels/slideLayout76.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7.xml"/><Relationship Id="rId1" Type="http://schemas.openxmlformats.org/officeDocument/2006/relationships/vmlDrawing" Target="../drawings/vmlDrawing79.vml"/><Relationship Id="rId5" Type="http://schemas.openxmlformats.org/officeDocument/2006/relationships/image" Target="../media/image1.emf"/><Relationship Id="rId4" Type="http://schemas.openxmlformats.org/officeDocument/2006/relationships/oleObject" Target="../embeddings/oleObject79.bin"/></Relationships>
</file>

<file path=ppt/slideLayouts/_rels/slideLayout77.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8.xml"/><Relationship Id="rId1" Type="http://schemas.openxmlformats.org/officeDocument/2006/relationships/vmlDrawing" Target="../drawings/vmlDrawing80.vml"/><Relationship Id="rId5" Type="http://schemas.openxmlformats.org/officeDocument/2006/relationships/image" Target="../media/image1.emf"/><Relationship Id="rId4" Type="http://schemas.openxmlformats.org/officeDocument/2006/relationships/oleObject" Target="../embeddings/oleObject80.bin"/></Relationships>
</file>

<file path=ppt/slideLayouts/_rels/slideLayout78.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9.xml"/><Relationship Id="rId1" Type="http://schemas.openxmlformats.org/officeDocument/2006/relationships/vmlDrawing" Target="../drawings/vmlDrawing81.vml"/><Relationship Id="rId5" Type="http://schemas.openxmlformats.org/officeDocument/2006/relationships/image" Target="../media/image1.emf"/><Relationship Id="rId4" Type="http://schemas.openxmlformats.org/officeDocument/2006/relationships/oleObject" Target="../embeddings/oleObject81.bin"/></Relationships>
</file>

<file path=ppt/slideLayouts/_rels/slideLayout79.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0.xml"/><Relationship Id="rId1" Type="http://schemas.openxmlformats.org/officeDocument/2006/relationships/vmlDrawing" Target="../drawings/vmlDrawing82.vml"/><Relationship Id="rId5" Type="http://schemas.openxmlformats.org/officeDocument/2006/relationships/image" Target="../media/image1.emf"/><Relationship Id="rId4" Type="http://schemas.openxmlformats.org/officeDocument/2006/relationships/oleObject" Target="../embeddings/oleObject82.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xml"/><Relationship Id="rId1" Type="http://schemas.openxmlformats.org/officeDocument/2006/relationships/vmlDrawing" Target="../drawings/vmlDrawing9.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80.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1.xml"/><Relationship Id="rId1" Type="http://schemas.openxmlformats.org/officeDocument/2006/relationships/vmlDrawing" Target="../drawings/vmlDrawing83.vml"/><Relationship Id="rId5" Type="http://schemas.openxmlformats.org/officeDocument/2006/relationships/image" Target="../media/image1.emf"/><Relationship Id="rId4" Type="http://schemas.openxmlformats.org/officeDocument/2006/relationships/oleObject" Target="../embeddings/oleObject83.bin"/></Relationships>
</file>

<file path=ppt/slideLayouts/_rels/slideLayout81.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2.xml"/><Relationship Id="rId1" Type="http://schemas.openxmlformats.org/officeDocument/2006/relationships/vmlDrawing" Target="../drawings/vmlDrawing84.vml"/><Relationship Id="rId5" Type="http://schemas.openxmlformats.org/officeDocument/2006/relationships/image" Target="../media/image1.emf"/><Relationship Id="rId4" Type="http://schemas.openxmlformats.org/officeDocument/2006/relationships/oleObject" Target="../embeddings/oleObject84.bin"/></Relationships>
</file>

<file path=ppt/slideLayouts/_rels/slideLayout82.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3.xml"/><Relationship Id="rId1" Type="http://schemas.openxmlformats.org/officeDocument/2006/relationships/vmlDrawing" Target="../drawings/vmlDrawing85.vml"/><Relationship Id="rId5" Type="http://schemas.openxmlformats.org/officeDocument/2006/relationships/image" Target="../media/image1.emf"/><Relationship Id="rId4" Type="http://schemas.openxmlformats.org/officeDocument/2006/relationships/oleObject" Target="../embeddings/oleObject85.bin"/></Relationships>
</file>

<file path=ppt/slideLayouts/_rels/slideLayout83.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4.xml"/><Relationship Id="rId1" Type="http://schemas.openxmlformats.org/officeDocument/2006/relationships/vmlDrawing" Target="../drawings/vmlDrawing86.vml"/><Relationship Id="rId5" Type="http://schemas.openxmlformats.org/officeDocument/2006/relationships/image" Target="../media/image1.emf"/><Relationship Id="rId4" Type="http://schemas.openxmlformats.org/officeDocument/2006/relationships/oleObject" Target="../embeddings/oleObject86.bin"/></Relationships>
</file>

<file path=ppt/slideLayouts/_rels/slideLayout84.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5.xml"/><Relationship Id="rId1" Type="http://schemas.openxmlformats.org/officeDocument/2006/relationships/vmlDrawing" Target="../drawings/vmlDrawing87.vml"/><Relationship Id="rId5" Type="http://schemas.openxmlformats.org/officeDocument/2006/relationships/image" Target="../media/image1.emf"/><Relationship Id="rId4" Type="http://schemas.openxmlformats.org/officeDocument/2006/relationships/oleObject" Target="../embeddings/oleObject87.bin"/></Relationships>
</file>

<file path=ppt/slideLayouts/_rels/slideLayout85.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6.xml"/><Relationship Id="rId1" Type="http://schemas.openxmlformats.org/officeDocument/2006/relationships/vmlDrawing" Target="../drawings/vmlDrawing88.vml"/><Relationship Id="rId5" Type="http://schemas.openxmlformats.org/officeDocument/2006/relationships/image" Target="../media/image1.emf"/><Relationship Id="rId4" Type="http://schemas.openxmlformats.org/officeDocument/2006/relationships/oleObject" Target="../embeddings/oleObject88.bin"/></Relationships>
</file>

<file path=ppt/slideLayouts/_rels/slideLayout86.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7.xml"/><Relationship Id="rId1" Type="http://schemas.openxmlformats.org/officeDocument/2006/relationships/vmlDrawing" Target="../drawings/vmlDrawing89.vml"/><Relationship Id="rId5" Type="http://schemas.openxmlformats.org/officeDocument/2006/relationships/image" Target="../media/image1.emf"/><Relationship Id="rId4" Type="http://schemas.openxmlformats.org/officeDocument/2006/relationships/oleObject" Target="../embeddings/oleObject89.bin"/></Relationships>
</file>

<file path=ppt/slideLayouts/_rels/slideLayout87.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8.xml"/><Relationship Id="rId1" Type="http://schemas.openxmlformats.org/officeDocument/2006/relationships/vmlDrawing" Target="../drawings/vmlDrawing90.vml"/><Relationship Id="rId5" Type="http://schemas.openxmlformats.org/officeDocument/2006/relationships/image" Target="../media/image1.emf"/><Relationship Id="rId4" Type="http://schemas.openxmlformats.org/officeDocument/2006/relationships/oleObject" Target="../embeddings/oleObject90.bin"/></Relationships>
</file>

<file path=ppt/slideLayouts/_rels/slideLayout88.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99.xml"/><Relationship Id="rId1" Type="http://schemas.openxmlformats.org/officeDocument/2006/relationships/vmlDrawing" Target="../drawings/vmlDrawing91.vml"/><Relationship Id="rId5" Type="http://schemas.openxmlformats.org/officeDocument/2006/relationships/image" Target="../media/image1.emf"/><Relationship Id="rId4" Type="http://schemas.openxmlformats.org/officeDocument/2006/relationships/oleObject" Target="../embeddings/oleObject91.bin"/></Relationships>
</file>

<file path=ppt/slideLayouts/_rels/slideLayout89.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00.xml"/><Relationship Id="rId1" Type="http://schemas.openxmlformats.org/officeDocument/2006/relationships/vmlDrawing" Target="../drawings/vmlDrawing92.vml"/><Relationship Id="rId5" Type="http://schemas.openxmlformats.org/officeDocument/2006/relationships/image" Target="../media/image1.emf"/><Relationship Id="rId4" Type="http://schemas.openxmlformats.org/officeDocument/2006/relationships/oleObject" Target="../embeddings/oleObject92.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vmlDrawing" Target="../drawings/vmlDrawing10.vml"/><Relationship Id="rId6" Type="http://schemas.openxmlformats.org/officeDocument/2006/relationships/image" Target="../media/image3.wmf"/><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90.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01.xml"/><Relationship Id="rId1" Type="http://schemas.openxmlformats.org/officeDocument/2006/relationships/vmlDrawing" Target="../drawings/vmlDrawing93.vml"/><Relationship Id="rId5" Type="http://schemas.openxmlformats.org/officeDocument/2006/relationships/image" Target="../media/image1.emf"/><Relationship Id="rId4" Type="http://schemas.openxmlformats.org/officeDocument/2006/relationships/oleObject" Target="../embeddings/oleObject93.bin"/></Relationships>
</file>

<file path=ppt/slideLayouts/_rels/slideLayout91.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02.xml"/><Relationship Id="rId1" Type="http://schemas.openxmlformats.org/officeDocument/2006/relationships/vmlDrawing" Target="../drawings/vmlDrawing94.vml"/><Relationship Id="rId5" Type="http://schemas.openxmlformats.org/officeDocument/2006/relationships/image" Target="../media/image1.emf"/><Relationship Id="rId4" Type="http://schemas.openxmlformats.org/officeDocument/2006/relationships/oleObject" Target="../embeddings/oleObject94.bin"/></Relationships>
</file>

<file path=ppt/slideLayouts/_rels/slideLayout92.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03.xml"/><Relationship Id="rId1" Type="http://schemas.openxmlformats.org/officeDocument/2006/relationships/vmlDrawing" Target="../drawings/vmlDrawing95.vml"/><Relationship Id="rId5" Type="http://schemas.openxmlformats.org/officeDocument/2006/relationships/image" Target="../media/image1.emf"/><Relationship Id="rId4" Type="http://schemas.openxmlformats.org/officeDocument/2006/relationships/oleObject" Target="../embeddings/oleObject95.bin"/></Relationships>
</file>

<file path=ppt/slideLayouts/_rels/slideLayout93.xml.rels><?xml version="1.0" encoding="UTF-8" standalone="yes"?>
<Relationships xmlns="http://schemas.openxmlformats.org/package/2006/relationships"><Relationship Id="rId8" Type="http://schemas.openxmlformats.org/officeDocument/2006/relationships/oleObject" Target="../embeddings/oleObject97.bin"/><Relationship Id="rId3" Type="http://schemas.openxmlformats.org/officeDocument/2006/relationships/tags" Target="../tags/tag105.xml"/><Relationship Id="rId7" Type="http://schemas.openxmlformats.org/officeDocument/2006/relationships/image" Target="../media/image3.wmf"/><Relationship Id="rId2" Type="http://schemas.openxmlformats.org/officeDocument/2006/relationships/tags" Target="../tags/tag104.xml"/><Relationship Id="rId1" Type="http://schemas.openxmlformats.org/officeDocument/2006/relationships/vmlDrawing" Target="../drawings/vmlDrawing96.vml"/><Relationship Id="rId6" Type="http://schemas.openxmlformats.org/officeDocument/2006/relationships/image" Target="../media/image1.emf"/><Relationship Id="rId5" Type="http://schemas.openxmlformats.org/officeDocument/2006/relationships/oleObject" Target="../embeddings/oleObject96.bin"/><Relationship Id="rId4"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08.xml"/><Relationship Id="rId1" Type="http://schemas.openxmlformats.org/officeDocument/2006/relationships/vmlDrawing" Target="../drawings/vmlDrawing98.vml"/><Relationship Id="rId5" Type="http://schemas.openxmlformats.org/officeDocument/2006/relationships/image" Target="../media/image4.emf"/><Relationship Id="rId4" Type="http://schemas.openxmlformats.org/officeDocument/2006/relationships/oleObject" Target="../embeddings/oleObject99.bin"/></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3814697076"/>
              </p:ext>
            </p:extLst>
          </p:nvPr>
        </p:nvGraphicFramePr>
        <p:xfrm>
          <a:off x="1971" y="1607"/>
          <a:ext cx="1953" cy="1587"/>
        </p:xfrm>
        <a:graphic>
          <a:graphicData uri="http://schemas.openxmlformats.org/presentationml/2006/ole">
            <mc:AlternateContent xmlns:mc="http://schemas.openxmlformats.org/markup-compatibility/2006">
              <mc:Choice xmlns:v="urn:schemas-microsoft-com:vml" Requires="v">
                <p:oleObj spid="_x0000_s2730" name="Слайд think-cell" r:id="rId5" imgW="270" imgH="270" progId="TCLayout.ActiveDocument.1">
                  <p:embed/>
                </p:oleObj>
              </mc:Choice>
              <mc:Fallback>
                <p:oleObj name="Слайд think-cell" r:id="rId5" imgW="270" imgH="270" progId="TCLayout.ActiveDocument.1">
                  <p:embed/>
                  <p:pic>
                    <p:nvPicPr>
                      <p:cNvPr id="4" name="Объект 3" hidden="1"/>
                      <p:cNvPicPr/>
                      <p:nvPr/>
                    </p:nvPicPr>
                    <p:blipFill>
                      <a:blip r:embed="rId6"/>
                      <a:stretch>
                        <a:fillRect/>
                      </a:stretch>
                    </p:blipFill>
                    <p:spPr>
                      <a:xfrm>
                        <a:off x="1971" y="1607"/>
                        <a:ext cx="1953" cy="1587"/>
                      </a:xfrm>
                      <a:prstGeom prst="rect">
                        <a:avLst/>
                      </a:prstGeom>
                    </p:spPr>
                  </p:pic>
                </p:oleObj>
              </mc:Fallback>
            </mc:AlternateContent>
          </a:graphicData>
        </a:graphic>
      </p:graphicFrame>
      <p:sp>
        <p:nvSpPr>
          <p:cNvPr id="3" name="Прямоугольник 2" hidden="1"/>
          <p:cNvSpPr/>
          <p:nvPr userDrawn="1">
            <p:custDataLst>
              <p:tags r:id="rId3"/>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lvl="0" indent="0" algn="l" defTabSz="914418" rtl="0" eaLnBrk="1" fontAlgn="base" latinLnBrk="0" hangingPunct="1">
              <a:lnSpc>
                <a:spcPct val="100000"/>
              </a:lnSpc>
              <a:spcBef>
                <a:spcPct val="0"/>
              </a:spcBef>
              <a:spcAft>
                <a:spcPct val="0"/>
              </a:spcAft>
              <a:buClrTx/>
              <a:buSzTx/>
              <a:buFontTx/>
              <a:buNone/>
              <a:tabLst/>
            </a:pPr>
            <a:endParaRPr kumimoji="0" lang="ru-RU" sz="2267" b="0" i="0" u="none" strike="noStrike" cap="none" normalizeH="0" baseline="0" dirty="0" smtClean="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12" name="Номер слайда 11"/>
          <p:cNvSpPr>
            <a:spLocks noGrp="1"/>
          </p:cNvSpPr>
          <p:nvPr>
            <p:ph type="sldNum" sz="quarter" idx="12"/>
          </p:nvPr>
        </p:nvSpPr>
        <p:spPr/>
        <p:txBody>
          <a:bodyPr/>
          <a:lstStyle/>
          <a:p>
            <a:fld id="{31ED88B6-9D2D-479B-ABA6-BAE9EF28FCC0}" type="slidenum">
              <a:rPr lang="ru-RU" smtClean="0"/>
              <a:pPr/>
              <a:t>‹#›</a:t>
            </a:fld>
            <a:endParaRPr lang="ru-RU" dirty="0"/>
          </a:p>
        </p:txBody>
      </p:sp>
    </p:spTree>
    <p:extLst>
      <p:ext uri="{BB962C8B-B14F-4D97-AF65-F5344CB8AC3E}">
        <p14:creationId xmlns:p14="http://schemas.microsoft.com/office/powerpoint/2010/main" val="37793106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Обложка 08">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108614233"/>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8560"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5" y="387049"/>
            <a:ext cx="7869937" cy="1320945"/>
          </a:xfrm>
          <a:effectLst/>
        </p:spPr>
        <p:txBody>
          <a:bodyPr vert="horz" lIns="0" tIns="0" rIns="0" bIns="72000">
            <a:noAutofit/>
          </a:bodyPr>
          <a:lstStyle>
            <a:lvl1pPr>
              <a:lnSpc>
                <a:spcPct val="85000"/>
              </a:lnSpc>
              <a:defRPr lang="ru-RU" sz="5333"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2610780"/>
            <a:ext cx="7822353"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6015192"/>
            <a:ext cx="3553884" cy="461080"/>
          </a:xfrm>
          <a:prstGeom prst="rect">
            <a:avLst/>
          </a:prstGeom>
          <a:effectLst/>
        </p:spPr>
        <p:txBody>
          <a:bodyPr/>
          <a:lstStyle>
            <a:lvl1pPr>
              <a:spcBef>
                <a:spcPts val="0"/>
              </a:spcBef>
              <a:spcAft>
                <a:spcPts val="0"/>
              </a:spcAft>
              <a:defRPr sz="1333">
                <a:solidFill>
                  <a:schemeClr val="bg1"/>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3" name="TextBox 2"/>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p:nvPr>
        </p:nvSpPr>
        <p:spPr>
          <a:xfrm>
            <a:off x="0" y="3430866"/>
            <a:ext cx="8764797" cy="3427135"/>
          </a:xfrm>
        </p:spPr>
        <p:txBody>
          <a:bodyPr/>
          <a:lstStyle/>
          <a:p>
            <a:r>
              <a:rPr lang="ru-RU" smtClean="0"/>
              <a:t>Вставка рисунка</a:t>
            </a:r>
            <a:endParaRPr lang="ru-RU"/>
          </a:p>
        </p:txBody>
      </p:sp>
      <p:grpSp>
        <p:nvGrpSpPr>
          <p:cNvPr id="2" name="Группа 1"/>
          <p:cNvGrpSpPr>
            <a:grpSpLocks noChangeAspect="1"/>
          </p:cNvGrpSpPr>
          <p:nvPr/>
        </p:nvGrpSpPr>
        <p:grpSpPr>
          <a:xfrm>
            <a:off x="8764800" y="0"/>
            <a:ext cx="3427200" cy="3429000"/>
            <a:chOff x="6573600" y="0"/>
            <a:chExt cx="2570400" cy="2571750"/>
          </a:xfrm>
        </p:grpSpPr>
        <p:sp>
          <p:nvSpPr>
            <p:cNvPr id="14" name="Прямоугольник 13"/>
            <p:cNvSpPr/>
            <p:nvPr/>
          </p:nvSpPr>
          <p:spPr bwMode="auto">
            <a:xfrm>
              <a:off x="6573600" y="0"/>
              <a:ext cx="2570400" cy="257175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6" name="Прямоугольник 55"/>
            <p:cNvSpPr/>
            <p:nvPr/>
          </p:nvSpPr>
          <p:spPr bwMode="auto">
            <a:xfrm>
              <a:off x="7858800" y="0"/>
              <a:ext cx="1285200" cy="2571750"/>
            </a:xfrm>
            <a:custGeom>
              <a:avLst/>
              <a:gdLst>
                <a:gd name="connsiteX0" fmla="*/ 0 w 2570400"/>
                <a:gd name="connsiteY0" fmla="*/ 0 h 2571750"/>
                <a:gd name="connsiteX1" fmla="*/ 2570400 w 2570400"/>
                <a:gd name="connsiteY1" fmla="*/ 0 h 2571750"/>
                <a:gd name="connsiteX2" fmla="*/ 2570400 w 2570400"/>
                <a:gd name="connsiteY2" fmla="*/ 2571750 h 2571750"/>
                <a:gd name="connsiteX3" fmla="*/ 0 w 2570400"/>
                <a:gd name="connsiteY3" fmla="*/ 2571750 h 2571750"/>
                <a:gd name="connsiteX4" fmla="*/ 0 w 2570400"/>
                <a:gd name="connsiteY4" fmla="*/ 0 h 2571750"/>
                <a:gd name="connsiteX0" fmla="*/ 0 w 2570480"/>
                <a:gd name="connsiteY0" fmla="*/ 0 h 2571750"/>
                <a:gd name="connsiteX1" fmla="*/ 2570400 w 2570480"/>
                <a:gd name="connsiteY1" fmla="*/ 0 h 2571750"/>
                <a:gd name="connsiteX2" fmla="*/ 2570480 w 2570480"/>
                <a:gd name="connsiteY2" fmla="*/ 1285240 h 2571750"/>
                <a:gd name="connsiteX3" fmla="*/ 2570400 w 2570480"/>
                <a:gd name="connsiteY3" fmla="*/ 2571750 h 2571750"/>
                <a:gd name="connsiteX4" fmla="*/ 0 w 2570480"/>
                <a:gd name="connsiteY4" fmla="*/ 2571750 h 2571750"/>
                <a:gd name="connsiteX5" fmla="*/ 0 w 2570480"/>
                <a:gd name="connsiteY5" fmla="*/ 0 h 2571750"/>
                <a:gd name="connsiteX0" fmla="*/ 0 w 2570480"/>
                <a:gd name="connsiteY0" fmla="*/ 0 h 2571750"/>
                <a:gd name="connsiteX1" fmla="*/ 2570480 w 2570480"/>
                <a:gd name="connsiteY1" fmla="*/ 1285240 h 2571750"/>
                <a:gd name="connsiteX2" fmla="*/ 2570400 w 2570480"/>
                <a:gd name="connsiteY2" fmla="*/ 2571750 h 2571750"/>
                <a:gd name="connsiteX3" fmla="*/ 0 w 2570480"/>
                <a:gd name="connsiteY3" fmla="*/ 2571750 h 2571750"/>
                <a:gd name="connsiteX4" fmla="*/ 0 w 2570480"/>
                <a:gd name="connsiteY4" fmla="*/ 0 h 2571750"/>
                <a:gd name="connsiteX0" fmla="*/ 0 w 2570480"/>
                <a:gd name="connsiteY0" fmla="*/ 0 h 2599737"/>
                <a:gd name="connsiteX1" fmla="*/ 2570480 w 2570480"/>
                <a:gd name="connsiteY1" fmla="*/ 1285240 h 2599737"/>
                <a:gd name="connsiteX2" fmla="*/ 0 w 2570480"/>
                <a:gd name="connsiteY2" fmla="*/ 2571750 h 2599737"/>
                <a:gd name="connsiteX3" fmla="*/ 0 w 2570480"/>
                <a:gd name="connsiteY3" fmla="*/ 0 h 2599737"/>
                <a:gd name="connsiteX0" fmla="*/ 0 w 2570480"/>
                <a:gd name="connsiteY0" fmla="*/ 0 h 2605277"/>
                <a:gd name="connsiteX1" fmla="*/ 2570480 w 2570480"/>
                <a:gd name="connsiteY1" fmla="*/ 1285240 h 2605277"/>
                <a:gd name="connsiteX2" fmla="*/ 0 w 2570480"/>
                <a:gd name="connsiteY2" fmla="*/ 2571750 h 2605277"/>
                <a:gd name="connsiteX3" fmla="*/ 0 w 2570480"/>
                <a:gd name="connsiteY3" fmla="*/ 0 h 2605277"/>
                <a:gd name="connsiteX0" fmla="*/ 0 w 2570480"/>
                <a:gd name="connsiteY0" fmla="*/ 0 h 2571750"/>
                <a:gd name="connsiteX1" fmla="*/ 2570480 w 2570480"/>
                <a:gd name="connsiteY1" fmla="*/ 1285240 h 2571750"/>
                <a:gd name="connsiteX2" fmla="*/ 0 w 2570480"/>
                <a:gd name="connsiteY2" fmla="*/ 2571750 h 2571750"/>
                <a:gd name="connsiteX3" fmla="*/ 0 w 2570480"/>
                <a:gd name="connsiteY3" fmla="*/ 0 h 2571750"/>
              </a:gdLst>
              <a:ahLst/>
              <a:cxnLst>
                <a:cxn ang="0">
                  <a:pos x="connsiteX0" y="connsiteY0"/>
                </a:cxn>
                <a:cxn ang="0">
                  <a:pos x="connsiteX1" y="connsiteY1"/>
                </a:cxn>
                <a:cxn ang="0">
                  <a:pos x="connsiteX2" y="connsiteY2"/>
                </a:cxn>
                <a:cxn ang="0">
                  <a:pos x="connsiteX3" y="connsiteY3"/>
                </a:cxn>
              </a:cxnLst>
              <a:rect l="l" t="t" r="r" b="b"/>
              <a:pathLst>
                <a:path w="2570480" h="2571750">
                  <a:moveTo>
                    <a:pt x="0" y="0"/>
                  </a:moveTo>
                  <a:lnTo>
                    <a:pt x="2570480" y="1285240"/>
                  </a:lnTo>
                  <a:lnTo>
                    <a:pt x="0" y="2571750"/>
                  </a:lnTo>
                  <a:lnTo>
                    <a:pt x="0" y="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8" name="Прямоугольник 55"/>
            <p:cNvSpPr/>
            <p:nvPr/>
          </p:nvSpPr>
          <p:spPr bwMode="auto">
            <a:xfrm>
              <a:off x="6573600" y="0"/>
              <a:ext cx="1285200" cy="2571750"/>
            </a:xfrm>
            <a:custGeom>
              <a:avLst/>
              <a:gdLst>
                <a:gd name="connsiteX0" fmla="*/ 0 w 2570400"/>
                <a:gd name="connsiteY0" fmla="*/ 0 h 2571750"/>
                <a:gd name="connsiteX1" fmla="*/ 2570400 w 2570400"/>
                <a:gd name="connsiteY1" fmla="*/ 0 h 2571750"/>
                <a:gd name="connsiteX2" fmla="*/ 2570400 w 2570400"/>
                <a:gd name="connsiteY2" fmla="*/ 2571750 h 2571750"/>
                <a:gd name="connsiteX3" fmla="*/ 0 w 2570400"/>
                <a:gd name="connsiteY3" fmla="*/ 2571750 h 2571750"/>
                <a:gd name="connsiteX4" fmla="*/ 0 w 2570400"/>
                <a:gd name="connsiteY4" fmla="*/ 0 h 2571750"/>
                <a:gd name="connsiteX0" fmla="*/ 0 w 2570480"/>
                <a:gd name="connsiteY0" fmla="*/ 0 h 2571750"/>
                <a:gd name="connsiteX1" fmla="*/ 2570400 w 2570480"/>
                <a:gd name="connsiteY1" fmla="*/ 0 h 2571750"/>
                <a:gd name="connsiteX2" fmla="*/ 2570480 w 2570480"/>
                <a:gd name="connsiteY2" fmla="*/ 1285240 h 2571750"/>
                <a:gd name="connsiteX3" fmla="*/ 2570400 w 2570480"/>
                <a:gd name="connsiteY3" fmla="*/ 2571750 h 2571750"/>
                <a:gd name="connsiteX4" fmla="*/ 0 w 2570480"/>
                <a:gd name="connsiteY4" fmla="*/ 2571750 h 2571750"/>
                <a:gd name="connsiteX5" fmla="*/ 0 w 2570480"/>
                <a:gd name="connsiteY5" fmla="*/ 0 h 2571750"/>
                <a:gd name="connsiteX0" fmla="*/ 0 w 2570480"/>
                <a:gd name="connsiteY0" fmla="*/ 0 h 2571750"/>
                <a:gd name="connsiteX1" fmla="*/ 2570480 w 2570480"/>
                <a:gd name="connsiteY1" fmla="*/ 1285240 h 2571750"/>
                <a:gd name="connsiteX2" fmla="*/ 2570400 w 2570480"/>
                <a:gd name="connsiteY2" fmla="*/ 2571750 h 2571750"/>
                <a:gd name="connsiteX3" fmla="*/ 0 w 2570480"/>
                <a:gd name="connsiteY3" fmla="*/ 2571750 h 2571750"/>
                <a:gd name="connsiteX4" fmla="*/ 0 w 2570480"/>
                <a:gd name="connsiteY4" fmla="*/ 0 h 2571750"/>
                <a:gd name="connsiteX0" fmla="*/ 0 w 2570480"/>
                <a:gd name="connsiteY0" fmla="*/ 0 h 2599737"/>
                <a:gd name="connsiteX1" fmla="*/ 2570480 w 2570480"/>
                <a:gd name="connsiteY1" fmla="*/ 1285240 h 2599737"/>
                <a:gd name="connsiteX2" fmla="*/ 0 w 2570480"/>
                <a:gd name="connsiteY2" fmla="*/ 2571750 h 2599737"/>
                <a:gd name="connsiteX3" fmla="*/ 0 w 2570480"/>
                <a:gd name="connsiteY3" fmla="*/ 0 h 2599737"/>
                <a:gd name="connsiteX0" fmla="*/ 0 w 2570480"/>
                <a:gd name="connsiteY0" fmla="*/ 0 h 2605277"/>
                <a:gd name="connsiteX1" fmla="*/ 2570480 w 2570480"/>
                <a:gd name="connsiteY1" fmla="*/ 1285240 h 2605277"/>
                <a:gd name="connsiteX2" fmla="*/ 0 w 2570480"/>
                <a:gd name="connsiteY2" fmla="*/ 2571750 h 2605277"/>
                <a:gd name="connsiteX3" fmla="*/ 0 w 2570480"/>
                <a:gd name="connsiteY3" fmla="*/ 0 h 2605277"/>
                <a:gd name="connsiteX0" fmla="*/ 0 w 2570480"/>
                <a:gd name="connsiteY0" fmla="*/ 0 h 2571750"/>
                <a:gd name="connsiteX1" fmla="*/ 2570480 w 2570480"/>
                <a:gd name="connsiteY1" fmla="*/ 1285240 h 2571750"/>
                <a:gd name="connsiteX2" fmla="*/ 0 w 2570480"/>
                <a:gd name="connsiteY2" fmla="*/ 2571750 h 2571750"/>
                <a:gd name="connsiteX3" fmla="*/ 0 w 2570480"/>
                <a:gd name="connsiteY3" fmla="*/ 0 h 2571750"/>
              </a:gdLst>
              <a:ahLst/>
              <a:cxnLst>
                <a:cxn ang="0">
                  <a:pos x="connsiteX0" y="connsiteY0"/>
                </a:cxn>
                <a:cxn ang="0">
                  <a:pos x="connsiteX1" y="connsiteY1"/>
                </a:cxn>
                <a:cxn ang="0">
                  <a:pos x="connsiteX2" y="connsiteY2"/>
                </a:cxn>
                <a:cxn ang="0">
                  <a:pos x="connsiteX3" y="connsiteY3"/>
                </a:cxn>
              </a:cxnLst>
              <a:rect l="l" t="t" r="r" b="b"/>
              <a:pathLst>
                <a:path w="2570480" h="2571750">
                  <a:moveTo>
                    <a:pt x="0" y="0"/>
                  </a:moveTo>
                  <a:lnTo>
                    <a:pt x="2570480" y="1285240"/>
                  </a:lnTo>
                  <a:lnTo>
                    <a:pt x="0" y="2571750"/>
                  </a:lnTo>
                  <a:lnTo>
                    <a:pt x="0" y="0"/>
                  </a:lnTo>
                  <a:close/>
                </a:path>
              </a:pathLst>
            </a:cu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sp>
        <p:nvSpPr>
          <p:cNvPr id="61" name="Текст 7"/>
          <p:cNvSpPr>
            <a:spLocks noGrp="1"/>
          </p:cNvSpPr>
          <p:nvPr>
            <p:ph type="body" sz="quarter" idx="15" hasCustomPrompt="1"/>
          </p:nvPr>
        </p:nvSpPr>
        <p:spPr>
          <a:xfrm>
            <a:off x="478368" y="1779706"/>
            <a:ext cx="7822353" cy="647700"/>
          </a:xfrm>
        </p:spPr>
        <p:txBody>
          <a:bodyPr/>
          <a:lstStyle>
            <a:lvl1pPr>
              <a:defRPr baseline="0"/>
            </a:lvl1pPr>
          </a:lstStyle>
          <a:p>
            <a:pPr lvl="0"/>
            <a:r>
              <a:rPr lang="ru-RU" dirty="0" smtClean="0"/>
              <a:t>Подзаголовок (заполняется по необходимости)</a:t>
            </a:r>
          </a:p>
        </p:txBody>
      </p:sp>
      <p:grpSp>
        <p:nvGrpSpPr>
          <p:cNvPr id="40" name="Группа 39"/>
          <p:cNvGrpSpPr/>
          <p:nvPr/>
        </p:nvGrpSpPr>
        <p:grpSpPr>
          <a:xfrm>
            <a:off x="12135859" y="-56814"/>
            <a:ext cx="3815344" cy="6914817"/>
            <a:chOff x="9101894" y="-42611"/>
            <a:chExt cx="2861508" cy="5186113"/>
          </a:xfrm>
        </p:grpSpPr>
        <p:sp>
          <p:nvSpPr>
            <p:cNvPr id="41" name="Прямоугольник 40"/>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2" name="Прямая соединительная линия 41"/>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 name="Группа 42"/>
            <p:cNvGrpSpPr/>
            <p:nvPr/>
          </p:nvGrpSpPr>
          <p:grpSpPr>
            <a:xfrm>
              <a:off x="9101894" y="-42611"/>
              <a:ext cx="623008" cy="5155816"/>
              <a:chOff x="9101894" y="-42611"/>
              <a:chExt cx="623008" cy="5155816"/>
            </a:xfrm>
          </p:grpSpPr>
          <p:sp>
            <p:nvSpPr>
              <p:cNvPr id="44" name="Прямоугольник 4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5" name="Прямоугольник 4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6" name="Прямоугольник 4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7" name="Прямоугольник 4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8" name="Прямоугольник 47"/>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9" name="Прямоугольник 48"/>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50" name="Прямоугольник 4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1" name="Прямоугольник 50"/>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2" name="Прямоугольник 51"/>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3" name="Прямоугольник 52"/>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4" name="Прямоугольник 53"/>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5" name="Прямоугольник 54"/>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85" name="Прямоугольник 84"/>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86" name="Прямоугольник 85"/>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87" name="Прямоугольник 86"/>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88" name="TextBox 8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89" name="TextBox 8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90" name="Прямоугольник 8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91" name="Прямоугольник 9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92" name="Прямоугольник 9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93" name="Прямоугольник 9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621260949"/>
      </p:ext>
    </p:extLst>
  </p:cSld>
  <p:clrMapOvr>
    <a:masterClrMapping/>
  </p:clrMapOvr>
  <p:timing>
    <p:tnLst>
      <p:par>
        <p:cTn id="1" dur="indefinite" restart="never" nodeType="tmRoot"/>
      </p:par>
    </p:tnLst>
  </p:timing>
  <p:hf hdr="0"/>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Спасибо за внимание">
    <p:spTree>
      <p:nvGrpSpPr>
        <p:cNvPr id="1" name=""/>
        <p:cNvGrpSpPr/>
        <p:nvPr/>
      </p:nvGrpSpPr>
      <p:grpSpPr>
        <a:xfrm>
          <a:off x="0" y="0"/>
          <a:ext cx="0" cy="0"/>
          <a:chOff x="0" y="0"/>
          <a:chExt cx="0" cy="0"/>
        </a:xfrm>
      </p:grpSpPr>
      <p:sp>
        <p:nvSpPr>
          <p:cNvPr id="22" name="Прямоугольник 21"/>
          <p:cNvSpPr/>
          <p:nvPr/>
        </p:nvSpPr>
        <p:spPr bwMode="auto">
          <a:xfrm>
            <a:off x="0" y="1509185"/>
            <a:ext cx="12192000" cy="2544233"/>
          </a:xfrm>
          <a:prstGeom prst="rect">
            <a:avLst/>
          </a:prstGeom>
          <a:solidFill>
            <a:schemeClr val="bg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hasCustomPrompt="1"/>
          </p:nvPr>
        </p:nvSpPr>
        <p:spPr/>
        <p:txBody>
          <a:bodyPr/>
          <a:lstStyle>
            <a:lvl1pPr>
              <a:defRPr baseline="0"/>
            </a:lvl1pPr>
          </a:lstStyle>
          <a:p>
            <a:r>
              <a:rPr lang="ru-RU" dirty="0" smtClean="0"/>
              <a:t>Контакты компании</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9" name="Текст 8"/>
          <p:cNvSpPr>
            <a:spLocks noGrp="1"/>
          </p:cNvSpPr>
          <p:nvPr>
            <p:ph type="body" sz="quarter" idx="14" hasCustomPrompt="1"/>
          </p:nvPr>
        </p:nvSpPr>
        <p:spPr>
          <a:xfrm>
            <a:off x="1228704" y="4717489"/>
            <a:ext cx="2208000" cy="336000"/>
          </a:xfrm>
        </p:spPr>
        <p:txBody>
          <a:bodyPr/>
          <a:lstStyle>
            <a:lvl1pPr>
              <a:defRPr sz="1600"/>
            </a:lvl1pPr>
          </a:lstStyle>
          <a:p>
            <a:pPr lvl="0"/>
            <a:r>
              <a:rPr lang="ru-RU" dirty="0" smtClean="0"/>
              <a:t>Адрес</a:t>
            </a:r>
            <a:endParaRPr lang="ru-RU" dirty="0"/>
          </a:p>
        </p:txBody>
      </p:sp>
      <p:sp>
        <p:nvSpPr>
          <p:cNvPr id="10" name="Текст 8"/>
          <p:cNvSpPr>
            <a:spLocks noGrp="1"/>
          </p:cNvSpPr>
          <p:nvPr>
            <p:ph type="body" sz="quarter" idx="15" hasCustomPrompt="1"/>
          </p:nvPr>
        </p:nvSpPr>
        <p:spPr>
          <a:xfrm>
            <a:off x="4109793" y="4717489"/>
            <a:ext cx="2208000" cy="336000"/>
          </a:xfrm>
        </p:spPr>
        <p:txBody>
          <a:bodyPr/>
          <a:lstStyle>
            <a:lvl1pPr>
              <a:defRPr sz="1600"/>
            </a:lvl1pPr>
          </a:lstStyle>
          <a:p>
            <a:pPr lvl="0"/>
            <a:r>
              <a:rPr lang="ru-RU" dirty="0" smtClean="0"/>
              <a:t>Адрес</a:t>
            </a:r>
          </a:p>
        </p:txBody>
      </p:sp>
      <p:sp>
        <p:nvSpPr>
          <p:cNvPr id="11" name="Текст 8"/>
          <p:cNvSpPr>
            <a:spLocks noGrp="1"/>
          </p:cNvSpPr>
          <p:nvPr>
            <p:ph type="body" sz="quarter" idx="16" hasCustomPrompt="1"/>
          </p:nvPr>
        </p:nvSpPr>
        <p:spPr>
          <a:xfrm>
            <a:off x="4109793" y="5340532"/>
            <a:ext cx="2208000" cy="336000"/>
          </a:xfrm>
        </p:spPr>
        <p:txBody>
          <a:bodyPr/>
          <a:lstStyle>
            <a:lvl1pPr>
              <a:defRPr sz="1600"/>
            </a:lvl1pPr>
          </a:lstStyle>
          <a:p>
            <a:pPr lvl="0"/>
            <a:r>
              <a:rPr lang="ru-RU" dirty="0" smtClean="0"/>
              <a:t>Адрес</a:t>
            </a:r>
          </a:p>
        </p:txBody>
      </p:sp>
      <p:sp>
        <p:nvSpPr>
          <p:cNvPr id="12" name="Текст 8"/>
          <p:cNvSpPr>
            <a:spLocks noGrp="1"/>
          </p:cNvSpPr>
          <p:nvPr>
            <p:ph type="body" sz="quarter" idx="17" hasCustomPrompt="1"/>
          </p:nvPr>
        </p:nvSpPr>
        <p:spPr>
          <a:xfrm>
            <a:off x="1228704" y="5340532"/>
            <a:ext cx="2208000" cy="336000"/>
          </a:xfrm>
        </p:spPr>
        <p:txBody>
          <a:bodyPr/>
          <a:lstStyle>
            <a:lvl1pPr>
              <a:defRPr sz="1600"/>
            </a:lvl1pPr>
          </a:lstStyle>
          <a:p>
            <a:pPr lvl="0"/>
            <a:r>
              <a:rPr lang="ru-RU" dirty="0" smtClean="0"/>
              <a:t>Адрес</a:t>
            </a:r>
          </a:p>
        </p:txBody>
      </p:sp>
      <p:sp>
        <p:nvSpPr>
          <p:cNvPr id="13" name="Текст 8"/>
          <p:cNvSpPr>
            <a:spLocks noGrp="1"/>
          </p:cNvSpPr>
          <p:nvPr>
            <p:ph type="body" sz="quarter" idx="18" hasCustomPrompt="1"/>
          </p:nvPr>
        </p:nvSpPr>
        <p:spPr>
          <a:xfrm>
            <a:off x="9871971" y="5340532"/>
            <a:ext cx="2208000" cy="336000"/>
          </a:xfrm>
        </p:spPr>
        <p:txBody>
          <a:bodyPr/>
          <a:lstStyle>
            <a:lvl1pPr>
              <a:defRPr sz="1600" baseline="0"/>
            </a:lvl1pPr>
          </a:lstStyle>
          <a:p>
            <a:pPr lvl="0"/>
            <a:r>
              <a:rPr lang="ru-RU" dirty="0" smtClean="0"/>
              <a:t>Адрес</a:t>
            </a:r>
          </a:p>
        </p:txBody>
      </p:sp>
      <p:sp>
        <p:nvSpPr>
          <p:cNvPr id="14" name="Текст 8"/>
          <p:cNvSpPr>
            <a:spLocks noGrp="1"/>
          </p:cNvSpPr>
          <p:nvPr>
            <p:ph type="body" sz="quarter" idx="19" hasCustomPrompt="1"/>
          </p:nvPr>
        </p:nvSpPr>
        <p:spPr>
          <a:xfrm>
            <a:off x="6990883" y="5340532"/>
            <a:ext cx="2208000" cy="336000"/>
          </a:xfrm>
        </p:spPr>
        <p:txBody>
          <a:bodyPr/>
          <a:lstStyle>
            <a:lvl1pPr>
              <a:defRPr sz="1600"/>
            </a:lvl1pPr>
          </a:lstStyle>
          <a:p>
            <a:pPr lvl="0"/>
            <a:r>
              <a:rPr lang="ru-RU" dirty="0" smtClean="0"/>
              <a:t>Адрес</a:t>
            </a:r>
          </a:p>
        </p:txBody>
      </p:sp>
      <p:sp>
        <p:nvSpPr>
          <p:cNvPr id="16" name="Текст 8"/>
          <p:cNvSpPr>
            <a:spLocks noGrp="1"/>
          </p:cNvSpPr>
          <p:nvPr>
            <p:ph type="body" sz="quarter" idx="21" hasCustomPrompt="1"/>
          </p:nvPr>
        </p:nvSpPr>
        <p:spPr>
          <a:xfrm>
            <a:off x="6990883" y="4717489"/>
            <a:ext cx="2208000" cy="336000"/>
          </a:xfrm>
        </p:spPr>
        <p:txBody>
          <a:bodyPr/>
          <a:lstStyle>
            <a:lvl1pPr>
              <a:defRPr sz="1600" baseline="0"/>
            </a:lvl1pPr>
          </a:lstStyle>
          <a:p>
            <a:pPr lvl="0"/>
            <a:r>
              <a:rPr lang="ru-RU" dirty="0" smtClean="0"/>
              <a:t>Адрес</a:t>
            </a:r>
          </a:p>
        </p:txBody>
      </p:sp>
      <p:sp>
        <p:nvSpPr>
          <p:cNvPr id="17" name="Текст 8"/>
          <p:cNvSpPr>
            <a:spLocks noGrp="1"/>
          </p:cNvSpPr>
          <p:nvPr>
            <p:ph type="body" sz="quarter" idx="22" hasCustomPrompt="1"/>
          </p:nvPr>
        </p:nvSpPr>
        <p:spPr>
          <a:xfrm>
            <a:off x="9871971" y="4717489"/>
            <a:ext cx="2208000" cy="336000"/>
          </a:xfrm>
        </p:spPr>
        <p:txBody>
          <a:bodyPr/>
          <a:lstStyle>
            <a:lvl1pPr>
              <a:defRPr sz="1600"/>
            </a:lvl1pPr>
          </a:lstStyle>
          <a:p>
            <a:pPr lvl="0"/>
            <a:r>
              <a:rPr lang="ru-RU" dirty="0" smtClean="0"/>
              <a:t>Адрес</a:t>
            </a:r>
          </a:p>
        </p:txBody>
      </p:sp>
      <p:sp>
        <p:nvSpPr>
          <p:cNvPr id="18" name="Текст 8"/>
          <p:cNvSpPr>
            <a:spLocks noGrp="1"/>
          </p:cNvSpPr>
          <p:nvPr>
            <p:ph type="body" sz="quarter" idx="30" hasCustomPrompt="1"/>
          </p:nvPr>
        </p:nvSpPr>
        <p:spPr>
          <a:xfrm>
            <a:off x="3456001" y="2295322"/>
            <a:ext cx="5374959" cy="385697"/>
          </a:xfrm>
        </p:spPr>
        <p:txBody>
          <a:bodyPr/>
          <a:lstStyle>
            <a:lvl1pPr>
              <a:defRPr/>
            </a:lvl1pPr>
          </a:lstStyle>
          <a:p>
            <a:pPr lvl="0"/>
            <a:r>
              <a:rPr lang="ru-RU" dirty="0" smtClean="0"/>
              <a:t>Тел.: +7 (495) 777-55-00; +7 (495) 780-55-00</a:t>
            </a:r>
            <a:endParaRPr lang="ru-RU" dirty="0"/>
          </a:p>
        </p:txBody>
      </p:sp>
      <p:sp>
        <p:nvSpPr>
          <p:cNvPr id="19" name="Текст 8"/>
          <p:cNvSpPr>
            <a:spLocks noGrp="1"/>
          </p:cNvSpPr>
          <p:nvPr>
            <p:ph type="body" sz="quarter" idx="31" hasCustomPrompt="1"/>
          </p:nvPr>
        </p:nvSpPr>
        <p:spPr>
          <a:xfrm>
            <a:off x="3456001" y="2822372"/>
            <a:ext cx="5374959" cy="385697"/>
          </a:xfrm>
        </p:spPr>
        <p:txBody>
          <a:bodyPr/>
          <a:lstStyle>
            <a:lvl1pPr>
              <a:defRPr/>
            </a:lvl1pPr>
          </a:lstStyle>
          <a:p>
            <a:pPr lvl="0"/>
            <a:r>
              <a:rPr lang="en-US" dirty="0" smtClean="0"/>
              <a:t>E-mail: info@sibur.ru</a:t>
            </a:r>
            <a:endParaRPr lang="ru-RU" dirty="0"/>
          </a:p>
        </p:txBody>
      </p:sp>
      <p:sp>
        <p:nvSpPr>
          <p:cNvPr id="7" name="Рисунок 6"/>
          <p:cNvSpPr>
            <a:spLocks noGrp="1"/>
          </p:cNvSpPr>
          <p:nvPr>
            <p:ph type="pic" sz="quarter" idx="13" hasCustomPrompt="1"/>
          </p:nvPr>
        </p:nvSpPr>
        <p:spPr>
          <a:xfrm>
            <a:off x="478365" y="1868247"/>
            <a:ext cx="1805217" cy="1803815"/>
          </a:xfrm>
        </p:spPr>
        <p:txBody>
          <a:bodyPr/>
          <a:lstStyle>
            <a:lvl1pPr>
              <a:defRPr/>
            </a:lvl1pPr>
          </a:lstStyle>
          <a:p>
            <a:r>
              <a:rPr lang="en-US" dirty="0" smtClean="0"/>
              <a:t>QR</a:t>
            </a:r>
            <a:r>
              <a:rPr lang="ru-RU" dirty="0" smtClean="0"/>
              <a:t> код</a:t>
            </a:r>
            <a:endParaRPr lang="ru-RU" dirty="0"/>
          </a:p>
        </p:txBody>
      </p:sp>
    </p:spTree>
    <p:extLst>
      <p:ext uri="{BB962C8B-B14F-4D97-AF65-F5344CB8AC3E}">
        <p14:creationId xmlns:p14="http://schemas.microsoft.com/office/powerpoint/2010/main" val="2646882916"/>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1_Спасибо за внимание">
    <p:spTree>
      <p:nvGrpSpPr>
        <p:cNvPr id="1" name=""/>
        <p:cNvGrpSpPr/>
        <p:nvPr/>
      </p:nvGrpSpPr>
      <p:grpSpPr>
        <a:xfrm>
          <a:off x="0" y="0"/>
          <a:ext cx="0" cy="0"/>
          <a:chOff x="0" y="0"/>
          <a:chExt cx="0" cy="0"/>
        </a:xfrm>
      </p:grpSpPr>
      <p:sp>
        <p:nvSpPr>
          <p:cNvPr id="27" name="Прямоугольник 26"/>
          <p:cNvSpPr/>
          <p:nvPr/>
        </p:nvSpPr>
        <p:spPr bwMode="auto">
          <a:xfrm>
            <a:off x="0" y="2014556"/>
            <a:ext cx="12192000" cy="4053928"/>
          </a:xfrm>
          <a:prstGeom prst="rect">
            <a:avLst/>
          </a:prstGeom>
          <a:solidFill>
            <a:schemeClr val="bg2"/>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hasCustomPrompt="1"/>
          </p:nvPr>
        </p:nvSpPr>
        <p:spPr/>
        <p:txBody>
          <a:bodyPr/>
          <a:lstStyle>
            <a:lvl1pPr>
              <a:defRPr baseline="0"/>
            </a:lvl1pPr>
          </a:lstStyle>
          <a:p>
            <a:r>
              <a:rPr lang="ru-RU" dirty="0" smtClean="0"/>
              <a:t>Контакты компании</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7" name="Рисунок 6"/>
          <p:cNvSpPr>
            <a:spLocks noGrp="1" noChangeAspect="1"/>
          </p:cNvSpPr>
          <p:nvPr>
            <p:ph type="pic" sz="quarter" idx="13" hasCustomPrompt="1"/>
          </p:nvPr>
        </p:nvSpPr>
        <p:spPr>
          <a:xfrm>
            <a:off x="478364" y="2260775"/>
            <a:ext cx="1392000" cy="1392000"/>
          </a:xfrm>
        </p:spPr>
        <p:txBody>
          <a:bodyPr/>
          <a:lstStyle>
            <a:lvl1pPr>
              <a:defRPr/>
            </a:lvl1pPr>
          </a:lstStyle>
          <a:p>
            <a:r>
              <a:rPr lang="en-US" dirty="0" smtClean="0"/>
              <a:t>QR</a:t>
            </a:r>
            <a:r>
              <a:rPr lang="ru-RU" dirty="0" smtClean="0"/>
              <a:t> код</a:t>
            </a:r>
            <a:endParaRPr lang="ru-RU" dirty="0"/>
          </a:p>
        </p:txBody>
      </p:sp>
      <p:sp>
        <p:nvSpPr>
          <p:cNvPr id="9" name="Текст 8"/>
          <p:cNvSpPr>
            <a:spLocks noGrp="1"/>
          </p:cNvSpPr>
          <p:nvPr>
            <p:ph type="body" sz="quarter" idx="14" hasCustomPrompt="1"/>
          </p:nvPr>
        </p:nvSpPr>
        <p:spPr>
          <a:xfrm>
            <a:off x="478367" y="3652775"/>
            <a:ext cx="2256000" cy="378883"/>
          </a:xfrm>
        </p:spPr>
        <p:txBody>
          <a:bodyPr/>
          <a:lstStyle>
            <a:lvl1pPr>
              <a:defRPr/>
            </a:lvl1pPr>
          </a:lstStyle>
          <a:p>
            <a:pPr lvl="0"/>
            <a:r>
              <a:rPr lang="ru-RU" dirty="0" smtClean="0"/>
              <a:t>Адрес</a:t>
            </a:r>
          </a:p>
        </p:txBody>
      </p:sp>
      <p:sp>
        <p:nvSpPr>
          <p:cNvPr id="10" name="Текст 8"/>
          <p:cNvSpPr>
            <a:spLocks noGrp="1"/>
          </p:cNvSpPr>
          <p:nvPr>
            <p:ph type="body" sz="quarter" idx="15" hasCustomPrompt="1"/>
          </p:nvPr>
        </p:nvSpPr>
        <p:spPr>
          <a:xfrm>
            <a:off x="9092572" y="3652775"/>
            <a:ext cx="2256000" cy="378883"/>
          </a:xfrm>
        </p:spPr>
        <p:txBody>
          <a:bodyPr/>
          <a:lstStyle>
            <a:lvl1pPr>
              <a:defRPr/>
            </a:lvl1pPr>
          </a:lstStyle>
          <a:p>
            <a:pPr lvl="0"/>
            <a:r>
              <a:rPr lang="ru-RU" dirty="0" smtClean="0"/>
              <a:t>Адрес</a:t>
            </a:r>
          </a:p>
        </p:txBody>
      </p:sp>
      <p:sp>
        <p:nvSpPr>
          <p:cNvPr id="11" name="Текст 8"/>
          <p:cNvSpPr>
            <a:spLocks noGrp="1"/>
          </p:cNvSpPr>
          <p:nvPr>
            <p:ph type="body" sz="quarter" idx="16" hasCustomPrompt="1"/>
          </p:nvPr>
        </p:nvSpPr>
        <p:spPr>
          <a:xfrm>
            <a:off x="3349769" y="5689601"/>
            <a:ext cx="2256000" cy="378883"/>
          </a:xfrm>
        </p:spPr>
        <p:txBody>
          <a:bodyPr/>
          <a:lstStyle>
            <a:lvl1pPr>
              <a:defRPr/>
            </a:lvl1pPr>
          </a:lstStyle>
          <a:p>
            <a:pPr lvl="0"/>
            <a:r>
              <a:rPr lang="ru-RU" dirty="0" smtClean="0"/>
              <a:t>Адрес</a:t>
            </a:r>
            <a:endParaRPr lang="ru-RU" dirty="0"/>
          </a:p>
        </p:txBody>
      </p:sp>
      <p:sp>
        <p:nvSpPr>
          <p:cNvPr id="12" name="Текст 8"/>
          <p:cNvSpPr>
            <a:spLocks noGrp="1"/>
          </p:cNvSpPr>
          <p:nvPr>
            <p:ph type="body" sz="quarter" idx="17" hasCustomPrompt="1"/>
          </p:nvPr>
        </p:nvSpPr>
        <p:spPr>
          <a:xfrm>
            <a:off x="478367" y="5689601"/>
            <a:ext cx="2256000" cy="378883"/>
          </a:xfrm>
        </p:spPr>
        <p:txBody>
          <a:bodyPr/>
          <a:lstStyle>
            <a:lvl1pPr>
              <a:defRPr/>
            </a:lvl1pPr>
          </a:lstStyle>
          <a:p>
            <a:pPr lvl="0"/>
            <a:r>
              <a:rPr lang="ru-RU" dirty="0" smtClean="0"/>
              <a:t>Адрес</a:t>
            </a:r>
          </a:p>
        </p:txBody>
      </p:sp>
      <p:sp>
        <p:nvSpPr>
          <p:cNvPr id="13" name="Текст 8"/>
          <p:cNvSpPr>
            <a:spLocks noGrp="1"/>
          </p:cNvSpPr>
          <p:nvPr>
            <p:ph type="body" sz="quarter" idx="18" hasCustomPrompt="1"/>
          </p:nvPr>
        </p:nvSpPr>
        <p:spPr>
          <a:xfrm>
            <a:off x="9092572" y="5689601"/>
            <a:ext cx="2256000" cy="378883"/>
          </a:xfrm>
        </p:spPr>
        <p:txBody>
          <a:bodyPr/>
          <a:lstStyle>
            <a:lvl1pPr>
              <a:defRPr baseline="0"/>
            </a:lvl1pPr>
          </a:lstStyle>
          <a:p>
            <a:pPr lvl="0"/>
            <a:r>
              <a:rPr lang="ru-RU" dirty="0" smtClean="0"/>
              <a:t>Адрес</a:t>
            </a:r>
            <a:endParaRPr lang="ru-RU" dirty="0"/>
          </a:p>
        </p:txBody>
      </p:sp>
      <p:sp>
        <p:nvSpPr>
          <p:cNvPr id="14" name="Текст 8"/>
          <p:cNvSpPr>
            <a:spLocks noGrp="1"/>
          </p:cNvSpPr>
          <p:nvPr>
            <p:ph type="body" sz="quarter" idx="19" hasCustomPrompt="1"/>
          </p:nvPr>
        </p:nvSpPr>
        <p:spPr>
          <a:xfrm>
            <a:off x="6221169" y="5689601"/>
            <a:ext cx="2256000" cy="378883"/>
          </a:xfrm>
        </p:spPr>
        <p:txBody>
          <a:bodyPr/>
          <a:lstStyle>
            <a:lvl1pPr>
              <a:defRPr/>
            </a:lvl1pPr>
          </a:lstStyle>
          <a:p>
            <a:pPr lvl="0"/>
            <a:r>
              <a:rPr lang="ru-RU" dirty="0" smtClean="0"/>
              <a:t>Адрес</a:t>
            </a:r>
            <a:endParaRPr lang="ru-RU" dirty="0"/>
          </a:p>
        </p:txBody>
      </p:sp>
      <p:sp>
        <p:nvSpPr>
          <p:cNvPr id="16" name="Текст 8"/>
          <p:cNvSpPr>
            <a:spLocks noGrp="1"/>
          </p:cNvSpPr>
          <p:nvPr>
            <p:ph type="body" sz="quarter" idx="21" hasCustomPrompt="1"/>
          </p:nvPr>
        </p:nvSpPr>
        <p:spPr>
          <a:xfrm>
            <a:off x="3349769" y="3652775"/>
            <a:ext cx="2256000" cy="378883"/>
          </a:xfrm>
        </p:spPr>
        <p:txBody>
          <a:bodyPr/>
          <a:lstStyle>
            <a:lvl1pPr>
              <a:defRPr baseline="0"/>
            </a:lvl1pPr>
          </a:lstStyle>
          <a:p>
            <a:pPr lvl="0"/>
            <a:r>
              <a:rPr lang="ru-RU" dirty="0" smtClean="0"/>
              <a:t>Адрес</a:t>
            </a:r>
          </a:p>
        </p:txBody>
      </p:sp>
      <p:sp>
        <p:nvSpPr>
          <p:cNvPr id="17" name="Текст 8"/>
          <p:cNvSpPr>
            <a:spLocks noGrp="1"/>
          </p:cNvSpPr>
          <p:nvPr>
            <p:ph type="body" sz="quarter" idx="22" hasCustomPrompt="1"/>
          </p:nvPr>
        </p:nvSpPr>
        <p:spPr>
          <a:xfrm>
            <a:off x="6221169" y="3652775"/>
            <a:ext cx="2256000" cy="378883"/>
          </a:xfrm>
        </p:spPr>
        <p:txBody>
          <a:bodyPr/>
          <a:lstStyle>
            <a:lvl1pPr>
              <a:defRPr/>
            </a:lvl1pPr>
          </a:lstStyle>
          <a:p>
            <a:pPr lvl="0"/>
            <a:r>
              <a:rPr lang="ru-RU" dirty="0" smtClean="0"/>
              <a:t>Адрес</a:t>
            </a:r>
          </a:p>
        </p:txBody>
      </p:sp>
      <p:sp>
        <p:nvSpPr>
          <p:cNvPr id="18" name="Рисунок 6"/>
          <p:cNvSpPr>
            <a:spLocks noGrp="1" noChangeAspect="1"/>
          </p:cNvSpPr>
          <p:nvPr>
            <p:ph type="pic" sz="quarter" idx="23" hasCustomPrompt="1"/>
          </p:nvPr>
        </p:nvSpPr>
        <p:spPr>
          <a:xfrm>
            <a:off x="3349767" y="2260775"/>
            <a:ext cx="1392000" cy="1392000"/>
          </a:xfrm>
        </p:spPr>
        <p:txBody>
          <a:bodyPr/>
          <a:lstStyle>
            <a:lvl1pPr>
              <a:defRPr/>
            </a:lvl1pPr>
          </a:lstStyle>
          <a:p>
            <a:r>
              <a:rPr lang="en-US" dirty="0" smtClean="0"/>
              <a:t>QR</a:t>
            </a:r>
            <a:r>
              <a:rPr lang="ru-RU" dirty="0" smtClean="0"/>
              <a:t> код</a:t>
            </a:r>
            <a:endParaRPr lang="ru-RU" dirty="0"/>
          </a:p>
        </p:txBody>
      </p:sp>
      <p:sp>
        <p:nvSpPr>
          <p:cNvPr id="19" name="Рисунок 6"/>
          <p:cNvSpPr>
            <a:spLocks noGrp="1" noChangeAspect="1"/>
          </p:cNvSpPr>
          <p:nvPr>
            <p:ph type="pic" sz="quarter" idx="24" hasCustomPrompt="1"/>
          </p:nvPr>
        </p:nvSpPr>
        <p:spPr>
          <a:xfrm>
            <a:off x="9092572" y="2260775"/>
            <a:ext cx="1392000" cy="1392000"/>
          </a:xfrm>
        </p:spPr>
        <p:txBody>
          <a:bodyPr/>
          <a:lstStyle>
            <a:lvl1pPr>
              <a:defRPr/>
            </a:lvl1pPr>
          </a:lstStyle>
          <a:p>
            <a:r>
              <a:rPr lang="en-US" dirty="0" smtClean="0"/>
              <a:t>QR</a:t>
            </a:r>
            <a:r>
              <a:rPr lang="ru-RU" dirty="0" smtClean="0"/>
              <a:t> код</a:t>
            </a:r>
            <a:endParaRPr lang="ru-RU" dirty="0"/>
          </a:p>
        </p:txBody>
      </p:sp>
      <p:sp>
        <p:nvSpPr>
          <p:cNvPr id="20" name="Рисунок 6"/>
          <p:cNvSpPr>
            <a:spLocks noGrp="1" noChangeAspect="1"/>
          </p:cNvSpPr>
          <p:nvPr>
            <p:ph type="pic" sz="quarter" idx="25" hasCustomPrompt="1"/>
          </p:nvPr>
        </p:nvSpPr>
        <p:spPr>
          <a:xfrm>
            <a:off x="6221169" y="2260775"/>
            <a:ext cx="1392000" cy="1392000"/>
          </a:xfrm>
        </p:spPr>
        <p:txBody>
          <a:bodyPr/>
          <a:lstStyle>
            <a:lvl1pPr>
              <a:defRPr/>
            </a:lvl1pPr>
          </a:lstStyle>
          <a:p>
            <a:r>
              <a:rPr lang="en-US" dirty="0" smtClean="0"/>
              <a:t>QR</a:t>
            </a:r>
            <a:r>
              <a:rPr lang="ru-RU" dirty="0" smtClean="0"/>
              <a:t> код</a:t>
            </a:r>
            <a:endParaRPr lang="ru-RU" dirty="0"/>
          </a:p>
        </p:txBody>
      </p:sp>
      <p:sp>
        <p:nvSpPr>
          <p:cNvPr id="21" name="Рисунок 6"/>
          <p:cNvSpPr>
            <a:spLocks noGrp="1" noChangeAspect="1"/>
          </p:cNvSpPr>
          <p:nvPr>
            <p:ph type="pic" sz="quarter" idx="26" hasCustomPrompt="1"/>
          </p:nvPr>
        </p:nvSpPr>
        <p:spPr>
          <a:xfrm>
            <a:off x="478364" y="4297601"/>
            <a:ext cx="1392000" cy="1392000"/>
          </a:xfrm>
        </p:spPr>
        <p:txBody>
          <a:bodyPr/>
          <a:lstStyle>
            <a:lvl1pPr>
              <a:defRPr/>
            </a:lvl1pPr>
          </a:lstStyle>
          <a:p>
            <a:r>
              <a:rPr lang="en-US" dirty="0" smtClean="0"/>
              <a:t>QR</a:t>
            </a:r>
            <a:r>
              <a:rPr lang="ru-RU" dirty="0" smtClean="0"/>
              <a:t> код</a:t>
            </a:r>
            <a:endParaRPr lang="ru-RU" dirty="0"/>
          </a:p>
        </p:txBody>
      </p:sp>
      <p:sp>
        <p:nvSpPr>
          <p:cNvPr id="22" name="Рисунок 6"/>
          <p:cNvSpPr>
            <a:spLocks noGrp="1" noChangeAspect="1"/>
          </p:cNvSpPr>
          <p:nvPr>
            <p:ph type="pic" sz="quarter" idx="27" hasCustomPrompt="1"/>
          </p:nvPr>
        </p:nvSpPr>
        <p:spPr>
          <a:xfrm>
            <a:off x="3349767" y="4297601"/>
            <a:ext cx="1392000" cy="1392000"/>
          </a:xfrm>
        </p:spPr>
        <p:txBody>
          <a:bodyPr/>
          <a:lstStyle>
            <a:lvl1pPr>
              <a:defRPr/>
            </a:lvl1pPr>
          </a:lstStyle>
          <a:p>
            <a:r>
              <a:rPr lang="en-US" dirty="0" smtClean="0"/>
              <a:t>QR</a:t>
            </a:r>
            <a:r>
              <a:rPr lang="ru-RU" dirty="0" smtClean="0"/>
              <a:t> код</a:t>
            </a:r>
            <a:endParaRPr lang="ru-RU" dirty="0"/>
          </a:p>
        </p:txBody>
      </p:sp>
      <p:sp>
        <p:nvSpPr>
          <p:cNvPr id="23" name="Рисунок 6"/>
          <p:cNvSpPr>
            <a:spLocks noGrp="1" noChangeAspect="1"/>
          </p:cNvSpPr>
          <p:nvPr>
            <p:ph type="pic" sz="quarter" idx="28" hasCustomPrompt="1"/>
          </p:nvPr>
        </p:nvSpPr>
        <p:spPr>
          <a:xfrm>
            <a:off x="9092572" y="4297601"/>
            <a:ext cx="1392000" cy="1392000"/>
          </a:xfrm>
        </p:spPr>
        <p:txBody>
          <a:bodyPr/>
          <a:lstStyle>
            <a:lvl1pPr>
              <a:defRPr/>
            </a:lvl1pPr>
          </a:lstStyle>
          <a:p>
            <a:r>
              <a:rPr lang="en-US" dirty="0" smtClean="0"/>
              <a:t>QR</a:t>
            </a:r>
            <a:r>
              <a:rPr lang="ru-RU" dirty="0" smtClean="0"/>
              <a:t> код</a:t>
            </a:r>
            <a:endParaRPr lang="ru-RU" dirty="0"/>
          </a:p>
        </p:txBody>
      </p:sp>
      <p:sp>
        <p:nvSpPr>
          <p:cNvPr id="24" name="Рисунок 6"/>
          <p:cNvSpPr>
            <a:spLocks noGrp="1" noChangeAspect="1"/>
          </p:cNvSpPr>
          <p:nvPr>
            <p:ph type="pic" sz="quarter" idx="29" hasCustomPrompt="1"/>
          </p:nvPr>
        </p:nvSpPr>
        <p:spPr>
          <a:xfrm>
            <a:off x="6221169" y="4297601"/>
            <a:ext cx="1392000" cy="1392000"/>
          </a:xfrm>
        </p:spPr>
        <p:txBody>
          <a:bodyPr/>
          <a:lstStyle>
            <a:lvl1pPr>
              <a:defRPr/>
            </a:lvl1pPr>
          </a:lstStyle>
          <a:p>
            <a:r>
              <a:rPr lang="en-US" dirty="0" smtClean="0"/>
              <a:t>QR</a:t>
            </a:r>
            <a:r>
              <a:rPr lang="ru-RU" dirty="0" smtClean="0"/>
              <a:t> код</a:t>
            </a:r>
            <a:endParaRPr lang="ru-RU" dirty="0"/>
          </a:p>
        </p:txBody>
      </p:sp>
      <p:sp>
        <p:nvSpPr>
          <p:cNvPr id="25" name="Текст 8"/>
          <p:cNvSpPr>
            <a:spLocks noGrp="1"/>
          </p:cNvSpPr>
          <p:nvPr>
            <p:ph type="body" sz="quarter" idx="30" hasCustomPrompt="1"/>
          </p:nvPr>
        </p:nvSpPr>
        <p:spPr>
          <a:xfrm>
            <a:off x="478367" y="1509184"/>
            <a:ext cx="5280000" cy="378883"/>
          </a:xfrm>
        </p:spPr>
        <p:txBody>
          <a:bodyPr/>
          <a:lstStyle>
            <a:lvl1pPr>
              <a:defRPr/>
            </a:lvl1pPr>
          </a:lstStyle>
          <a:p>
            <a:pPr lvl="0"/>
            <a:r>
              <a:rPr lang="ru-RU" dirty="0" smtClean="0"/>
              <a:t>Тел.: +7 (495) 777-55-00; +7 (495) 780-55-00</a:t>
            </a:r>
            <a:endParaRPr lang="ru-RU" dirty="0"/>
          </a:p>
        </p:txBody>
      </p:sp>
      <p:sp>
        <p:nvSpPr>
          <p:cNvPr id="26" name="Текст 8"/>
          <p:cNvSpPr>
            <a:spLocks noGrp="1"/>
          </p:cNvSpPr>
          <p:nvPr>
            <p:ph type="body" sz="quarter" idx="31" hasCustomPrompt="1"/>
          </p:nvPr>
        </p:nvSpPr>
        <p:spPr>
          <a:xfrm>
            <a:off x="6221169" y="1509184"/>
            <a:ext cx="5280000" cy="378883"/>
          </a:xfrm>
        </p:spPr>
        <p:txBody>
          <a:bodyPr/>
          <a:lstStyle>
            <a:lvl1pPr>
              <a:defRPr/>
            </a:lvl1pPr>
          </a:lstStyle>
          <a:p>
            <a:pPr lvl="0"/>
            <a:r>
              <a:rPr lang="en-US" dirty="0" smtClean="0"/>
              <a:t>E-mail: info@sibur.ru</a:t>
            </a:r>
            <a:endParaRPr lang="ru-RU" dirty="0"/>
          </a:p>
        </p:txBody>
      </p:sp>
    </p:spTree>
    <p:extLst>
      <p:ext uri="{BB962C8B-B14F-4D97-AF65-F5344CB8AC3E}">
        <p14:creationId xmlns:p14="http://schemas.microsoft.com/office/powerpoint/2010/main" val="500522248"/>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Буллиты 01">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1265891597"/>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0969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15" name="Рисунок 14"/>
          <p:cNvSpPr>
            <a:spLocks noGrp="1"/>
          </p:cNvSpPr>
          <p:nvPr>
            <p:ph type="pic" sz="quarter" idx="21" hasCustomPrompt="1"/>
          </p:nvPr>
        </p:nvSpPr>
        <p:spPr>
          <a:xfrm>
            <a:off x="471156" y="1615803"/>
            <a:ext cx="480000" cy="480000"/>
          </a:xfrm>
          <a:prstGeom prst="rect">
            <a:avLst/>
          </a:prstGeom>
        </p:spPr>
        <p:txBody>
          <a:bodyPr anchor="ctr"/>
          <a:lstStyle>
            <a:lvl1pPr algn="ctr">
              <a:defRPr sz="1067"/>
            </a:lvl1pPr>
          </a:lstStyle>
          <a:p>
            <a:r>
              <a:rPr lang="en-US" dirty="0"/>
              <a:t> </a:t>
            </a:r>
            <a:endParaRPr lang="ru-RU" dirty="0"/>
          </a:p>
        </p:txBody>
      </p:sp>
      <p:sp>
        <p:nvSpPr>
          <p:cNvPr id="16" name="Рисунок 14"/>
          <p:cNvSpPr>
            <a:spLocks noGrp="1"/>
          </p:cNvSpPr>
          <p:nvPr>
            <p:ph type="pic" sz="quarter" idx="22" hasCustomPrompt="1"/>
          </p:nvPr>
        </p:nvSpPr>
        <p:spPr>
          <a:xfrm>
            <a:off x="471156" y="2260284"/>
            <a:ext cx="480000" cy="480000"/>
          </a:xfrm>
          <a:prstGeom prst="rect">
            <a:avLst/>
          </a:prstGeom>
        </p:spPr>
        <p:txBody>
          <a:bodyPr anchor="ctr"/>
          <a:lstStyle>
            <a:lvl1pPr algn="ctr">
              <a:defRPr sz="1067"/>
            </a:lvl1pPr>
          </a:lstStyle>
          <a:p>
            <a:r>
              <a:rPr lang="en-US" dirty="0"/>
              <a:t> </a:t>
            </a:r>
            <a:endParaRPr lang="ru-RU" dirty="0"/>
          </a:p>
        </p:txBody>
      </p:sp>
      <p:sp>
        <p:nvSpPr>
          <p:cNvPr id="17" name="Рисунок 14"/>
          <p:cNvSpPr>
            <a:spLocks noGrp="1"/>
          </p:cNvSpPr>
          <p:nvPr>
            <p:ph type="pic" sz="quarter" idx="23" hasCustomPrompt="1"/>
          </p:nvPr>
        </p:nvSpPr>
        <p:spPr>
          <a:xfrm>
            <a:off x="471156" y="2904765"/>
            <a:ext cx="480000" cy="480000"/>
          </a:xfrm>
          <a:prstGeom prst="rect">
            <a:avLst/>
          </a:prstGeom>
        </p:spPr>
        <p:txBody>
          <a:bodyPr anchor="ctr"/>
          <a:lstStyle>
            <a:lvl1pPr algn="ctr">
              <a:defRPr sz="1067"/>
            </a:lvl1pPr>
          </a:lstStyle>
          <a:p>
            <a:r>
              <a:rPr lang="en-US" dirty="0"/>
              <a:t> </a:t>
            </a:r>
            <a:endParaRPr lang="ru-RU" dirty="0"/>
          </a:p>
        </p:txBody>
      </p:sp>
      <p:sp>
        <p:nvSpPr>
          <p:cNvPr id="18" name="Рисунок 14"/>
          <p:cNvSpPr>
            <a:spLocks noGrp="1"/>
          </p:cNvSpPr>
          <p:nvPr>
            <p:ph type="pic" sz="quarter" idx="24" hasCustomPrompt="1"/>
          </p:nvPr>
        </p:nvSpPr>
        <p:spPr>
          <a:xfrm>
            <a:off x="471156" y="3549247"/>
            <a:ext cx="480000" cy="480000"/>
          </a:xfrm>
          <a:prstGeom prst="rect">
            <a:avLst/>
          </a:prstGeom>
        </p:spPr>
        <p:txBody>
          <a:bodyPr anchor="ctr"/>
          <a:lstStyle>
            <a:lvl1pPr algn="ctr">
              <a:defRPr sz="1067"/>
            </a:lvl1pPr>
          </a:lstStyle>
          <a:p>
            <a:r>
              <a:rPr lang="en-US" dirty="0"/>
              <a:t> </a:t>
            </a:r>
            <a:endParaRPr lang="ru-RU" dirty="0"/>
          </a:p>
        </p:txBody>
      </p:sp>
      <p:sp>
        <p:nvSpPr>
          <p:cNvPr id="21" name="Рисунок 14"/>
          <p:cNvSpPr>
            <a:spLocks noGrp="1"/>
          </p:cNvSpPr>
          <p:nvPr>
            <p:ph type="pic" sz="quarter" idx="27" hasCustomPrompt="1"/>
          </p:nvPr>
        </p:nvSpPr>
        <p:spPr>
          <a:xfrm>
            <a:off x="471156" y="4193728"/>
            <a:ext cx="480000" cy="480000"/>
          </a:xfrm>
          <a:prstGeom prst="rect">
            <a:avLst/>
          </a:prstGeom>
        </p:spPr>
        <p:txBody>
          <a:bodyPr anchor="ctr"/>
          <a:lstStyle>
            <a:lvl1pPr algn="ctr">
              <a:defRPr sz="1067"/>
            </a:lvl1pPr>
          </a:lstStyle>
          <a:p>
            <a:r>
              <a:rPr lang="en-US" dirty="0"/>
              <a:t> </a:t>
            </a:r>
            <a:endParaRPr lang="ru-RU" dirty="0"/>
          </a:p>
        </p:txBody>
      </p:sp>
      <p:sp>
        <p:nvSpPr>
          <p:cNvPr id="22" name="Рисунок 14"/>
          <p:cNvSpPr>
            <a:spLocks noGrp="1"/>
          </p:cNvSpPr>
          <p:nvPr>
            <p:ph type="pic" sz="quarter" idx="28" hasCustomPrompt="1"/>
          </p:nvPr>
        </p:nvSpPr>
        <p:spPr>
          <a:xfrm>
            <a:off x="471156" y="5482695"/>
            <a:ext cx="480000" cy="480000"/>
          </a:xfrm>
          <a:prstGeom prst="rect">
            <a:avLst/>
          </a:prstGeom>
        </p:spPr>
        <p:txBody>
          <a:bodyPr anchor="ctr"/>
          <a:lstStyle>
            <a:lvl1pPr algn="ctr">
              <a:defRPr sz="1067"/>
            </a:lvl1pPr>
          </a:lstStyle>
          <a:p>
            <a:r>
              <a:rPr lang="en-US" dirty="0"/>
              <a:t> </a:t>
            </a:r>
            <a:endParaRPr lang="ru-RU" dirty="0"/>
          </a:p>
        </p:txBody>
      </p:sp>
      <p:sp>
        <p:nvSpPr>
          <p:cNvPr id="20" name="Текст 8"/>
          <p:cNvSpPr>
            <a:spLocks noGrp="1"/>
          </p:cNvSpPr>
          <p:nvPr>
            <p:ph type="body" sz="quarter" idx="44"/>
          </p:nvPr>
        </p:nvSpPr>
        <p:spPr>
          <a:xfrm>
            <a:off x="1137919" y="1529836"/>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1137919" y="2118892"/>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8"/>
          <p:cNvSpPr>
            <a:spLocks noGrp="1"/>
          </p:cNvSpPr>
          <p:nvPr>
            <p:ph type="body" sz="quarter" idx="46"/>
          </p:nvPr>
        </p:nvSpPr>
        <p:spPr>
          <a:xfrm>
            <a:off x="1137919" y="2796758"/>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8"/>
          <p:cNvSpPr>
            <a:spLocks noGrp="1"/>
          </p:cNvSpPr>
          <p:nvPr>
            <p:ph type="body" sz="quarter" idx="47"/>
          </p:nvPr>
        </p:nvSpPr>
        <p:spPr>
          <a:xfrm>
            <a:off x="1137919" y="3455996"/>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8"/>
          <p:cNvSpPr>
            <a:spLocks noGrp="1"/>
          </p:cNvSpPr>
          <p:nvPr>
            <p:ph type="body" sz="quarter" idx="48"/>
          </p:nvPr>
        </p:nvSpPr>
        <p:spPr>
          <a:xfrm>
            <a:off x="1137919" y="4127022"/>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Текст 8"/>
          <p:cNvSpPr>
            <a:spLocks noGrp="1"/>
          </p:cNvSpPr>
          <p:nvPr>
            <p:ph type="body" sz="quarter" idx="49"/>
          </p:nvPr>
        </p:nvSpPr>
        <p:spPr>
          <a:xfrm>
            <a:off x="1137919" y="5396728"/>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4" name="Текст 8"/>
          <p:cNvSpPr>
            <a:spLocks noGrp="1"/>
          </p:cNvSpPr>
          <p:nvPr>
            <p:ph type="body" sz="quarter" idx="50"/>
          </p:nvPr>
        </p:nvSpPr>
        <p:spPr>
          <a:xfrm>
            <a:off x="1137919" y="4744932"/>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5" name="Рисунок 14"/>
          <p:cNvSpPr>
            <a:spLocks noGrp="1"/>
          </p:cNvSpPr>
          <p:nvPr>
            <p:ph type="pic" sz="quarter" idx="51" hasCustomPrompt="1"/>
          </p:nvPr>
        </p:nvSpPr>
        <p:spPr>
          <a:xfrm>
            <a:off x="471156" y="4838209"/>
            <a:ext cx="480000" cy="480000"/>
          </a:xfrm>
          <a:prstGeom prst="rect">
            <a:avLst/>
          </a:prstGeom>
        </p:spPr>
        <p:txBody>
          <a:bodyPr anchor="ctr"/>
          <a:lstStyle>
            <a:lvl1pPr algn="ctr">
              <a:defRPr sz="1067"/>
            </a:lvl1pPr>
          </a:lstStyle>
          <a:p>
            <a:r>
              <a:rPr lang="en-US" dirty="0"/>
              <a:t> </a:t>
            </a:r>
            <a:endParaRPr lang="ru-RU" dirty="0"/>
          </a:p>
        </p:txBody>
      </p:sp>
    </p:spTree>
    <p:extLst>
      <p:ext uri="{BB962C8B-B14F-4D97-AF65-F5344CB8AC3E}">
        <p14:creationId xmlns:p14="http://schemas.microsoft.com/office/powerpoint/2010/main" val="3848496571"/>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Буллиты 02">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072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1137919" y="1519510"/>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1137919" y="2118892"/>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8"/>
          <p:cNvSpPr>
            <a:spLocks noGrp="1"/>
          </p:cNvSpPr>
          <p:nvPr>
            <p:ph type="body" sz="quarter" idx="46"/>
          </p:nvPr>
        </p:nvSpPr>
        <p:spPr>
          <a:xfrm>
            <a:off x="1137919" y="2796758"/>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8"/>
          <p:cNvSpPr>
            <a:spLocks noGrp="1"/>
          </p:cNvSpPr>
          <p:nvPr>
            <p:ph type="body" sz="quarter" idx="47"/>
          </p:nvPr>
        </p:nvSpPr>
        <p:spPr>
          <a:xfrm>
            <a:off x="1137919" y="3455996"/>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8"/>
          <p:cNvSpPr>
            <a:spLocks noGrp="1"/>
          </p:cNvSpPr>
          <p:nvPr>
            <p:ph type="body" sz="quarter" idx="48"/>
          </p:nvPr>
        </p:nvSpPr>
        <p:spPr>
          <a:xfrm>
            <a:off x="1137919" y="4127022"/>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Текст 8"/>
          <p:cNvSpPr>
            <a:spLocks noGrp="1"/>
          </p:cNvSpPr>
          <p:nvPr>
            <p:ph type="body" sz="quarter" idx="49"/>
          </p:nvPr>
        </p:nvSpPr>
        <p:spPr>
          <a:xfrm>
            <a:off x="1137919" y="5396728"/>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4" name="Текст 8"/>
          <p:cNvSpPr>
            <a:spLocks noGrp="1"/>
          </p:cNvSpPr>
          <p:nvPr>
            <p:ph type="body" sz="quarter" idx="50"/>
          </p:nvPr>
        </p:nvSpPr>
        <p:spPr>
          <a:xfrm>
            <a:off x="1137919" y="4744932"/>
            <a:ext cx="10575715"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52" hasCustomPrompt="1"/>
          </p:nvPr>
        </p:nvSpPr>
        <p:spPr>
          <a:xfrm>
            <a:off x="472018" y="160547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72018" y="225167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472018" y="289788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472018" y="3544084"/>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472018" y="419028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472018" y="483648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41" name="Текст 7"/>
          <p:cNvSpPr>
            <a:spLocks noGrp="1"/>
          </p:cNvSpPr>
          <p:nvPr>
            <p:ph type="body" sz="quarter" idx="64" hasCustomPrompt="1"/>
          </p:nvPr>
        </p:nvSpPr>
        <p:spPr>
          <a:xfrm>
            <a:off x="472018" y="5482695"/>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Tree>
    <p:extLst>
      <p:ext uri="{BB962C8B-B14F-4D97-AF65-F5344CB8AC3E}">
        <p14:creationId xmlns:p14="http://schemas.microsoft.com/office/powerpoint/2010/main" val="4198491094"/>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Буллиты 03">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174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1137919" y="1519510"/>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1137919" y="2165712"/>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1137919" y="2811915"/>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8"/>
          <p:cNvSpPr>
            <a:spLocks noGrp="1"/>
          </p:cNvSpPr>
          <p:nvPr>
            <p:ph type="body" sz="quarter" idx="47"/>
          </p:nvPr>
        </p:nvSpPr>
        <p:spPr>
          <a:xfrm>
            <a:off x="1137919" y="3458118"/>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8"/>
          <p:cNvSpPr>
            <a:spLocks noGrp="1"/>
          </p:cNvSpPr>
          <p:nvPr>
            <p:ph type="body" sz="quarter" idx="48"/>
          </p:nvPr>
        </p:nvSpPr>
        <p:spPr>
          <a:xfrm>
            <a:off x="1137919" y="4104320"/>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Текст 8"/>
          <p:cNvSpPr>
            <a:spLocks noGrp="1"/>
          </p:cNvSpPr>
          <p:nvPr>
            <p:ph type="body" sz="quarter" idx="49"/>
          </p:nvPr>
        </p:nvSpPr>
        <p:spPr>
          <a:xfrm>
            <a:off x="1137919" y="5396728"/>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4" name="Текст 8"/>
          <p:cNvSpPr>
            <a:spLocks noGrp="1"/>
          </p:cNvSpPr>
          <p:nvPr>
            <p:ph type="body" sz="quarter" idx="50"/>
          </p:nvPr>
        </p:nvSpPr>
        <p:spPr>
          <a:xfrm>
            <a:off x="1137919" y="4750523"/>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52" hasCustomPrompt="1"/>
          </p:nvPr>
        </p:nvSpPr>
        <p:spPr>
          <a:xfrm>
            <a:off x="472018" y="160547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72018" y="225167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472018" y="289788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472018" y="3544084"/>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472018" y="419028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472018" y="483648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41" name="Текст 7"/>
          <p:cNvSpPr>
            <a:spLocks noGrp="1"/>
          </p:cNvSpPr>
          <p:nvPr>
            <p:ph type="body" sz="quarter" idx="64" hasCustomPrompt="1"/>
          </p:nvPr>
        </p:nvSpPr>
        <p:spPr>
          <a:xfrm>
            <a:off x="472018" y="5482695"/>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
        <p:nvSpPr>
          <p:cNvPr id="21" name="Текст 8"/>
          <p:cNvSpPr>
            <a:spLocks noGrp="1"/>
          </p:cNvSpPr>
          <p:nvPr>
            <p:ph type="body" sz="quarter" idx="65"/>
          </p:nvPr>
        </p:nvSpPr>
        <p:spPr>
          <a:xfrm>
            <a:off x="6985846" y="1519510"/>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2" name="Текст 8"/>
          <p:cNvSpPr>
            <a:spLocks noGrp="1"/>
          </p:cNvSpPr>
          <p:nvPr>
            <p:ph type="body" sz="quarter" idx="66"/>
          </p:nvPr>
        </p:nvSpPr>
        <p:spPr>
          <a:xfrm>
            <a:off x="6985846" y="2165712"/>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Текст 8"/>
          <p:cNvSpPr>
            <a:spLocks noGrp="1"/>
          </p:cNvSpPr>
          <p:nvPr>
            <p:ph type="body" sz="quarter" idx="67"/>
          </p:nvPr>
        </p:nvSpPr>
        <p:spPr>
          <a:xfrm>
            <a:off x="6985846" y="2811915"/>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8"/>
          <p:cNvSpPr>
            <a:spLocks noGrp="1"/>
          </p:cNvSpPr>
          <p:nvPr>
            <p:ph type="body" sz="quarter" idx="68"/>
          </p:nvPr>
        </p:nvSpPr>
        <p:spPr>
          <a:xfrm>
            <a:off x="6985846" y="3458118"/>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7" name="Текст 8"/>
          <p:cNvSpPr>
            <a:spLocks noGrp="1"/>
          </p:cNvSpPr>
          <p:nvPr>
            <p:ph type="body" sz="quarter" idx="69"/>
          </p:nvPr>
        </p:nvSpPr>
        <p:spPr>
          <a:xfrm>
            <a:off x="6985846" y="4104320"/>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5" name="Текст 8"/>
          <p:cNvSpPr>
            <a:spLocks noGrp="1"/>
          </p:cNvSpPr>
          <p:nvPr>
            <p:ph type="body" sz="quarter" idx="70"/>
          </p:nvPr>
        </p:nvSpPr>
        <p:spPr>
          <a:xfrm>
            <a:off x="6985846" y="5396728"/>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6" name="Текст 8"/>
          <p:cNvSpPr>
            <a:spLocks noGrp="1"/>
          </p:cNvSpPr>
          <p:nvPr>
            <p:ph type="body" sz="quarter" idx="71"/>
          </p:nvPr>
        </p:nvSpPr>
        <p:spPr>
          <a:xfrm>
            <a:off x="6985846" y="4750523"/>
            <a:ext cx="4727788"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8" name="Текст 7"/>
          <p:cNvSpPr>
            <a:spLocks noGrp="1"/>
          </p:cNvSpPr>
          <p:nvPr>
            <p:ph type="body" sz="quarter" idx="72" hasCustomPrompt="1"/>
          </p:nvPr>
        </p:nvSpPr>
        <p:spPr>
          <a:xfrm>
            <a:off x="6319945" y="160547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40" name="Текст 7"/>
          <p:cNvSpPr>
            <a:spLocks noGrp="1"/>
          </p:cNvSpPr>
          <p:nvPr>
            <p:ph type="body" sz="quarter" idx="73" hasCustomPrompt="1"/>
          </p:nvPr>
        </p:nvSpPr>
        <p:spPr>
          <a:xfrm>
            <a:off x="6319945" y="225167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42" name="Текст 7"/>
          <p:cNvSpPr>
            <a:spLocks noGrp="1"/>
          </p:cNvSpPr>
          <p:nvPr>
            <p:ph type="body" sz="quarter" idx="74" hasCustomPrompt="1"/>
          </p:nvPr>
        </p:nvSpPr>
        <p:spPr>
          <a:xfrm>
            <a:off x="6319945" y="289788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43" name="Текст 7"/>
          <p:cNvSpPr>
            <a:spLocks noGrp="1"/>
          </p:cNvSpPr>
          <p:nvPr>
            <p:ph type="body" sz="quarter" idx="75" hasCustomPrompt="1"/>
          </p:nvPr>
        </p:nvSpPr>
        <p:spPr>
          <a:xfrm>
            <a:off x="6319945" y="3544084"/>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44" name="Текст 7"/>
          <p:cNvSpPr>
            <a:spLocks noGrp="1"/>
          </p:cNvSpPr>
          <p:nvPr>
            <p:ph type="body" sz="quarter" idx="76" hasCustomPrompt="1"/>
          </p:nvPr>
        </p:nvSpPr>
        <p:spPr>
          <a:xfrm>
            <a:off x="6319945" y="419028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45" name="Текст 7"/>
          <p:cNvSpPr>
            <a:spLocks noGrp="1"/>
          </p:cNvSpPr>
          <p:nvPr>
            <p:ph type="body" sz="quarter" idx="77" hasCustomPrompt="1"/>
          </p:nvPr>
        </p:nvSpPr>
        <p:spPr>
          <a:xfrm>
            <a:off x="6319945" y="483648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46" name="Текст 7"/>
          <p:cNvSpPr>
            <a:spLocks noGrp="1"/>
          </p:cNvSpPr>
          <p:nvPr>
            <p:ph type="body" sz="quarter" idx="78" hasCustomPrompt="1"/>
          </p:nvPr>
        </p:nvSpPr>
        <p:spPr>
          <a:xfrm>
            <a:off x="6319945" y="5482695"/>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Tree>
    <p:extLst>
      <p:ext uri="{BB962C8B-B14F-4D97-AF65-F5344CB8AC3E}">
        <p14:creationId xmlns:p14="http://schemas.microsoft.com/office/powerpoint/2010/main" val="3984425772"/>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Буллиты 04">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276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1137920" y="1519510"/>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1137920" y="2165712"/>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1137920" y="2811915"/>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8"/>
          <p:cNvSpPr>
            <a:spLocks noGrp="1"/>
          </p:cNvSpPr>
          <p:nvPr>
            <p:ph type="body" sz="quarter" idx="47"/>
          </p:nvPr>
        </p:nvSpPr>
        <p:spPr>
          <a:xfrm>
            <a:off x="1137920" y="3458118"/>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8"/>
          <p:cNvSpPr>
            <a:spLocks noGrp="1"/>
          </p:cNvSpPr>
          <p:nvPr>
            <p:ph type="body" sz="quarter" idx="48"/>
          </p:nvPr>
        </p:nvSpPr>
        <p:spPr>
          <a:xfrm>
            <a:off x="1137920" y="4104320"/>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Текст 8"/>
          <p:cNvSpPr>
            <a:spLocks noGrp="1"/>
          </p:cNvSpPr>
          <p:nvPr>
            <p:ph type="body" sz="quarter" idx="49"/>
          </p:nvPr>
        </p:nvSpPr>
        <p:spPr>
          <a:xfrm>
            <a:off x="1137920" y="5396728"/>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4" name="Текст 8"/>
          <p:cNvSpPr>
            <a:spLocks noGrp="1"/>
          </p:cNvSpPr>
          <p:nvPr>
            <p:ph type="body" sz="quarter" idx="50"/>
          </p:nvPr>
        </p:nvSpPr>
        <p:spPr>
          <a:xfrm>
            <a:off x="1137920" y="4750523"/>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52" hasCustomPrompt="1"/>
          </p:nvPr>
        </p:nvSpPr>
        <p:spPr>
          <a:xfrm>
            <a:off x="472018" y="160547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72018" y="225167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472018" y="289788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472018" y="3544084"/>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472018" y="419028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472018" y="483648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41" name="Текст 7"/>
          <p:cNvSpPr>
            <a:spLocks noGrp="1"/>
          </p:cNvSpPr>
          <p:nvPr>
            <p:ph type="body" sz="quarter" idx="64" hasCustomPrompt="1"/>
          </p:nvPr>
        </p:nvSpPr>
        <p:spPr>
          <a:xfrm>
            <a:off x="472018" y="5482695"/>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
        <p:nvSpPr>
          <p:cNvPr id="21" name="Текст 8"/>
          <p:cNvSpPr>
            <a:spLocks noGrp="1"/>
          </p:cNvSpPr>
          <p:nvPr>
            <p:ph type="body" sz="quarter" idx="65"/>
          </p:nvPr>
        </p:nvSpPr>
        <p:spPr>
          <a:xfrm>
            <a:off x="4958729" y="1519510"/>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2" name="Текст 8"/>
          <p:cNvSpPr>
            <a:spLocks noGrp="1"/>
          </p:cNvSpPr>
          <p:nvPr>
            <p:ph type="body" sz="quarter" idx="66"/>
          </p:nvPr>
        </p:nvSpPr>
        <p:spPr>
          <a:xfrm>
            <a:off x="4958729" y="2165712"/>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Текст 8"/>
          <p:cNvSpPr>
            <a:spLocks noGrp="1"/>
          </p:cNvSpPr>
          <p:nvPr>
            <p:ph type="body" sz="quarter" idx="67"/>
          </p:nvPr>
        </p:nvSpPr>
        <p:spPr>
          <a:xfrm>
            <a:off x="4958729" y="2811915"/>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8"/>
          <p:cNvSpPr>
            <a:spLocks noGrp="1"/>
          </p:cNvSpPr>
          <p:nvPr>
            <p:ph type="body" sz="quarter" idx="68"/>
          </p:nvPr>
        </p:nvSpPr>
        <p:spPr>
          <a:xfrm>
            <a:off x="4958729" y="3458118"/>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7" name="Текст 8"/>
          <p:cNvSpPr>
            <a:spLocks noGrp="1"/>
          </p:cNvSpPr>
          <p:nvPr>
            <p:ph type="body" sz="quarter" idx="69"/>
          </p:nvPr>
        </p:nvSpPr>
        <p:spPr>
          <a:xfrm>
            <a:off x="4958729" y="4104320"/>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5" name="Текст 8"/>
          <p:cNvSpPr>
            <a:spLocks noGrp="1"/>
          </p:cNvSpPr>
          <p:nvPr>
            <p:ph type="body" sz="quarter" idx="70"/>
          </p:nvPr>
        </p:nvSpPr>
        <p:spPr>
          <a:xfrm>
            <a:off x="4958729" y="5396728"/>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6" name="Текст 8"/>
          <p:cNvSpPr>
            <a:spLocks noGrp="1"/>
          </p:cNvSpPr>
          <p:nvPr>
            <p:ph type="body" sz="quarter" idx="71"/>
          </p:nvPr>
        </p:nvSpPr>
        <p:spPr>
          <a:xfrm>
            <a:off x="4958729" y="4750523"/>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8" name="Текст 7"/>
          <p:cNvSpPr>
            <a:spLocks noGrp="1"/>
          </p:cNvSpPr>
          <p:nvPr>
            <p:ph type="body" sz="quarter" idx="72" hasCustomPrompt="1"/>
          </p:nvPr>
        </p:nvSpPr>
        <p:spPr>
          <a:xfrm>
            <a:off x="4292827" y="160547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40" name="Текст 7"/>
          <p:cNvSpPr>
            <a:spLocks noGrp="1"/>
          </p:cNvSpPr>
          <p:nvPr>
            <p:ph type="body" sz="quarter" idx="73" hasCustomPrompt="1"/>
          </p:nvPr>
        </p:nvSpPr>
        <p:spPr>
          <a:xfrm>
            <a:off x="4292827" y="225167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42" name="Текст 7"/>
          <p:cNvSpPr>
            <a:spLocks noGrp="1"/>
          </p:cNvSpPr>
          <p:nvPr>
            <p:ph type="body" sz="quarter" idx="74" hasCustomPrompt="1"/>
          </p:nvPr>
        </p:nvSpPr>
        <p:spPr>
          <a:xfrm>
            <a:off x="4292827" y="289788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43" name="Текст 7"/>
          <p:cNvSpPr>
            <a:spLocks noGrp="1"/>
          </p:cNvSpPr>
          <p:nvPr>
            <p:ph type="body" sz="quarter" idx="75" hasCustomPrompt="1"/>
          </p:nvPr>
        </p:nvSpPr>
        <p:spPr>
          <a:xfrm>
            <a:off x="4292827" y="3544084"/>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44" name="Текст 7"/>
          <p:cNvSpPr>
            <a:spLocks noGrp="1"/>
          </p:cNvSpPr>
          <p:nvPr>
            <p:ph type="body" sz="quarter" idx="76" hasCustomPrompt="1"/>
          </p:nvPr>
        </p:nvSpPr>
        <p:spPr>
          <a:xfrm>
            <a:off x="4292827" y="419028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45" name="Текст 7"/>
          <p:cNvSpPr>
            <a:spLocks noGrp="1"/>
          </p:cNvSpPr>
          <p:nvPr>
            <p:ph type="body" sz="quarter" idx="77" hasCustomPrompt="1"/>
          </p:nvPr>
        </p:nvSpPr>
        <p:spPr>
          <a:xfrm>
            <a:off x="4292827" y="483648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46" name="Текст 7"/>
          <p:cNvSpPr>
            <a:spLocks noGrp="1"/>
          </p:cNvSpPr>
          <p:nvPr>
            <p:ph type="body" sz="quarter" idx="78" hasCustomPrompt="1"/>
          </p:nvPr>
        </p:nvSpPr>
        <p:spPr>
          <a:xfrm>
            <a:off x="4292827" y="5482695"/>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
        <p:nvSpPr>
          <p:cNvPr id="47" name="Текст 8"/>
          <p:cNvSpPr>
            <a:spLocks noGrp="1"/>
          </p:cNvSpPr>
          <p:nvPr>
            <p:ph type="body" sz="quarter" idx="79"/>
          </p:nvPr>
        </p:nvSpPr>
        <p:spPr>
          <a:xfrm>
            <a:off x="8971081" y="1519510"/>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8" name="Текст 8"/>
          <p:cNvSpPr>
            <a:spLocks noGrp="1"/>
          </p:cNvSpPr>
          <p:nvPr>
            <p:ph type="body" sz="quarter" idx="80"/>
          </p:nvPr>
        </p:nvSpPr>
        <p:spPr>
          <a:xfrm>
            <a:off x="8971081" y="2165712"/>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9" name="Текст 8"/>
          <p:cNvSpPr>
            <a:spLocks noGrp="1"/>
          </p:cNvSpPr>
          <p:nvPr>
            <p:ph type="body" sz="quarter" idx="81"/>
          </p:nvPr>
        </p:nvSpPr>
        <p:spPr>
          <a:xfrm>
            <a:off x="8971081" y="2811915"/>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0" name="Текст 8"/>
          <p:cNvSpPr>
            <a:spLocks noGrp="1"/>
          </p:cNvSpPr>
          <p:nvPr>
            <p:ph type="body" sz="quarter" idx="82"/>
          </p:nvPr>
        </p:nvSpPr>
        <p:spPr>
          <a:xfrm>
            <a:off x="8971081" y="3458118"/>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1" name="Текст 8"/>
          <p:cNvSpPr>
            <a:spLocks noGrp="1"/>
          </p:cNvSpPr>
          <p:nvPr>
            <p:ph type="body" sz="quarter" idx="83"/>
          </p:nvPr>
        </p:nvSpPr>
        <p:spPr>
          <a:xfrm>
            <a:off x="8971081" y="4104320"/>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2" name="Текст 8"/>
          <p:cNvSpPr>
            <a:spLocks noGrp="1"/>
          </p:cNvSpPr>
          <p:nvPr>
            <p:ph type="body" sz="quarter" idx="84"/>
          </p:nvPr>
        </p:nvSpPr>
        <p:spPr>
          <a:xfrm>
            <a:off x="8971081" y="5396728"/>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3" name="Текст 8"/>
          <p:cNvSpPr>
            <a:spLocks noGrp="1"/>
          </p:cNvSpPr>
          <p:nvPr>
            <p:ph type="body" sz="quarter" idx="85"/>
          </p:nvPr>
        </p:nvSpPr>
        <p:spPr>
          <a:xfrm>
            <a:off x="8971081" y="4750523"/>
            <a:ext cx="2742553"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4" name="Текст 7"/>
          <p:cNvSpPr>
            <a:spLocks noGrp="1"/>
          </p:cNvSpPr>
          <p:nvPr>
            <p:ph type="body" sz="quarter" idx="86" hasCustomPrompt="1"/>
          </p:nvPr>
        </p:nvSpPr>
        <p:spPr>
          <a:xfrm>
            <a:off x="8305179" y="160547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55" name="Текст 7"/>
          <p:cNvSpPr>
            <a:spLocks noGrp="1"/>
          </p:cNvSpPr>
          <p:nvPr>
            <p:ph type="body" sz="quarter" idx="87" hasCustomPrompt="1"/>
          </p:nvPr>
        </p:nvSpPr>
        <p:spPr>
          <a:xfrm>
            <a:off x="8305179" y="225167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56" name="Текст 7"/>
          <p:cNvSpPr>
            <a:spLocks noGrp="1"/>
          </p:cNvSpPr>
          <p:nvPr>
            <p:ph type="body" sz="quarter" idx="88" hasCustomPrompt="1"/>
          </p:nvPr>
        </p:nvSpPr>
        <p:spPr>
          <a:xfrm>
            <a:off x="8305179" y="289788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57" name="Текст 7"/>
          <p:cNvSpPr>
            <a:spLocks noGrp="1"/>
          </p:cNvSpPr>
          <p:nvPr>
            <p:ph type="body" sz="quarter" idx="89" hasCustomPrompt="1"/>
          </p:nvPr>
        </p:nvSpPr>
        <p:spPr>
          <a:xfrm>
            <a:off x="8305179" y="3544084"/>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58" name="Текст 7"/>
          <p:cNvSpPr>
            <a:spLocks noGrp="1"/>
          </p:cNvSpPr>
          <p:nvPr>
            <p:ph type="body" sz="quarter" idx="90" hasCustomPrompt="1"/>
          </p:nvPr>
        </p:nvSpPr>
        <p:spPr>
          <a:xfrm>
            <a:off x="8305179" y="419028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59" name="Текст 7"/>
          <p:cNvSpPr>
            <a:spLocks noGrp="1"/>
          </p:cNvSpPr>
          <p:nvPr>
            <p:ph type="body" sz="quarter" idx="91" hasCustomPrompt="1"/>
          </p:nvPr>
        </p:nvSpPr>
        <p:spPr>
          <a:xfrm>
            <a:off x="8305179" y="483648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60" name="Текст 7"/>
          <p:cNvSpPr>
            <a:spLocks noGrp="1"/>
          </p:cNvSpPr>
          <p:nvPr>
            <p:ph type="body" sz="quarter" idx="92" hasCustomPrompt="1"/>
          </p:nvPr>
        </p:nvSpPr>
        <p:spPr>
          <a:xfrm>
            <a:off x="8305179" y="5482695"/>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Tree>
    <p:extLst>
      <p:ext uri="{BB962C8B-B14F-4D97-AF65-F5344CB8AC3E}">
        <p14:creationId xmlns:p14="http://schemas.microsoft.com/office/powerpoint/2010/main" val="1592283338"/>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Буллиты 05">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379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6315251"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6315255"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Tree>
    <p:extLst>
      <p:ext uri="{BB962C8B-B14F-4D97-AF65-F5344CB8AC3E}">
        <p14:creationId xmlns:p14="http://schemas.microsoft.com/office/powerpoint/2010/main" val="3706792370"/>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Буллиты 06_">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481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8152"/>
            <a:ext cx="3456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4364824" y="2038152"/>
            <a:ext cx="3456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8257633" y="2038152"/>
            <a:ext cx="3456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364825"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8257634"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Tree>
    <p:extLst>
      <p:ext uri="{BB962C8B-B14F-4D97-AF65-F5344CB8AC3E}">
        <p14:creationId xmlns:p14="http://schemas.microsoft.com/office/powerpoint/2010/main" val="3998315734"/>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Буллиты 07_">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584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5" y="452967"/>
            <a:ext cx="3328248" cy="913185"/>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35" name="Текст 7"/>
          <p:cNvSpPr>
            <a:spLocks noGrp="1"/>
          </p:cNvSpPr>
          <p:nvPr>
            <p:ph type="body" sz="quarter" idx="52" hasCustomPrompt="1"/>
          </p:nvPr>
        </p:nvSpPr>
        <p:spPr>
          <a:xfrm>
            <a:off x="4312493" y="586115"/>
            <a:ext cx="864000" cy="864000"/>
          </a:xfrm>
          <a:ln>
            <a:noFill/>
          </a:ln>
        </p:spPr>
        <p:txBody>
          <a:bodyPr anchor="ctr"/>
          <a:lstStyle>
            <a:lvl1pPr algn="ctr">
              <a:defRPr sz="5867"/>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7" name="Текст 7"/>
          <p:cNvSpPr>
            <a:spLocks noGrp="1"/>
          </p:cNvSpPr>
          <p:nvPr>
            <p:ph type="body" sz="quarter" idx="54" hasCustomPrompt="1"/>
          </p:nvPr>
        </p:nvSpPr>
        <p:spPr>
          <a:xfrm>
            <a:off x="4312495" y="2612823"/>
            <a:ext cx="864000" cy="864000"/>
          </a:xfrm>
          <a:ln>
            <a:noFill/>
          </a:ln>
        </p:spPr>
        <p:txBody>
          <a:bodyPr anchor="ctr"/>
          <a:lstStyle>
            <a:lvl1pPr algn="ctr">
              <a:defRPr sz="5867"/>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8" name="Текст 7"/>
          <p:cNvSpPr>
            <a:spLocks noGrp="1"/>
          </p:cNvSpPr>
          <p:nvPr>
            <p:ph type="body" sz="quarter" idx="56" hasCustomPrompt="1"/>
          </p:nvPr>
        </p:nvSpPr>
        <p:spPr>
          <a:xfrm>
            <a:off x="4312496" y="4628951"/>
            <a:ext cx="864000" cy="864000"/>
          </a:xfrm>
          <a:ln>
            <a:noFill/>
          </a:ln>
        </p:spPr>
        <p:txBody>
          <a:bodyPr vert="horz" lIns="0" tIns="0" rIns="0" bIns="0" rtlCol="0" anchor="ctr">
            <a:noAutofit/>
          </a:bodyPr>
          <a:lstStyle>
            <a:lvl1pPr>
              <a:defRPr lang="ru-RU" sz="5867" dirty="0"/>
            </a:lvl1pPr>
          </a:lstStyle>
          <a:p>
            <a:pPr lvl="0" algn="ctr"/>
            <a:r>
              <a:rPr lang="ru-RU" dirty="0" smtClean="0"/>
              <a:t>03</a:t>
            </a:r>
            <a:endParaRPr lang="ru-RU" dirty="0"/>
          </a:p>
        </p:txBody>
      </p:sp>
      <p:sp>
        <p:nvSpPr>
          <p:cNvPr id="23" name="Текст 8"/>
          <p:cNvSpPr>
            <a:spLocks noGrp="1"/>
          </p:cNvSpPr>
          <p:nvPr>
            <p:ph type="body" sz="quarter" idx="44"/>
          </p:nvPr>
        </p:nvSpPr>
        <p:spPr>
          <a:xfrm>
            <a:off x="5424989" y="269192"/>
            <a:ext cx="6288644" cy="1497845"/>
          </a:xfrm>
        </p:spPr>
        <p:txBody>
          <a:bodyPr wrap="square" lIns="0" tIns="0" rIns="0" bIns="0" anchor="ctr">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5424989" y="2295900"/>
            <a:ext cx="6288644" cy="1497845"/>
          </a:xfrm>
        </p:spPr>
        <p:txBody>
          <a:bodyPr wrap="square" lIns="0" tIns="0" rIns="0" bIns="0" anchor="ctr">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5424989" y="4312028"/>
            <a:ext cx="6288644" cy="1497845"/>
          </a:xfrm>
        </p:spPr>
        <p:txBody>
          <a:bodyPr vert="horz" wrap="square" lIns="0" tIns="0" rIns="0" bIns="0" rtlCol="0" anchor="ctr">
            <a:spAutoFit/>
          </a:bodyPr>
          <a:lstStyle>
            <a:lvl1pPr>
              <a:defRPr lang="ru-RU" dirty="0" smtClean="0"/>
            </a:lvl1pPr>
            <a:lvl2pPr>
              <a:defRPr lang="ru-RU" dirty="0" smtClean="0"/>
            </a:lvl2pPr>
            <a:lvl3pPr>
              <a:defRPr lang="ru-RU" dirty="0" smtClean="0"/>
            </a:lvl3pPr>
            <a:lvl4pPr>
              <a:defRPr lang="ru-RU" dirty="0" smtClean="0"/>
            </a:lvl4pPr>
            <a:lvl5pPr>
              <a:defRPr lang="ru-RU" dirty="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4243240892"/>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Буллиты 08">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686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6315251"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489404" y="459234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6315253" y="4556951"/>
            <a:ext cx="5424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6315255"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489407" y="408189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631525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363969275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Обложка 09">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615850702"/>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9584"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5" y="387048"/>
            <a:ext cx="7869936" cy="1249393"/>
          </a:xfrm>
          <a:effectLst/>
        </p:spPr>
        <p:txBody>
          <a:bodyPr vert="horz" lIns="0" tIns="0" rIns="0" bIns="72000">
            <a:noAutofit/>
          </a:bodyPr>
          <a:lstStyle>
            <a:lvl1pPr>
              <a:lnSpc>
                <a:spcPct val="85000"/>
              </a:lnSpc>
              <a:defRPr lang="ru-RU" sz="5333"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2610780"/>
            <a:ext cx="7822353"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3" name="TextBox 2"/>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hasCustomPrompt="1"/>
          </p:nvPr>
        </p:nvSpPr>
        <p:spPr>
          <a:xfrm>
            <a:off x="0" y="3430866"/>
            <a:ext cx="8764797" cy="3427135"/>
          </a:xfrm>
        </p:spPr>
        <p:txBody>
          <a:bodyPr/>
          <a:lstStyle>
            <a:lvl1pPr>
              <a:defRPr/>
            </a:lvl1pPr>
          </a:lstStyle>
          <a:p>
            <a:r>
              <a:rPr lang="ru-RU" dirty="0" smtClean="0"/>
              <a:t>Фото</a:t>
            </a:r>
            <a:endParaRPr lang="ru-RU" dirty="0"/>
          </a:p>
        </p:txBody>
      </p:sp>
      <p:sp>
        <p:nvSpPr>
          <p:cNvPr id="6" name="Рисунок 5"/>
          <p:cNvSpPr>
            <a:spLocks noGrp="1"/>
          </p:cNvSpPr>
          <p:nvPr>
            <p:ph type="pic" sz="quarter" idx="13" hasCustomPrompt="1"/>
          </p:nvPr>
        </p:nvSpPr>
        <p:spPr>
          <a:xfrm>
            <a:off x="8764800" y="0"/>
            <a:ext cx="3427200" cy="3427200"/>
          </a:xfrm>
        </p:spPr>
        <p:txBody>
          <a:bodyPr/>
          <a:lstStyle>
            <a:lvl1pPr>
              <a:defRPr/>
            </a:lvl1pPr>
          </a:lstStyle>
          <a:p>
            <a:r>
              <a:rPr lang="ru-RU" dirty="0" smtClean="0"/>
              <a:t>Пиктограмма</a:t>
            </a:r>
            <a:endParaRPr lang="ru-RU" dirty="0"/>
          </a:p>
        </p:txBody>
      </p:sp>
      <p:sp>
        <p:nvSpPr>
          <p:cNvPr id="36" name="Текст 12"/>
          <p:cNvSpPr>
            <a:spLocks noGrp="1"/>
          </p:cNvSpPr>
          <p:nvPr>
            <p:ph type="body" sz="quarter" idx="11" hasCustomPrompt="1"/>
          </p:nvPr>
        </p:nvSpPr>
        <p:spPr>
          <a:xfrm>
            <a:off x="478368" y="6015192"/>
            <a:ext cx="7822353" cy="461080"/>
          </a:xfrm>
          <a:prstGeom prst="rect">
            <a:avLst/>
          </a:prstGeom>
          <a:effectLst/>
        </p:spPr>
        <p:txBody>
          <a:bodyPr/>
          <a:lstStyle>
            <a:lvl1pPr>
              <a:spcBef>
                <a:spcPts val="0"/>
              </a:spcBef>
              <a:spcAft>
                <a:spcPts val="0"/>
              </a:spcAft>
              <a:defRPr sz="1333">
                <a:solidFill>
                  <a:schemeClr val="bg1"/>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sp>
        <p:nvSpPr>
          <p:cNvPr id="59" name="Текст 7"/>
          <p:cNvSpPr>
            <a:spLocks noGrp="1"/>
          </p:cNvSpPr>
          <p:nvPr>
            <p:ph type="body" sz="quarter" idx="15" hasCustomPrompt="1"/>
          </p:nvPr>
        </p:nvSpPr>
        <p:spPr>
          <a:xfrm>
            <a:off x="478368" y="1779706"/>
            <a:ext cx="7822353" cy="647700"/>
          </a:xfrm>
        </p:spPr>
        <p:txBody>
          <a:bodyPr/>
          <a:lstStyle>
            <a:lvl1pPr>
              <a:defRPr baseline="0"/>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6" name="TextBox 55"/>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8" name="TextBox 57"/>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348001054"/>
      </p:ext>
    </p:extLst>
  </p:cSld>
  <p:clrMapOvr>
    <a:masterClrMapping/>
  </p:clrMapOvr>
  <p:timing>
    <p:tnLst>
      <p:par>
        <p:cTn id="1" dur="indefinite" restart="never" nodeType="tmRoot"/>
      </p:par>
    </p:tnLst>
  </p:timing>
  <p:hf hdr="0"/>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Буллиты 09">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788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8152"/>
            <a:ext cx="2592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3355221" y="2038152"/>
            <a:ext cx="2592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6238428" y="2038152"/>
            <a:ext cx="2592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9121633" y="2038152"/>
            <a:ext cx="2592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3355222"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6238428"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9121634"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3698949940"/>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Буллиты 10">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891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8152"/>
            <a:ext cx="196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2786111" y="2038152"/>
            <a:ext cx="196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5100207" y="2038152"/>
            <a:ext cx="196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7414303" y="2038152"/>
            <a:ext cx="196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2" name="Текст 8"/>
          <p:cNvSpPr>
            <a:spLocks noGrp="1"/>
          </p:cNvSpPr>
          <p:nvPr>
            <p:ph type="body" sz="quarter" idx="48"/>
          </p:nvPr>
        </p:nvSpPr>
        <p:spPr>
          <a:xfrm>
            <a:off x="9728399" y="2038152"/>
            <a:ext cx="196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2786111"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5100207"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7414303"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9728399"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Tree>
    <p:extLst>
      <p:ext uri="{BB962C8B-B14F-4D97-AF65-F5344CB8AC3E}">
        <p14:creationId xmlns:p14="http://schemas.microsoft.com/office/powerpoint/2010/main" val="3347778372"/>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Буллиты 11">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1993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8152"/>
            <a:ext cx="1680000" cy="1785104"/>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2355539" y="2038152"/>
            <a:ext cx="1680000" cy="178510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4239063" y="2038152"/>
            <a:ext cx="1680000" cy="1785104"/>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6122587" y="2038152"/>
            <a:ext cx="1680000" cy="1785104"/>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2" name="Текст 8"/>
          <p:cNvSpPr>
            <a:spLocks noGrp="1"/>
          </p:cNvSpPr>
          <p:nvPr>
            <p:ph type="body" sz="quarter" idx="48"/>
          </p:nvPr>
        </p:nvSpPr>
        <p:spPr>
          <a:xfrm>
            <a:off x="8006111" y="2038152"/>
            <a:ext cx="1680000" cy="178510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4" name="Текст 8"/>
          <p:cNvSpPr>
            <a:spLocks noGrp="1"/>
          </p:cNvSpPr>
          <p:nvPr>
            <p:ph type="body" sz="quarter" idx="50"/>
          </p:nvPr>
        </p:nvSpPr>
        <p:spPr>
          <a:xfrm>
            <a:off x="10033633" y="2038152"/>
            <a:ext cx="1680000" cy="1785104"/>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2355539"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4239063"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612258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8006111"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10033634"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Tree>
    <p:extLst>
      <p:ext uri="{BB962C8B-B14F-4D97-AF65-F5344CB8AC3E}">
        <p14:creationId xmlns:p14="http://schemas.microsoft.com/office/powerpoint/2010/main" val="755001657"/>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Буллиты 12">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096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6234"/>
            <a:ext cx="340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4391455"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8310895" y="2036234"/>
            <a:ext cx="340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472013" y="4556951"/>
            <a:ext cx="340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2" name="Текст 8"/>
          <p:cNvSpPr>
            <a:spLocks noGrp="1"/>
          </p:cNvSpPr>
          <p:nvPr>
            <p:ph type="body" sz="quarter" idx="48"/>
          </p:nvPr>
        </p:nvSpPr>
        <p:spPr>
          <a:xfrm>
            <a:off x="4391455" y="4556951"/>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4" name="Текст 8"/>
          <p:cNvSpPr>
            <a:spLocks noGrp="1"/>
          </p:cNvSpPr>
          <p:nvPr>
            <p:ph type="body" sz="quarter" idx="50"/>
          </p:nvPr>
        </p:nvSpPr>
        <p:spPr>
          <a:xfrm>
            <a:off x="8310895" y="4556951"/>
            <a:ext cx="3408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391455"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8310895"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472018"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439145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831089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Tree>
    <p:extLst>
      <p:ext uri="{BB962C8B-B14F-4D97-AF65-F5344CB8AC3E}">
        <p14:creationId xmlns:p14="http://schemas.microsoft.com/office/powerpoint/2010/main" val="2053598782"/>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Буллиты 13">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198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623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3387221" y="203623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6302428" y="203623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9217633" y="2027890"/>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2" name="Текст 8"/>
          <p:cNvSpPr>
            <a:spLocks noGrp="1"/>
          </p:cNvSpPr>
          <p:nvPr>
            <p:ph type="body" sz="quarter" idx="48"/>
          </p:nvPr>
        </p:nvSpPr>
        <p:spPr>
          <a:xfrm>
            <a:off x="478367" y="4556951"/>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4" name="Текст 8"/>
          <p:cNvSpPr>
            <a:spLocks noGrp="1"/>
          </p:cNvSpPr>
          <p:nvPr>
            <p:ph type="body" sz="quarter" idx="50"/>
          </p:nvPr>
        </p:nvSpPr>
        <p:spPr>
          <a:xfrm>
            <a:off x="3387221" y="4556951"/>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3387222"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6302429"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9217635" y="152435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47836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3387222"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19" name="Текст 8"/>
          <p:cNvSpPr>
            <a:spLocks noGrp="1"/>
          </p:cNvSpPr>
          <p:nvPr>
            <p:ph type="body" sz="quarter" idx="49"/>
          </p:nvPr>
        </p:nvSpPr>
        <p:spPr>
          <a:xfrm>
            <a:off x="6302428" y="4556951"/>
            <a:ext cx="2496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1" name="Текст 7"/>
          <p:cNvSpPr>
            <a:spLocks noGrp="1"/>
          </p:cNvSpPr>
          <p:nvPr>
            <p:ph type="body" sz="quarter" idx="64" hasCustomPrompt="1"/>
          </p:nvPr>
        </p:nvSpPr>
        <p:spPr>
          <a:xfrm>
            <a:off x="6302429"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
        <p:nvSpPr>
          <p:cNvPr id="22" name="Текст 8"/>
          <p:cNvSpPr>
            <a:spLocks noGrp="1"/>
          </p:cNvSpPr>
          <p:nvPr>
            <p:ph type="body" sz="quarter" idx="65"/>
          </p:nvPr>
        </p:nvSpPr>
        <p:spPr>
          <a:xfrm>
            <a:off x="9217633" y="4556951"/>
            <a:ext cx="2496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3" name="Текст 7"/>
          <p:cNvSpPr>
            <a:spLocks noGrp="1"/>
          </p:cNvSpPr>
          <p:nvPr>
            <p:ph type="body" sz="quarter" idx="66" hasCustomPrompt="1"/>
          </p:nvPr>
        </p:nvSpPr>
        <p:spPr>
          <a:xfrm>
            <a:off x="9217634"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08</a:t>
            </a:r>
            <a:endParaRPr lang="ru-RU" dirty="0"/>
          </a:p>
        </p:txBody>
      </p:sp>
    </p:spTree>
    <p:extLst>
      <p:ext uri="{BB962C8B-B14F-4D97-AF65-F5344CB8AC3E}">
        <p14:creationId xmlns:p14="http://schemas.microsoft.com/office/powerpoint/2010/main" val="3150799848"/>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Буллиты 14">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300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6234"/>
            <a:ext cx="196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2786111" y="2036234"/>
            <a:ext cx="196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5100207" y="2036234"/>
            <a:ext cx="196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7399881" y="2027890"/>
            <a:ext cx="196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2" name="Текст 8"/>
          <p:cNvSpPr>
            <a:spLocks noGrp="1"/>
          </p:cNvSpPr>
          <p:nvPr>
            <p:ph type="body" sz="quarter" idx="48"/>
          </p:nvPr>
        </p:nvSpPr>
        <p:spPr>
          <a:xfrm>
            <a:off x="9728399" y="2027890"/>
            <a:ext cx="196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4" name="Текст 8"/>
          <p:cNvSpPr>
            <a:spLocks noGrp="1"/>
          </p:cNvSpPr>
          <p:nvPr>
            <p:ph type="body" sz="quarter" idx="50"/>
          </p:nvPr>
        </p:nvSpPr>
        <p:spPr>
          <a:xfrm>
            <a:off x="472016" y="4556951"/>
            <a:ext cx="196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2786111"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510020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7399882" y="152435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9728399" y="152435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47201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19" name="Текст 8"/>
          <p:cNvSpPr>
            <a:spLocks noGrp="1"/>
          </p:cNvSpPr>
          <p:nvPr>
            <p:ph type="body" sz="quarter" idx="49"/>
          </p:nvPr>
        </p:nvSpPr>
        <p:spPr>
          <a:xfrm>
            <a:off x="2786111" y="4556951"/>
            <a:ext cx="1968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1" name="Текст 7"/>
          <p:cNvSpPr>
            <a:spLocks noGrp="1"/>
          </p:cNvSpPr>
          <p:nvPr>
            <p:ph type="body" sz="quarter" idx="64" hasCustomPrompt="1"/>
          </p:nvPr>
        </p:nvSpPr>
        <p:spPr>
          <a:xfrm>
            <a:off x="2786111"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
        <p:nvSpPr>
          <p:cNvPr id="22" name="Текст 8"/>
          <p:cNvSpPr>
            <a:spLocks noGrp="1"/>
          </p:cNvSpPr>
          <p:nvPr>
            <p:ph type="body" sz="quarter" idx="65"/>
          </p:nvPr>
        </p:nvSpPr>
        <p:spPr>
          <a:xfrm>
            <a:off x="5100207" y="4556951"/>
            <a:ext cx="1968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3" name="Текст 7"/>
          <p:cNvSpPr>
            <a:spLocks noGrp="1"/>
          </p:cNvSpPr>
          <p:nvPr>
            <p:ph type="body" sz="quarter" idx="66" hasCustomPrompt="1"/>
          </p:nvPr>
        </p:nvSpPr>
        <p:spPr>
          <a:xfrm>
            <a:off x="510020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08</a:t>
            </a:r>
            <a:endParaRPr lang="ru-RU" dirty="0"/>
          </a:p>
        </p:txBody>
      </p:sp>
      <p:sp>
        <p:nvSpPr>
          <p:cNvPr id="45" name="Текст 8"/>
          <p:cNvSpPr>
            <a:spLocks noGrp="1"/>
          </p:cNvSpPr>
          <p:nvPr>
            <p:ph type="body" sz="quarter" idx="72"/>
          </p:nvPr>
        </p:nvSpPr>
        <p:spPr>
          <a:xfrm>
            <a:off x="7399881" y="4556951"/>
            <a:ext cx="1968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6" name="Текст 7"/>
          <p:cNvSpPr>
            <a:spLocks noGrp="1"/>
          </p:cNvSpPr>
          <p:nvPr>
            <p:ph type="body" sz="quarter" idx="73" hasCustomPrompt="1"/>
          </p:nvPr>
        </p:nvSpPr>
        <p:spPr>
          <a:xfrm>
            <a:off x="7399882"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09</a:t>
            </a:r>
            <a:endParaRPr lang="ru-RU" dirty="0"/>
          </a:p>
        </p:txBody>
      </p:sp>
      <p:sp>
        <p:nvSpPr>
          <p:cNvPr id="47" name="Текст 8"/>
          <p:cNvSpPr>
            <a:spLocks noGrp="1"/>
          </p:cNvSpPr>
          <p:nvPr>
            <p:ph type="body" sz="quarter" idx="74"/>
          </p:nvPr>
        </p:nvSpPr>
        <p:spPr>
          <a:xfrm>
            <a:off x="9728399" y="4556951"/>
            <a:ext cx="1968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8" name="Текст 7"/>
          <p:cNvSpPr>
            <a:spLocks noGrp="1"/>
          </p:cNvSpPr>
          <p:nvPr>
            <p:ph type="body" sz="quarter" idx="75" hasCustomPrompt="1"/>
          </p:nvPr>
        </p:nvSpPr>
        <p:spPr>
          <a:xfrm>
            <a:off x="9728399"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10</a:t>
            </a:r>
            <a:endParaRPr lang="ru-RU" dirty="0"/>
          </a:p>
        </p:txBody>
      </p:sp>
    </p:spTree>
    <p:extLst>
      <p:ext uri="{BB962C8B-B14F-4D97-AF65-F5344CB8AC3E}">
        <p14:creationId xmlns:p14="http://schemas.microsoft.com/office/powerpoint/2010/main" val="23819600"/>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Буллиты с фоном 01">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3764874857"/>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403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11" name="Рисунок 10"/>
          <p:cNvSpPr>
            <a:spLocks noGrp="1"/>
          </p:cNvSpPr>
          <p:nvPr>
            <p:ph type="pic" sz="quarter" idx="29" hasCustomPrompt="1"/>
          </p:nvPr>
        </p:nvSpPr>
        <p:spPr>
          <a:xfrm>
            <a:off x="0" y="1509184"/>
            <a:ext cx="6096000" cy="4559301"/>
          </a:xfrm>
          <a:prstGeom prst="rect">
            <a:avLst/>
          </a:prstGeom>
        </p:spPr>
        <p:txBody>
          <a:bodyPr/>
          <a:lstStyle>
            <a:lvl1pPr>
              <a:defRPr sz="1600"/>
            </a:lvl1pPr>
          </a:lstStyle>
          <a:p>
            <a:r>
              <a:rPr lang="en-US" dirty="0"/>
              <a:t> </a:t>
            </a:r>
            <a:endParaRPr lang="ru-RU" dirty="0"/>
          </a:p>
        </p:txBody>
      </p:sp>
      <p:sp>
        <p:nvSpPr>
          <p:cNvPr id="12" name="Рисунок 10"/>
          <p:cNvSpPr>
            <a:spLocks noGrp="1"/>
          </p:cNvSpPr>
          <p:nvPr>
            <p:ph type="pic" sz="quarter" idx="57" hasCustomPrompt="1"/>
          </p:nvPr>
        </p:nvSpPr>
        <p:spPr>
          <a:xfrm>
            <a:off x="6096000" y="1509185"/>
            <a:ext cx="6096000" cy="4559300"/>
          </a:xfrm>
          <a:prstGeom prst="rect">
            <a:avLst/>
          </a:prstGeom>
          <a:solidFill>
            <a:schemeClr val="bg2"/>
          </a:solidFill>
        </p:spPr>
        <p:txBody>
          <a:bodyPr/>
          <a:lstStyle>
            <a:lvl1pPr>
              <a:defRPr sz="1600"/>
            </a:lvl1pPr>
          </a:lstStyle>
          <a:p>
            <a:r>
              <a:rPr lang="en-US" dirty="0"/>
              <a:t> </a:t>
            </a:r>
            <a:endParaRPr lang="ru-RU" dirty="0"/>
          </a:p>
        </p:txBody>
      </p:sp>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6315251"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6315255"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Tree>
    <p:extLst>
      <p:ext uri="{BB962C8B-B14F-4D97-AF65-F5344CB8AC3E}">
        <p14:creationId xmlns:p14="http://schemas.microsoft.com/office/powerpoint/2010/main" val="2551728667"/>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Буллиты с фоном 02">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988189879"/>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505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11" name="Рисунок 10"/>
          <p:cNvSpPr>
            <a:spLocks noGrp="1"/>
          </p:cNvSpPr>
          <p:nvPr>
            <p:ph type="pic" sz="quarter" idx="29" hasCustomPrompt="1"/>
          </p:nvPr>
        </p:nvSpPr>
        <p:spPr>
          <a:xfrm>
            <a:off x="0" y="0"/>
            <a:ext cx="6096000" cy="6068485"/>
          </a:xfrm>
          <a:prstGeom prst="rect">
            <a:avLst/>
          </a:prstGeom>
        </p:spPr>
        <p:txBody>
          <a:bodyPr/>
          <a:lstStyle>
            <a:lvl1pPr>
              <a:defRPr sz="1600"/>
            </a:lvl1pPr>
          </a:lstStyle>
          <a:p>
            <a:r>
              <a:rPr lang="en-US" dirty="0"/>
              <a:t> </a:t>
            </a:r>
            <a:endParaRPr lang="ru-RU" dirty="0"/>
          </a:p>
        </p:txBody>
      </p:sp>
      <p:sp>
        <p:nvSpPr>
          <p:cNvPr id="12" name="Рисунок 10"/>
          <p:cNvSpPr>
            <a:spLocks noGrp="1"/>
          </p:cNvSpPr>
          <p:nvPr>
            <p:ph type="pic" sz="quarter" idx="57" hasCustomPrompt="1"/>
          </p:nvPr>
        </p:nvSpPr>
        <p:spPr>
          <a:xfrm>
            <a:off x="6096000" y="1"/>
            <a:ext cx="6096000" cy="6068484"/>
          </a:xfrm>
          <a:prstGeom prst="rect">
            <a:avLst/>
          </a:prstGeom>
          <a:solidFill>
            <a:schemeClr val="bg2"/>
          </a:solidFill>
        </p:spPr>
        <p:txBody>
          <a:bodyPr/>
          <a:lstStyle>
            <a:lvl1pPr>
              <a:defRPr sz="1600"/>
            </a:lvl1pPr>
          </a:lstStyle>
          <a:p>
            <a:r>
              <a:rPr lang="en-US" dirty="0"/>
              <a:t> </a:t>
            </a:r>
            <a:endParaRPr lang="ru-RU" dirty="0"/>
          </a:p>
        </p:txBody>
      </p:sp>
      <p:sp>
        <p:nvSpPr>
          <p:cNvPr id="2" name="Заголовок 1"/>
          <p:cNvSpPr>
            <a:spLocks noGrp="1"/>
          </p:cNvSpPr>
          <p:nvPr>
            <p:ph type="title"/>
          </p:nvPr>
        </p:nvSpPr>
        <p:spPr>
          <a:xfrm>
            <a:off x="478367" y="452966"/>
            <a:ext cx="5417648"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6315251"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6315255"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16" name="Заголовок 1"/>
          <p:cNvSpPr txBox="1">
            <a:spLocks/>
          </p:cNvSpPr>
          <p:nvPr/>
        </p:nvSpPr>
        <p:spPr>
          <a:xfrm>
            <a:off x="6295985" y="452966"/>
            <a:ext cx="5417648" cy="912284"/>
          </a:xfrm>
          <a:prstGeom prst="rect">
            <a:avLst/>
          </a:prstGeom>
        </p:spPr>
        <p:txBody>
          <a:bodyPr vert="horz" lIns="0" tIns="0" rIns="0" bIns="0" rtlCol="0" anchor="t">
            <a:noAutofit/>
          </a:bodyPr>
          <a:lstStyle>
            <a:lvl1pPr algn="l" rtl="0" eaLnBrk="1" fontAlgn="base" hangingPunct="1">
              <a:spcBef>
                <a:spcPct val="0"/>
              </a:spcBef>
              <a:spcAft>
                <a:spcPct val="0"/>
              </a:spcAft>
              <a:defRPr lang="ru-RU" sz="2000"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09" algn="l" rtl="0" eaLnBrk="1" fontAlgn="base" hangingPunct="1">
              <a:spcBef>
                <a:spcPct val="0"/>
              </a:spcBef>
              <a:spcAft>
                <a:spcPct val="0"/>
              </a:spcAft>
              <a:defRPr>
                <a:solidFill>
                  <a:schemeClr val="tx1"/>
                </a:solidFill>
                <a:latin typeface="Arial" charset="0"/>
              </a:defRPr>
            </a:lvl6pPr>
            <a:lvl7pPr marL="779021" algn="l" rtl="0" eaLnBrk="1" fontAlgn="base" hangingPunct="1">
              <a:spcBef>
                <a:spcPct val="0"/>
              </a:spcBef>
              <a:spcAft>
                <a:spcPct val="0"/>
              </a:spcAft>
              <a:defRPr>
                <a:solidFill>
                  <a:schemeClr val="tx1"/>
                </a:solidFill>
                <a:latin typeface="Arial" charset="0"/>
              </a:defRPr>
            </a:lvl7pPr>
            <a:lvl8pPr marL="1168531" algn="l" rtl="0" eaLnBrk="1" fontAlgn="base" hangingPunct="1">
              <a:spcBef>
                <a:spcPct val="0"/>
              </a:spcBef>
              <a:spcAft>
                <a:spcPct val="0"/>
              </a:spcAft>
              <a:defRPr>
                <a:solidFill>
                  <a:schemeClr val="tx1"/>
                </a:solidFill>
                <a:latin typeface="Arial" charset="0"/>
              </a:defRPr>
            </a:lvl8pPr>
            <a:lvl9pPr marL="1558042" algn="l" rtl="0" eaLnBrk="1" fontAlgn="base" hangingPunct="1">
              <a:spcBef>
                <a:spcPct val="0"/>
              </a:spcBef>
              <a:spcAft>
                <a:spcPct val="0"/>
              </a:spcAft>
              <a:defRPr>
                <a:solidFill>
                  <a:schemeClr val="tx1"/>
                </a:solidFill>
                <a:latin typeface="Arial" charset="0"/>
              </a:defRPr>
            </a:lvl9pPr>
          </a:lstStyle>
          <a:p>
            <a:pPr defTabSz="1219170"/>
            <a:r>
              <a:rPr lang="ru-RU" sz="2667" kern="0" dirty="0" smtClean="0"/>
              <a:t>Образец заголовка</a:t>
            </a:r>
            <a:endParaRPr lang="ru-RU" sz="2667" kern="0" dirty="0"/>
          </a:p>
        </p:txBody>
      </p:sp>
    </p:spTree>
    <p:extLst>
      <p:ext uri="{BB962C8B-B14F-4D97-AF65-F5344CB8AC3E}">
        <p14:creationId xmlns:p14="http://schemas.microsoft.com/office/powerpoint/2010/main" val="337239900"/>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Буллиты с фоном 03">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867128755"/>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608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13" name="Рисунок 10"/>
          <p:cNvSpPr>
            <a:spLocks noGrp="1"/>
          </p:cNvSpPr>
          <p:nvPr>
            <p:ph type="pic" sz="quarter" idx="29" hasCustomPrompt="1"/>
          </p:nvPr>
        </p:nvSpPr>
        <p:spPr>
          <a:xfrm>
            <a:off x="0" y="1509185"/>
            <a:ext cx="4064000" cy="4559300"/>
          </a:xfrm>
          <a:prstGeom prst="rect">
            <a:avLst/>
          </a:prstGeom>
        </p:spPr>
        <p:txBody>
          <a:bodyPr/>
          <a:lstStyle>
            <a:lvl1pPr>
              <a:defRPr sz="1600"/>
            </a:lvl1pPr>
          </a:lstStyle>
          <a:p>
            <a:r>
              <a:rPr lang="en-US" dirty="0"/>
              <a:t> </a:t>
            </a:r>
            <a:endParaRPr lang="ru-RU" dirty="0"/>
          </a:p>
        </p:txBody>
      </p:sp>
      <p:sp>
        <p:nvSpPr>
          <p:cNvPr id="14" name="Рисунок 10"/>
          <p:cNvSpPr>
            <a:spLocks noGrp="1"/>
          </p:cNvSpPr>
          <p:nvPr>
            <p:ph type="pic" sz="quarter" idx="57" hasCustomPrompt="1"/>
          </p:nvPr>
        </p:nvSpPr>
        <p:spPr>
          <a:xfrm>
            <a:off x="4064000" y="1509185"/>
            <a:ext cx="4064000" cy="4559299"/>
          </a:xfrm>
          <a:prstGeom prst="rect">
            <a:avLst/>
          </a:prstGeom>
          <a:solidFill>
            <a:schemeClr val="bg2"/>
          </a:solidFill>
        </p:spPr>
        <p:txBody>
          <a:bodyPr/>
          <a:lstStyle>
            <a:lvl1pPr>
              <a:defRPr sz="1600"/>
            </a:lvl1pPr>
          </a:lstStyle>
          <a:p>
            <a:r>
              <a:rPr lang="en-US" dirty="0"/>
              <a:t> </a:t>
            </a:r>
            <a:endParaRPr lang="ru-RU" dirty="0"/>
          </a:p>
        </p:txBody>
      </p:sp>
      <p:sp>
        <p:nvSpPr>
          <p:cNvPr id="15" name="Рисунок 10"/>
          <p:cNvSpPr>
            <a:spLocks noGrp="1"/>
          </p:cNvSpPr>
          <p:nvPr>
            <p:ph type="pic" sz="quarter" idx="58" hasCustomPrompt="1"/>
          </p:nvPr>
        </p:nvSpPr>
        <p:spPr>
          <a:xfrm>
            <a:off x="8128000" y="1509184"/>
            <a:ext cx="4064000" cy="4559301"/>
          </a:xfrm>
          <a:prstGeom prst="rect">
            <a:avLst/>
          </a:prstGeom>
          <a:solidFill>
            <a:schemeClr val="tx2"/>
          </a:solidFill>
        </p:spPr>
        <p:txBody>
          <a:bodyPr/>
          <a:lstStyle>
            <a:lvl1pPr>
              <a:defRPr sz="1600"/>
            </a:lvl1pPr>
          </a:lstStyle>
          <a:p>
            <a:r>
              <a:rPr lang="en-US" dirty="0"/>
              <a:t> </a:t>
            </a:r>
            <a:endParaRPr lang="ru-RU" dirty="0"/>
          </a:p>
        </p:txBody>
      </p:sp>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8152"/>
            <a:ext cx="3456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4364824" y="2038152"/>
            <a:ext cx="3456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8257633" y="2038152"/>
            <a:ext cx="3456000" cy="1497845"/>
          </a:xfrm>
        </p:spPr>
        <p:txBody>
          <a:bodyPr wrap="square" lIns="0" tIns="0" rIns="0" bIns="0" anchor="t">
            <a:sp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364825"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8257634" y="1534619"/>
            <a:ext cx="478367" cy="480000"/>
          </a:xfrm>
          <a:ln>
            <a:noFill/>
          </a:ln>
        </p:spPr>
        <p:txBody>
          <a:bodyPr anchor="ctr"/>
          <a:lstStyle>
            <a:lvl1pPr algn="ctr">
              <a:defRPr sz="3200">
                <a:solidFill>
                  <a:schemeClr val="bg1"/>
                </a:solidFill>
              </a:defRPr>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Tree>
    <p:extLst>
      <p:ext uri="{BB962C8B-B14F-4D97-AF65-F5344CB8AC3E}">
        <p14:creationId xmlns:p14="http://schemas.microsoft.com/office/powerpoint/2010/main" val="2898371571"/>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Буллиты с фоном 04">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1807142721"/>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710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13" name="Рисунок 10"/>
          <p:cNvSpPr>
            <a:spLocks noGrp="1"/>
          </p:cNvSpPr>
          <p:nvPr>
            <p:ph type="pic" sz="quarter" idx="29" hasCustomPrompt="1"/>
          </p:nvPr>
        </p:nvSpPr>
        <p:spPr>
          <a:xfrm>
            <a:off x="0" y="0"/>
            <a:ext cx="4064000" cy="6068485"/>
          </a:xfrm>
          <a:prstGeom prst="rect">
            <a:avLst/>
          </a:prstGeom>
        </p:spPr>
        <p:txBody>
          <a:bodyPr/>
          <a:lstStyle>
            <a:lvl1pPr>
              <a:defRPr sz="1600"/>
            </a:lvl1pPr>
          </a:lstStyle>
          <a:p>
            <a:r>
              <a:rPr lang="en-US" dirty="0"/>
              <a:t> </a:t>
            </a:r>
            <a:endParaRPr lang="ru-RU" dirty="0"/>
          </a:p>
        </p:txBody>
      </p:sp>
      <p:sp>
        <p:nvSpPr>
          <p:cNvPr id="14" name="Рисунок 10"/>
          <p:cNvSpPr>
            <a:spLocks noGrp="1"/>
          </p:cNvSpPr>
          <p:nvPr>
            <p:ph type="pic" sz="quarter" idx="57" hasCustomPrompt="1"/>
          </p:nvPr>
        </p:nvSpPr>
        <p:spPr>
          <a:xfrm>
            <a:off x="4064000" y="1"/>
            <a:ext cx="4064000" cy="6068484"/>
          </a:xfrm>
          <a:prstGeom prst="rect">
            <a:avLst/>
          </a:prstGeom>
          <a:solidFill>
            <a:schemeClr val="bg2"/>
          </a:solidFill>
        </p:spPr>
        <p:txBody>
          <a:bodyPr/>
          <a:lstStyle>
            <a:lvl1pPr>
              <a:defRPr sz="1600"/>
            </a:lvl1pPr>
          </a:lstStyle>
          <a:p>
            <a:r>
              <a:rPr lang="en-US" dirty="0"/>
              <a:t> </a:t>
            </a:r>
            <a:endParaRPr lang="ru-RU" dirty="0"/>
          </a:p>
        </p:txBody>
      </p:sp>
      <p:sp>
        <p:nvSpPr>
          <p:cNvPr id="15" name="Рисунок 10"/>
          <p:cNvSpPr>
            <a:spLocks noGrp="1"/>
          </p:cNvSpPr>
          <p:nvPr>
            <p:ph type="pic" sz="quarter" idx="58" hasCustomPrompt="1"/>
          </p:nvPr>
        </p:nvSpPr>
        <p:spPr>
          <a:xfrm>
            <a:off x="8128000" y="-1"/>
            <a:ext cx="4064000" cy="6068487"/>
          </a:xfrm>
          <a:prstGeom prst="rect">
            <a:avLst/>
          </a:prstGeom>
          <a:solidFill>
            <a:schemeClr val="tx2"/>
          </a:solidFill>
        </p:spPr>
        <p:txBody>
          <a:bodyPr/>
          <a:lstStyle>
            <a:lvl1pPr>
              <a:defRPr sz="1600"/>
            </a:lvl1pPr>
          </a:lstStyle>
          <a:p>
            <a:r>
              <a:rPr lang="en-US" dirty="0"/>
              <a:t> </a:t>
            </a:r>
            <a:endParaRPr lang="ru-RU" dirty="0"/>
          </a:p>
        </p:txBody>
      </p:sp>
      <p:sp>
        <p:nvSpPr>
          <p:cNvPr id="2" name="Заголовок 1"/>
          <p:cNvSpPr>
            <a:spLocks noGrp="1"/>
          </p:cNvSpPr>
          <p:nvPr>
            <p:ph type="title"/>
          </p:nvPr>
        </p:nvSpPr>
        <p:spPr>
          <a:xfrm>
            <a:off x="478367" y="452966"/>
            <a:ext cx="3341795"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8152"/>
            <a:ext cx="3456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4364824" y="2038152"/>
            <a:ext cx="3456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8257633" y="2038152"/>
            <a:ext cx="3456000" cy="1497845"/>
          </a:xfrm>
        </p:spPr>
        <p:txBody>
          <a:bodyPr wrap="square" lIns="0" tIns="0" rIns="0" bIns="0" anchor="t">
            <a:sp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364825" y="153461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8257634" y="1534619"/>
            <a:ext cx="478367" cy="480000"/>
          </a:xfrm>
          <a:ln>
            <a:noFill/>
          </a:ln>
        </p:spPr>
        <p:txBody>
          <a:bodyPr anchor="ctr"/>
          <a:lstStyle>
            <a:lvl1pPr algn="ctr">
              <a:defRPr sz="3200">
                <a:solidFill>
                  <a:schemeClr val="bg1"/>
                </a:solidFill>
              </a:defRPr>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17" name="Заголовок 1"/>
          <p:cNvSpPr txBox="1">
            <a:spLocks/>
          </p:cNvSpPr>
          <p:nvPr/>
        </p:nvSpPr>
        <p:spPr>
          <a:xfrm>
            <a:off x="4364824" y="452966"/>
            <a:ext cx="3341795" cy="912284"/>
          </a:xfrm>
          <a:prstGeom prst="rect">
            <a:avLst/>
          </a:prstGeom>
        </p:spPr>
        <p:txBody>
          <a:bodyPr vert="horz" lIns="0" tIns="0" rIns="0" bIns="0" rtlCol="0" anchor="t">
            <a:noAutofit/>
          </a:bodyPr>
          <a:lstStyle>
            <a:lvl1pPr algn="l" rtl="0" eaLnBrk="1" fontAlgn="base" hangingPunct="1">
              <a:spcBef>
                <a:spcPct val="0"/>
              </a:spcBef>
              <a:spcAft>
                <a:spcPct val="0"/>
              </a:spcAft>
              <a:defRPr lang="ru-RU" sz="2000"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09" algn="l" rtl="0" eaLnBrk="1" fontAlgn="base" hangingPunct="1">
              <a:spcBef>
                <a:spcPct val="0"/>
              </a:spcBef>
              <a:spcAft>
                <a:spcPct val="0"/>
              </a:spcAft>
              <a:defRPr>
                <a:solidFill>
                  <a:schemeClr val="tx1"/>
                </a:solidFill>
                <a:latin typeface="Arial" charset="0"/>
              </a:defRPr>
            </a:lvl6pPr>
            <a:lvl7pPr marL="779021" algn="l" rtl="0" eaLnBrk="1" fontAlgn="base" hangingPunct="1">
              <a:spcBef>
                <a:spcPct val="0"/>
              </a:spcBef>
              <a:spcAft>
                <a:spcPct val="0"/>
              </a:spcAft>
              <a:defRPr>
                <a:solidFill>
                  <a:schemeClr val="tx1"/>
                </a:solidFill>
                <a:latin typeface="Arial" charset="0"/>
              </a:defRPr>
            </a:lvl7pPr>
            <a:lvl8pPr marL="1168531" algn="l" rtl="0" eaLnBrk="1" fontAlgn="base" hangingPunct="1">
              <a:spcBef>
                <a:spcPct val="0"/>
              </a:spcBef>
              <a:spcAft>
                <a:spcPct val="0"/>
              </a:spcAft>
              <a:defRPr>
                <a:solidFill>
                  <a:schemeClr val="tx1"/>
                </a:solidFill>
                <a:latin typeface="Arial" charset="0"/>
              </a:defRPr>
            </a:lvl8pPr>
            <a:lvl9pPr marL="1558042" algn="l" rtl="0" eaLnBrk="1" fontAlgn="base" hangingPunct="1">
              <a:spcBef>
                <a:spcPct val="0"/>
              </a:spcBef>
              <a:spcAft>
                <a:spcPct val="0"/>
              </a:spcAft>
              <a:defRPr>
                <a:solidFill>
                  <a:schemeClr val="tx1"/>
                </a:solidFill>
                <a:latin typeface="Arial" charset="0"/>
              </a:defRPr>
            </a:lvl9pPr>
          </a:lstStyle>
          <a:p>
            <a:pPr defTabSz="1219170"/>
            <a:r>
              <a:rPr lang="ru-RU" sz="2667" kern="0" smtClean="0"/>
              <a:t>Образец заголовка</a:t>
            </a:r>
            <a:endParaRPr lang="ru-RU" sz="2667" kern="0" dirty="0"/>
          </a:p>
        </p:txBody>
      </p:sp>
      <p:sp>
        <p:nvSpPr>
          <p:cNvPr id="18" name="Заголовок 1"/>
          <p:cNvSpPr txBox="1">
            <a:spLocks/>
          </p:cNvSpPr>
          <p:nvPr/>
        </p:nvSpPr>
        <p:spPr>
          <a:xfrm>
            <a:off x="8257633" y="452966"/>
            <a:ext cx="3456000" cy="912284"/>
          </a:xfrm>
          <a:prstGeom prst="rect">
            <a:avLst/>
          </a:prstGeom>
        </p:spPr>
        <p:txBody>
          <a:bodyPr vert="horz" lIns="0" tIns="0" rIns="0" bIns="0" rtlCol="0" anchor="t">
            <a:noAutofit/>
          </a:bodyPr>
          <a:lstStyle>
            <a:lvl1pPr algn="l" rtl="0" eaLnBrk="1" fontAlgn="base" hangingPunct="1">
              <a:spcBef>
                <a:spcPct val="0"/>
              </a:spcBef>
              <a:spcAft>
                <a:spcPct val="0"/>
              </a:spcAft>
              <a:defRPr lang="ru-RU" sz="2000"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09" algn="l" rtl="0" eaLnBrk="1" fontAlgn="base" hangingPunct="1">
              <a:spcBef>
                <a:spcPct val="0"/>
              </a:spcBef>
              <a:spcAft>
                <a:spcPct val="0"/>
              </a:spcAft>
              <a:defRPr>
                <a:solidFill>
                  <a:schemeClr val="tx1"/>
                </a:solidFill>
                <a:latin typeface="Arial" charset="0"/>
              </a:defRPr>
            </a:lvl6pPr>
            <a:lvl7pPr marL="779021" algn="l" rtl="0" eaLnBrk="1" fontAlgn="base" hangingPunct="1">
              <a:spcBef>
                <a:spcPct val="0"/>
              </a:spcBef>
              <a:spcAft>
                <a:spcPct val="0"/>
              </a:spcAft>
              <a:defRPr>
                <a:solidFill>
                  <a:schemeClr val="tx1"/>
                </a:solidFill>
                <a:latin typeface="Arial" charset="0"/>
              </a:defRPr>
            </a:lvl7pPr>
            <a:lvl8pPr marL="1168531" algn="l" rtl="0" eaLnBrk="1" fontAlgn="base" hangingPunct="1">
              <a:spcBef>
                <a:spcPct val="0"/>
              </a:spcBef>
              <a:spcAft>
                <a:spcPct val="0"/>
              </a:spcAft>
              <a:defRPr>
                <a:solidFill>
                  <a:schemeClr val="tx1"/>
                </a:solidFill>
                <a:latin typeface="Arial" charset="0"/>
              </a:defRPr>
            </a:lvl8pPr>
            <a:lvl9pPr marL="1558042" algn="l" rtl="0" eaLnBrk="1" fontAlgn="base" hangingPunct="1">
              <a:spcBef>
                <a:spcPct val="0"/>
              </a:spcBef>
              <a:spcAft>
                <a:spcPct val="0"/>
              </a:spcAft>
              <a:defRPr>
                <a:solidFill>
                  <a:schemeClr val="tx1"/>
                </a:solidFill>
                <a:latin typeface="Arial" charset="0"/>
              </a:defRPr>
            </a:lvl9pPr>
          </a:lstStyle>
          <a:p>
            <a:pPr defTabSz="1219170"/>
            <a:r>
              <a:rPr lang="ru-RU" sz="2667" kern="0" dirty="0" smtClean="0">
                <a:solidFill>
                  <a:schemeClr val="bg1"/>
                </a:solidFill>
              </a:rPr>
              <a:t>Образец заголовка</a:t>
            </a:r>
            <a:endParaRPr lang="ru-RU" sz="2667" kern="0" dirty="0">
              <a:solidFill>
                <a:schemeClr val="bg1"/>
              </a:solidFill>
            </a:endParaRPr>
          </a:p>
        </p:txBody>
      </p:sp>
    </p:spTree>
    <p:extLst>
      <p:ext uri="{BB962C8B-B14F-4D97-AF65-F5344CB8AC3E}">
        <p14:creationId xmlns:p14="http://schemas.microsoft.com/office/powerpoint/2010/main" val="401327241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Обложка 10">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596513790"/>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0608"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a:spLocks noChangeAspect="1"/>
          </p:cNvSpPr>
          <p:nvPr/>
        </p:nvSpPr>
        <p:spPr bwMode="auto">
          <a:xfrm>
            <a:off x="9908400" y="4573200"/>
            <a:ext cx="2283600" cy="22848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4" y="367694"/>
            <a:ext cx="9024789" cy="1857831"/>
          </a:xfrm>
          <a:effectLst/>
        </p:spPr>
        <p:txBody>
          <a:bodyPr vert="horz" lIns="0" tIns="0" rIns="0" bIns="72000">
            <a:normAutofit/>
          </a:bodyPr>
          <a:lstStyle>
            <a:lvl1pPr>
              <a:lnSpc>
                <a:spcPct val="85000"/>
              </a:lnSpc>
              <a:defRPr lang="ru-RU" sz="5333"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63296"/>
            <a:ext cx="8977207" cy="461080"/>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453469"/>
            <a:ext cx="1472905" cy="278400"/>
          </a:xfrm>
          <a:prstGeom prst="rect">
            <a:avLst/>
          </a:prstGeom>
        </p:spPr>
      </p:pic>
      <p:sp>
        <p:nvSpPr>
          <p:cNvPr id="3" name="TextBox 2"/>
          <p:cNvSpPr txBox="1"/>
          <p:nvPr/>
        </p:nvSpPr>
        <p:spPr>
          <a:xfrm>
            <a:off x="10058573" y="844136"/>
            <a:ext cx="1975413" cy="318100"/>
          </a:xfrm>
          <a:prstGeom prst="rect">
            <a:avLst/>
          </a:prstGeom>
          <a:noFill/>
        </p:spPr>
        <p:txBody>
          <a:bodyPr wrap="none" rtlCol="0">
            <a:spAutoFit/>
          </a:bodyPr>
          <a:lstStyle/>
          <a:p>
            <a:r>
              <a:rPr lang="ru-RU" sz="1467" dirty="0" smtClean="0">
                <a:solidFill>
                  <a:schemeClr val="accent1"/>
                </a:solidFill>
              </a:rPr>
              <a:t>Партнеры</a:t>
            </a:r>
            <a:r>
              <a:rPr lang="ru-RU" sz="1467" baseline="0" dirty="0" smtClean="0">
                <a:solidFill>
                  <a:schemeClr val="accent1"/>
                </a:solidFill>
              </a:rPr>
              <a:t> для роста</a:t>
            </a:r>
            <a:endParaRPr lang="ru-RU" sz="1467" dirty="0">
              <a:solidFill>
                <a:schemeClr val="accent1"/>
              </a:solidFill>
            </a:endParaRPr>
          </a:p>
        </p:txBody>
      </p:sp>
      <p:sp>
        <p:nvSpPr>
          <p:cNvPr id="13" name="Рисунок 12"/>
          <p:cNvSpPr>
            <a:spLocks noGrp="1"/>
          </p:cNvSpPr>
          <p:nvPr>
            <p:ph type="pic" sz="quarter" idx="12" hasCustomPrompt="1"/>
          </p:nvPr>
        </p:nvSpPr>
        <p:spPr>
          <a:xfrm>
            <a:off x="2" y="4573200"/>
            <a:ext cx="9907196" cy="2284800"/>
          </a:xfrm>
        </p:spPr>
        <p:txBody>
          <a:bodyPr/>
          <a:lstStyle>
            <a:lvl1pPr>
              <a:defRPr/>
            </a:lvl1pPr>
          </a:lstStyle>
          <a:p>
            <a:r>
              <a:rPr lang="ru-RU" dirty="0" smtClean="0"/>
              <a:t>Фото</a:t>
            </a:r>
            <a:endParaRPr lang="ru-RU" dirty="0"/>
          </a:p>
        </p:txBody>
      </p:sp>
      <p:sp>
        <p:nvSpPr>
          <p:cNvPr id="56" name="Полилиния 55"/>
          <p:cNvSpPr>
            <a:spLocks/>
          </p:cNvSpPr>
          <p:nvPr/>
        </p:nvSpPr>
        <p:spPr bwMode="auto">
          <a:xfrm>
            <a:off x="9907200" y="4573200"/>
            <a:ext cx="2284800" cy="22848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58"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9" name="TextBox 58"/>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0" name="TextBox 59"/>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1" name="Прямоугольник 60"/>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2" name="Прямоугольник 61"/>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3" name="Прямоугольник 62"/>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4" name="Прямоугольник 63"/>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2544077739"/>
      </p:ext>
    </p:extLst>
  </p:cSld>
  <p:clrMapOvr>
    <a:masterClrMapping/>
  </p:clrMapOvr>
  <p:timing>
    <p:tnLst>
      <p:par>
        <p:cTn id="1" dur="indefinite" restart="never" nodeType="tmRoot"/>
      </p:par>
    </p:tnLst>
  </p:timing>
  <p:hf hdr="0"/>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Буллиты с фоном 05">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360981210"/>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812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11" name="Рисунок 10"/>
          <p:cNvSpPr>
            <a:spLocks noGrp="1"/>
          </p:cNvSpPr>
          <p:nvPr>
            <p:ph type="pic" sz="quarter" idx="29" hasCustomPrompt="1"/>
          </p:nvPr>
        </p:nvSpPr>
        <p:spPr>
          <a:xfrm>
            <a:off x="4064000" y="1"/>
            <a:ext cx="8128000" cy="2036231"/>
          </a:xfrm>
          <a:prstGeom prst="rect">
            <a:avLst/>
          </a:prstGeom>
        </p:spPr>
        <p:txBody>
          <a:bodyPr/>
          <a:lstStyle>
            <a:lvl1pPr>
              <a:defRPr sz="1600"/>
            </a:lvl1pPr>
          </a:lstStyle>
          <a:p>
            <a:r>
              <a:rPr lang="en-US" dirty="0"/>
              <a:t> </a:t>
            </a:r>
            <a:endParaRPr lang="ru-RU" dirty="0"/>
          </a:p>
        </p:txBody>
      </p:sp>
      <p:sp>
        <p:nvSpPr>
          <p:cNvPr id="20" name="Рисунок 10"/>
          <p:cNvSpPr>
            <a:spLocks noGrp="1"/>
          </p:cNvSpPr>
          <p:nvPr>
            <p:ph type="pic" sz="quarter" idx="57" hasCustomPrompt="1"/>
          </p:nvPr>
        </p:nvSpPr>
        <p:spPr>
          <a:xfrm>
            <a:off x="4064000" y="2036232"/>
            <a:ext cx="8128000" cy="2017185"/>
          </a:xfrm>
          <a:prstGeom prst="rect">
            <a:avLst/>
          </a:prstGeom>
          <a:solidFill>
            <a:schemeClr val="bg2"/>
          </a:solidFill>
        </p:spPr>
        <p:txBody>
          <a:bodyPr/>
          <a:lstStyle>
            <a:lvl1pPr>
              <a:defRPr sz="1600"/>
            </a:lvl1pPr>
          </a:lstStyle>
          <a:p>
            <a:r>
              <a:rPr lang="en-US" dirty="0"/>
              <a:t> </a:t>
            </a:r>
            <a:endParaRPr lang="ru-RU" dirty="0"/>
          </a:p>
        </p:txBody>
      </p:sp>
      <p:sp>
        <p:nvSpPr>
          <p:cNvPr id="21" name="Рисунок 10"/>
          <p:cNvSpPr>
            <a:spLocks noGrp="1"/>
          </p:cNvSpPr>
          <p:nvPr>
            <p:ph type="pic" sz="quarter" idx="58" hasCustomPrompt="1"/>
          </p:nvPr>
        </p:nvSpPr>
        <p:spPr>
          <a:xfrm>
            <a:off x="4064000" y="4053418"/>
            <a:ext cx="8128000" cy="2015068"/>
          </a:xfrm>
          <a:prstGeom prst="rect">
            <a:avLst/>
          </a:prstGeom>
          <a:solidFill>
            <a:schemeClr val="tx2"/>
          </a:solidFill>
        </p:spPr>
        <p:txBody>
          <a:bodyPr/>
          <a:lstStyle>
            <a:lvl1pPr>
              <a:defRPr sz="1600"/>
            </a:lvl1pPr>
          </a:lstStyle>
          <a:p>
            <a:r>
              <a:rPr lang="en-US" dirty="0"/>
              <a:t> </a:t>
            </a:r>
            <a:endParaRPr lang="ru-RU" dirty="0"/>
          </a:p>
        </p:txBody>
      </p:sp>
      <p:sp>
        <p:nvSpPr>
          <p:cNvPr id="2" name="Заголовок 1"/>
          <p:cNvSpPr>
            <a:spLocks noGrp="1"/>
          </p:cNvSpPr>
          <p:nvPr>
            <p:ph type="title"/>
          </p:nvPr>
        </p:nvSpPr>
        <p:spPr>
          <a:xfrm>
            <a:off x="478365" y="452967"/>
            <a:ext cx="3328248" cy="913185"/>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35" name="Текст 7"/>
          <p:cNvSpPr>
            <a:spLocks noGrp="1"/>
          </p:cNvSpPr>
          <p:nvPr>
            <p:ph type="body" sz="quarter" idx="52" hasCustomPrompt="1"/>
          </p:nvPr>
        </p:nvSpPr>
        <p:spPr>
          <a:xfrm>
            <a:off x="4312493" y="586115"/>
            <a:ext cx="864000" cy="864000"/>
          </a:xfrm>
          <a:ln>
            <a:noFill/>
          </a:ln>
        </p:spPr>
        <p:txBody>
          <a:bodyPr anchor="ctr"/>
          <a:lstStyle>
            <a:lvl1pPr algn="ctr">
              <a:defRPr sz="5867"/>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7" name="Текст 7"/>
          <p:cNvSpPr>
            <a:spLocks noGrp="1"/>
          </p:cNvSpPr>
          <p:nvPr>
            <p:ph type="body" sz="quarter" idx="54" hasCustomPrompt="1"/>
          </p:nvPr>
        </p:nvSpPr>
        <p:spPr>
          <a:xfrm>
            <a:off x="4312495" y="2612823"/>
            <a:ext cx="864000" cy="864000"/>
          </a:xfrm>
          <a:ln>
            <a:noFill/>
          </a:ln>
        </p:spPr>
        <p:txBody>
          <a:bodyPr anchor="ctr"/>
          <a:lstStyle>
            <a:lvl1pPr algn="ctr">
              <a:defRPr sz="5867"/>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8" name="Текст 7"/>
          <p:cNvSpPr>
            <a:spLocks noGrp="1"/>
          </p:cNvSpPr>
          <p:nvPr>
            <p:ph type="body" sz="quarter" idx="56" hasCustomPrompt="1"/>
          </p:nvPr>
        </p:nvSpPr>
        <p:spPr>
          <a:xfrm>
            <a:off x="4312496" y="4628951"/>
            <a:ext cx="864000" cy="864000"/>
          </a:xfrm>
          <a:ln>
            <a:noFill/>
          </a:ln>
        </p:spPr>
        <p:txBody>
          <a:bodyPr anchor="ctr"/>
          <a:lstStyle>
            <a:lvl1pPr algn="ctr">
              <a:defRPr sz="5867">
                <a:solidFill>
                  <a:schemeClr val="bg1"/>
                </a:solidFill>
              </a:defRPr>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3" name="Текст 8"/>
          <p:cNvSpPr>
            <a:spLocks noGrp="1"/>
          </p:cNvSpPr>
          <p:nvPr>
            <p:ph type="body" sz="quarter" idx="44"/>
          </p:nvPr>
        </p:nvSpPr>
        <p:spPr>
          <a:xfrm>
            <a:off x="5424989" y="269192"/>
            <a:ext cx="6288644" cy="1497845"/>
          </a:xfrm>
        </p:spPr>
        <p:txBody>
          <a:bodyPr wrap="square" lIns="0" tIns="0" rIns="0" bIns="0" anchor="ctr">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5424989" y="2295900"/>
            <a:ext cx="6288644" cy="1497845"/>
          </a:xfrm>
        </p:spPr>
        <p:txBody>
          <a:bodyPr wrap="square" lIns="0" tIns="0" rIns="0" bIns="0" anchor="ctr">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5424989" y="4312028"/>
            <a:ext cx="6288644" cy="1497845"/>
          </a:xfrm>
        </p:spPr>
        <p:txBody>
          <a:bodyPr wrap="square" lIns="0" tIns="0" rIns="0" bIns="0" anchor="ctr">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4193512005"/>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Буллиты с фоном 06">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1573187809"/>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915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10" name="Рисунок 9"/>
          <p:cNvSpPr>
            <a:spLocks noGrp="1"/>
          </p:cNvSpPr>
          <p:nvPr>
            <p:ph type="pic" sz="quarter" idx="59"/>
          </p:nvPr>
        </p:nvSpPr>
        <p:spPr>
          <a:xfrm>
            <a:off x="6096000" y="1525788"/>
            <a:ext cx="6096000" cy="4529008"/>
          </a:xfrm>
          <a:solidFill>
            <a:schemeClr val="bg2"/>
          </a:solidFill>
        </p:spPr>
        <p:txBody>
          <a:bodyPr/>
          <a:lstStyle/>
          <a:p>
            <a:r>
              <a:rPr lang="ru-RU" smtClean="0"/>
              <a:t>Вставка рисунка</a:t>
            </a:r>
            <a:endParaRPr lang="ru-RU" dirty="0"/>
          </a:p>
        </p:txBody>
      </p:sp>
      <p:sp>
        <p:nvSpPr>
          <p:cNvPr id="2" name="Заголовок 1"/>
          <p:cNvSpPr>
            <a:spLocks noGrp="1"/>
          </p:cNvSpPr>
          <p:nvPr>
            <p:ph type="title"/>
          </p:nvPr>
        </p:nvSpPr>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478367" y="4556951"/>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631525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6315253" y="4556951"/>
            <a:ext cx="5424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78371"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6315254"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631525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15016177"/>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Буллиты с фоном 07">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2691596171"/>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017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10" name="Рисунок 9"/>
          <p:cNvSpPr>
            <a:spLocks noGrp="1"/>
          </p:cNvSpPr>
          <p:nvPr>
            <p:ph type="pic" sz="quarter" idx="59"/>
          </p:nvPr>
        </p:nvSpPr>
        <p:spPr>
          <a:xfrm>
            <a:off x="6096000" y="1"/>
            <a:ext cx="6096000" cy="6054796"/>
          </a:xfrm>
          <a:solidFill>
            <a:schemeClr val="bg2"/>
          </a:solidFill>
        </p:spPr>
        <p:txBody>
          <a:bodyPr/>
          <a:lstStyle/>
          <a:p>
            <a:r>
              <a:rPr lang="ru-RU" smtClean="0"/>
              <a:t>Вставка рисунка</a:t>
            </a:r>
            <a:endParaRPr lang="ru-RU" dirty="0"/>
          </a:p>
        </p:txBody>
      </p:sp>
      <p:sp>
        <p:nvSpPr>
          <p:cNvPr id="18" name="Рисунок 9"/>
          <p:cNvSpPr>
            <a:spLocks noGrp="1"/>
          </p:cNvSpPr>
          <p:nvPr>
            <p:ph type="pic" sz="quarter" idx="60"/>
          </p:nvPr>
        </p:nvSpPr>
        <p:spPr>
          <a:xfrm>
            <a:off x="0" y="1"/>
            <a:ext cx="6096000" cy="6054796"/>
          </a:xfrm>
        </p:spPr>
        <p:txBody>
          <a:bodyPr/>
          <a:lstStyle/>
          <a:p>
            <a:r>
              <a:rPr lang="ru-RU" smtClean="0"/>
              <a:t>Вставка рисунка</a:t>
            </a:r>
            <a:endParaRPr lang="ru-RU"/>
          </a:p>
        </p:txBody>
      </p:sp>
      <p:sp>
        <p:nvSpPr>
          <p:cNvPr id="2" name="Заголовок 1"/>
          <p:cNvSpPr>
            <a:spLocks noGrp="1"/>
          </p:cNvSpPr>
          <p:nvPr>
            <p:ph type="title"/>
          </p:nvPr>
        </p:nvSpPr>
        <p:spPr>
          <a:xfrm>
            <a:off x="478367" y="452966"/>
            <a:ext cx="5417648"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478367" y="4556951"/>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6315253" y="2036234"/>
            <a:ext cx="5424000" cy="1497845"/>
          </a:xfrm>
        </p:spPr>
        <p:txBody>
          <a:bodyPr wrap="square"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6315253" y="4556951"/>
            <a:ext cx="5424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478371"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6315254"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631525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19" name="Заголовок 1"/>
          <p:cNvSpPr txBox="1">
            <a:spLocks/>
          </p:cNvSpPr>
          <p:nvPr/>
        </p:nvSpPr>
        <p:spPr>
          <a:xfrm>
            <a:off x="6315253" y="452966"/>
            <a:ext cx="5417648" cy="912284"/>
          </a:xfrm>
          <a:prstGeom prst="rect">
            <a:avLst/>
          </a:prstGeom>
        </p:spPr>
        <p:txBody>
          <a:bodyPr vert="horz" lIns="0" tIns="0" rIns="0" bIns="0" rtlCol="0" anchor="t">
            <a:noAutofit/>
          </a:bodyPr>
          <a:lstStyle>
            <a:lvl1pPr algn="l" rtl="0" eaLnBrk="1" fontAlgn="base" hangingPunct="1">
              <a:spcBef>
                <a:spcPct val="0"/>
              </a:spcBef>
              <a:spcAft>
                <a:spcPct val="0"/>
              </a:spcAft>
              <a:defRPr lang="ru-RU" sz="2000"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09" algn="l" rtl="0" eaLnBrk="1" fontAlgn="base" hangingPunct="1">
              <a:spcBef>
                <a:spcPct val="0"/>
              </a:spcBef>
              <a:spcAft>
                <a:spcPct val="0"/>
              </a:spcAft>
              <a:defRPr>
                <a:solidFill>
                  <a:schemeClr val="tx1"/>
                </a:solidFill>
                <a:latin typeface="Arial" charset="0"/>
              </a:defRPr>
            </a:lvl6pPr>
            <a:lvl7pPr marL="779021" algn="l" rtl="0" eaLnBrk="1" fontAlgn="base" hangingPunct="1">
              <a:spcBef>
                <a:spcPct val="0"/>
              </a:spcBef>
              <a:spcAft>
                <a:spcPct val="0"/>
              </a:spcAft>
              <a:defRPr>
                <a:solidFill>
                  <a:schemeClr val="tx1"/>
                </a:solidFill>
                <a:latin typeface="Arial" charset="0"/>
              </a:defRPr>
            </a:lvl7pPr>
            <a:lvl8pPr marL="1168531" algn="l" rtl="0" eaLnBrk="1" fontAlgn="base" hangingPunct="1">
              <a:spcBef>
                <a:spcPct val="0"/>
              </a:spcBef>
              <a:spcAft>
                <a:spcPct val="0"/>
              </a:spcAft>
              <a:defRPr>
                <a:solidFill>
                  <a:schemeClr val="tx1"/>
                </a:solidFill>
                <a:latin typeface="Arial" charset="0"/>
              </a:defRPr>
            </a:lvl8pPr>
            <a:lvl9pPr marL="1558042" algn="l" rtl="0" eaLnBrk="1" fontAlgn="base" hangingPunct="1">
              <a:spcBef>
                <a:spcPct val="0"/>
              </a:spcBef>
              <a:spcAft>
                <a:spcPct val="0"/>
              </a:spcAft>
              <a:defRPr>
                <a:solidFill>
                  <a:schemeClr val="tx1"/>
                </a:solidFill>
                <a:latin typeface="Arial" charset="0"/>
              </a:defRPr>
            </a:lvl9pPr>
          </a:lstStyle>
          <a:p>
            <a:pPr defTabSz="1219170"/>
            <a:r>
              <a:rPr lang="ru-RU" sz="2667" kern="0" dirty="0" smtClean="0"/>
              <a:t>Образец заголовка</a:t>
            </a:r>
            <a:endParaRPr lang="ru-RU" sz="2667" kern="0" dirty="0"/>
          </a:p>
        </p:txBody>
      </p:sp>
    </p:spTree>
    <p:extLst>
      <p:ext uri="{BB962C8B-B14F-4D97-AF65-F5344CB8AC3E}">
        <p14:creationId xmlns:p14="http://schemas.microsoft.com/office/powerpoint/2010/main" val="504168768"/>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Буллиты с фоном 08">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2282652684"/>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120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5" name="Рисунок 9"/>
          <p:cNvSpPr>
            <a:spLocks noGrp="1"/>
          </p:cNvSpPr>
          <p:nvPr>
            <p:ph type="pic" sz="quarter" idx="59"/>
          </p:nvPr>
        </p:nvSpPr>
        <p:spPr>
          <a:xfrm>
            <a:off x="6096000" y="1"/>
            <a:ext cx="6096000" cy="6054796"/>
          </a:xfrm>
          <a:solidFill>
            <a:schemeClr val="bg2"/>
          </a:solidFill>
        </p:spPr>
        <p:txBody>
          <a:bodyPr/>
          <a:lstStyle/>
          <a:p>
            <a:r>
              <a:rPr lang="ru-RU" smtClean="0"/>
              <a:t>Вставка рисунка</a:t>
            </a:r>
            <a:endParaRPr lang="ru-RU" dirty="0"/>
          </a:p>
        </p:txBody>
      </p:sp>
      <p:sp>
        <p:nvSpPr>
          <p:cNvPr id="27" name="Рисунок 9"/>
          <p:cNvSpPr>
            <a:spLocks noGrp="1"/>
          </p:cNvSpPr>
          <p:nvPr>
            <p:ph type="pic" sz="quarter" idx="67"/>
          </p:nvPr>
        </p:nvSpPr>
        <p:spPr>
          <a:xfrm>
            <a:off x="0" y="1"/>
            <a:ext cx="6096000" cy="6054796"/>
          </a:xfrm>
        </p:spPr>
        <p:txBody>
          <a:bodyPr/>
          <a:lstStyle/>
          <a:p>
            <a:r>
              <a:rPr lang="ru-RU" smtClean="0"/>
              <a:t>Вставка рисунка</a:t>
            </a:r>
            <a:endParaRPr lang="ru-RU"/>
          </a:p>
        </p:txBody>
      </p:sp>
      <p:sp>
        <p:nvSpPr>
          <p:cNvPr id="2" name="Заголовок 1"/>
          <p:cNvSpPr>
            <a:spLocks noGrp="1"/>
          </p:cNvSpPr>
          <p:nvPr>
            <p:ph type="title"/>
          </p:nvPr>
        </p:nvSpPr>
        <p:spPr>
          <a:xfrm>
            <a:off x="478367" y="452966"/>
            <a:ext cx="5404856"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0" name="Текст 8"/>
          <p:cNvSpPr>
            <a:spLocks noGrp="1"/>
          </p:cNvSpPr>
          <p:nvPr>
            <p:ph type="body" sz="quarter" idx="44"/>
          </p:nvPr>
        </p:nvSpPr>
        <p:spPr>
          <a:xfrm>
            <a:off x="472015" y="203623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5"/>
          </p:nvPr>
        </p:nvSpPr>
        <p:spPr>
          <a:xfrm>
            <a:off x="3387221" y="203623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8"/>
          <p:cNvSpPr>
            <a:spLocks noGrp="1"/>
          </p:cNvSpPr>
          <p:nvPr>
            <p:ph type="body" sz="quarter" idx="46"/>
          </p:nvPr>
        </p:nvSpPr>
        <p:spPr>
          <a:xfrm>
            <a:off x="475192" y="4569528"/>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7"/>
          </p:nvPr>
        </p:nvSpPr>
        <p:spPr>
          <a:xfrm>
            <a:off x="3390397" y="456118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2" name="Текст 8"/>
          <p:cNvSpPr>
            <a:spLocks noGrp="1"/>
          </p:cNvSpPr>
          <p:nvPr>
            <p:ph type="body" sz="quarter" idx="48"/>
          </p:nvPr>
        </p:nvSpPr>
        <p:spPr>
          <a:xfrm>
            <a:off x="6308779" y="203623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4" name="Текст 8"/>
          <p:cNvSpPr>
            <a:spLocks noGrp="1"/>
          </p:cNvSpPr>
          <p:nvPr>
            <p:ph type="body" sz="quarter" idx="50"/>
          </p:nvPr>
        </p:nvSpPr>
        <p:spPr>
          <a:xfrm>
            <a:off x="9217633" y="2036234"/>
            <a:ext cx="2496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8"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4" name="Текст 7"/>
          <p:cNvSpPr>
            <a:spLocks noGrp="1"/>
          </p:cNvSpPr>
          <p:nvPr>
            <p:ph type="body" sz="quarter" idx="54" hasCustomPrompt="1"/>
          </p:nvPr>
        </p:nvSpPr>
        <p:spPr>
          <a:xfrm>
            <a:off x="3387222"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6" name="Текст 7"/>
          <p:cNvSpPr>
            <a:spLocks noGrp="1"/>
          </p:cNvSpPr>
          <p:nvPr>
            <p:ph type="body" sz="quarter" idx="56" hasCustomPrompt="1"/>
          </p:nvPr>
        </p:nvSpPr>
        <p:spPr>
          <a:xfrm>
            <a:off x="475193" y="4059083"/>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28" name="Текст 7"/>
          <p:cNvSpPr>
            <a:spLocks noGrp="1"/>
          </p:cNvSpPr>
          <p:nvPr>
            <p:ph type="body" sz="quarter" idx="58" hasCustomPrompt="1"/>
          </p:nvPr>
        </p:nvSpPr>
        <p:spPr>
          <a:xfrm>
            <a:off x="3390399" y="405765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7" name="Текст 7"/>
          <p:cNvSpPr>
            <a:spLocks noGrp="1"/>
          </p:cNvSpPr>
          <p:nvPr>
            <p:ph type="body" sz="quarter" idx="60" hasCustomPrompt="1"/>
          </p:nvPr>
        </p:nvSpPr>
        <p:spPr>
          <a:xfrm>
            <a:off x="6308779" y="1532700"/>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9" name="Текст 7"/>
          <p:cNvSpPr>
            <a:spLocks noGrp="1"/>
          </p:cNvSpPr>
          <p:nvPr>
            <p:ph type="body" sz="quarter" idx="62" hasCustomPrompt="1"/>
          </p:nvPr>
        </p:nvSpPr>
        <p:spPr>
          <a:xfrm>
            <a:off x="9217634" y="1532700"/>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19" name="Текст 8"/>
          <p:cNvSpPr>
            <a:spLocks noGrp="1"/>
          </p:cNvSpPr>
          <p:nvPr>
            <p:ph type="body" sz="quarter" idx="49"/>
          </p:nvPr>
        </p:nvSpPr>
        <p:spPr>
          <a:xfrm>
            <a:off x="6302428" y="4556951"/>
            <a:ext cx="2496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1" name="Текст 7"/>
          <p:cNvSpPr>
            <a:spLocks noGrp="1"/>
          </p:cNvSpPr>
          <p:nvPr>
            <p:ph type="body" sz="quarter" idx="64" hasCustomPrompt="1"/>
          </p:nvPr>
        </p:nvSpPr>
        <p:spPr>
          <a:xfrm>
            <a:off x="6302429"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
        <p:nvSpPr>
          <p:cNvPr id="22" name="Текст 8"/>
          <p:cNvSpPr>
            <a:spLocks noGrp="1"/>
          </p:cNvSpPr>
          <p:nvPr>
            <p:ph type="body" sz="quarter" idx="65"/>
          </p:nvPr>
        </p:nvSpPr>
        <p:spPr>
          <a:xfrm>
            <a:off x="9217633" y="4556951"/>
            <a:ext cx="2496000" cy="1497845"/>
          </a:xfrm>
        </p:spPr>
        <p:txBody>
          <a:bodyPr vert="horz" lIns="0" tIns="0" rIns="0" bIns="0" rtlCol="0" anchor="t">
            <a:sp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3" name="Текст 7"/>
          <p:cNvSpPr>
            <a:spLocks noGrp="1"/>
          </p:cNvSpPr>
          <p:nvPr>
            <p:ph type="body" sz="quarter" idx="66" hasCustomPrompt="1"/>
          </p:nvPr>
        </p:nvSpPr>
        <p:spPr>
          <a:xfrm>
            <a:off x="9217634"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08</a:t>
            </a:r>
            <a:endParaRPr lang="ru-RU" dirty="0"/>
          </a:p>
        </p:txBody>
      </p:sp>
      <p:sp>
        <p:nvSpPr>
          <p:cNvPr id="10" name="Текст 9"/>
          <p:cNvSpPr>
            <a:spLocks noGrp="1"/>
          </p:cNvSpPr>
          <p:nvPr>
            <p:ph type="body" sz="quarter" idx="68"/>
          </p:nvPr>
        </p:nvSpPr>
        <p:spPr>
          <a:xfrm>
            <a:off x="6303433" y="452967"/>
            <a:ext cx="5410200" cy="912284"/>
          </a:xfrm>
        </p:spPr>
        <p:txBody>
          <a:bodyPr/>
          <a:lstStyle>
            <a:lvl1pPr>
              <a:defRPr sz="2667">
                <a:latin typeface="+mj-lt"/>
              </a:defRPr>
            </a:lvl1pPr>
            <a:lvl2pPr>
              <a:defRPr sz="2400" b="1">
                <a:solidFill>
                  <a:schemeClr val="tx2"/>
                </a:solidFill>
                <a:latin typeface="+mj-lt"/>
              </a:defRPr>
            </a:lvl2pPr>
            <a:lvl3pPr>
              <a:defRPr sz="1600" b="1">
                <a:solidFill>
                  <a:schemeClr val="tx2"/>
                </a:solidFill>
                <a:latin typeface="+mj-lt"/>
              </a:defRPr>
            </a:lvl3pPr>
            <a:lvl4pPr>
              <a:defRPr sz="1467" b="1">
                <a:solidFill>
                  <a:schemeClr val="tx2"/>
                </a:solidFill>
                <a:latin typeface="+mj-lt"/>
              </a:defRPr>
            </a:lvl4pPr>
            <a:lvl5pPr>
              <a:defRPr sz="1400" b="1">
                <a:solidFill>
                  <a:schemeClr val="tx2"/>
                </a:solidFill>
                <a:latin typeface="+mj-lt"/>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2664237408"/>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Буллиты + фото 01">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3924734510"/>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222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5" y="452967"/>
            <a:ext cx="7415955" cy="913185"/>
          </a:xfrm>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11" name="Рисунок 10"/>
          <p:cNvSpPr>
            <a:spLocks noGrp="1"/>
          </p:cNvSpPr>
          <p:nvPr>
            <p:ph type="pic" sz="quarter" idx="29" hasCustomPrompt="1"/>
          </p:nvPr>
        </p:nvSpPr>
        <p:spPr>
          <a:xfrm>
            <a:off x="8128000" y="1"/>
            <a:ext cx="4064000" cy="6068484"/>
          </a:xfrm>
          <a:prstGeom prst="rect">
            <a:avLst/>
          </a:prstGeom>
        </p:spPr>
        <p:txBody>
          <a:bodyPr/>
          <a:lstStyle>
            <a:lvl1pPr>
              <a:defRPr sz="1600"/>
            </a:lvl1pPr>
          </a:lstStyle>
          <a:p>
            <a:r>
              <a:rPr lang="en-US" dirty="0"/>
              <a:t> </a:t>
            </a:r>
            <a:endParaRPr lang="ru-RU" dirty="0"/>
          </a:p>
        </p:txBody>
      </p:sp>
      <p:sp>
        <p:nvSpPr>
          <p:cNvPr id="23" name="Рисунок 14">
            <a:extLst>
              <a:ext uri="{FF2B5EF4-FFF2-40B4-BE49-F238E27FC236}">
                <a16:creationId xmlns:a16="http://schemas.microsoft.com/office/drawing/2014/main" id="{FB58CCCB-FC9E-47FF-AE1A-2B8103C4EC85}"/>
              </a:ext>
            </a:extLst>
          </p:cNvPr>
          <p:cNvSpPr>
            <a:spLocks noGrp="1"/>
          </p:cNvSpPr>
          <p:nvPr>
            <p:ph type="pic" sz="quarter" idx="21" hasCustomPrompt="1"/>
          </p:nvPr>
        </p:nvSpPr>
        <p:spPr>
          <a:xfrm>
            <a:off x="481316" y="1607479"/>
            <a:ext cx="480000" cy="480000"/>
          </a:xfrm>
          <a:prstGeom prst="rect">
            <a:avLst/>
          </a:prstGeom>
        </p:spPr>
        <p:txBody>
          <a:bodyPr anchor="ctr"/>
          <a:lstStyle>
            <a:lvl1pPr algn="ctr">
              <a:defRPr sz="1067"/>
            </a:lvl1pPr>
          </a:lstStyle>
          <a:p>
            <a:r>
              <a:rPr lang="en-US" dirty="0"/>
              <a:t> </a:t>
            </a:r>
            <a:endParaRPr lang="ru-RU" dirty="0"/>
          </a:p>
        </p:txBody>
      </p:sp>
      <p:sp>
        <p:nvSpPr>
          <p:cNvPr id="25" name="Рисунок 14">
            <a:extLst>
              <a:ext uri="{FF2B5EF4-FFF2-40B4-BE49-F238E27FC236}">
                <a16:creationId xmlns:a16="http://schemas.microsoft.com/office/drawing/2014/main" id="{AF7E94E8-5A2E-4B85-8346-35E006E4E6F2}"/>
              </a:ext>
            </a:extLst>
          </p:cNvPr>
          <p:cNvSpPr>
            <a:spLocks noGrp="1"/>
          </p:cNvSpPr>
          <p:nvPr>
            <p:ph type="pic" sz="quarter" idx="31" hasCustomPrompt="1"/>
          </p:nvPr>
        </p:nvSpPr>
        <p:spPr>
          <a:xfrm>
            <a:off x="481316" y="2250428"/>
            <a:ext cx="480000" cy="480000"/>
          </a:xfrm>
          <a:prstGeom prst="rect">
            <a:avLst/>
          </a:prstGeom>
        </p:spPr>
        <p:txBody>
          <a:bodyPr anchor="ctr"/>
          <a:lstStyle>
            <a:lvl1pPr algn="ctr">
              <a:defRPr sz="1067"/>
            </a:lvl1pPr>
          </a:lstStyle>
          <a:p>
            <a:r>
              <a:rPr lang="en-US" dirty="0"/>
              <a:t> </a:t>
            </a:r>
            <a:endParaRPr lang="ru-RU" dirty="0"/>
          </a:p>
        </p:txBody>
      </p:sp>
      <p:sp>
        <p:nvSpPr>
          <p:cNvPr id="27" name="Рисунок 14">
            <a:extLst>
              <a:ext uri="{FF2B5EF4-FFF2-40B4-BE49-F238E27FC236}">
                <a16:creationId xmlns:a16="http://schemas.microsoft.com/office/drawing/2014/main" id="{CAD2D448-B9A8-498E-BEC3-88F1259C47EA}"/>
              </a:ext>
            </a:extLst>
          </p:cNvPr>
          <p:cNvSpPr>
            <a:spLocks noGrp="1"/>
          </p:cNvSpPr>
          <p:nvPr>
            <p:ph type="pic" sz="quarter" idx="33" hasCustomPrompt="1"/>
          </p:nvPr>
        </p:nvSpPr>
        <p:spPr>
          <a:xfrm>
            <a:off x="481316" y="2893377"/>
            <a:ext cx="480000" cy="480000"/>
          </a:xfrm>
          <a:prstGeom prst="rect">
            <a:avLst/>
          </a:prstGeom>
        </p:spPr>
        <p:txBody>
          <a:bodyPr anchor="ctr"/>
          <a:lstStyle>
            <a:lvl1pPr algn="ctr">
              <a:defRPr sz="1067"/>
            </a:lvl1pPr>
          </a:lstStyle>
          <a:p>
            <a:r>
              <a:rPr lang="en-US" dirty="0"/>
              <a:t> </a:t>
            </a:r>
            <a:endParaRPr lang="ru-RU" dirty="0"/>
          </a:p>
        </p:txBody>
      </p:sp>
      <p:sp>
        <p:nvSpPr>
          <p:cNvPr id="29" name="Рисунок 14">
            <a:extLst>
              <a:ext uri="{FF2B5EF4-FFF2-40B4-BE49-F238E27FC236}">
                <a16:creationId xmlns:a16="http://schemas.microsoft.com/office/drawing/2014/main" id="{DD146D87-19E3-4A72-9020-4C781871DC91}"/>
              </a:ext>
            </a:extLst>
          </p:cNvPr>
          <p:cNvSpPr>
            <a:spLocks noGrp="1"/>
          </p:cNvSpPr>
          <p:nvPr>
            <p:ph type="pic" sz="quarter" idx="35" hasCustomPrompt="1"/>
          </p:nvPr>
        </p:nvSpPr>
        <p:spPr>
          <a:xfrm>
            <a:off x="481316" y="3536327"/>
            <a:ext cx="480000" cy="480000"/>
          </a:xfrm>
          <a:prstGeom prst="rect">
            <a:avLst/>
          </a:prstGeom>
        </p:spPr>
        <p:txBody>
          <a:bodyPr anchor="ctr"/>
          <a:lstStyle>
            <a:lvl1pPr algn="ctr">
              <a:defRPr sz="1067"/>
            </a:lvl1pPr>
          </a:lstStyle>
          <a:p>
            <a:r>
              <a:rPr lang="en-US" dirty="0"/>
              <a:t> </a:t>
            </a:r>
            <a:endParaRPr lang="ru-RU" dirty="0"/>
          </a:p>
        </p:txBody>
      </p:sp>
      <p:sp>
        <p:nvSpPr>
          <p:cNvPr id="31" name="Рисунок 14">
            <a:extLst>
              <a:ext uri="{FF2B5EF4-FFF2-40B4-BE49-F238E27FC236}">
                <a16:creationId xmlns:a16="http://schemas.microsoft.com/office/drawing/2014/main" id="{F8E680ED-3238-4F87-B236-95D34EE91BFD}"/>
              </a:ext>
            </a:extLst>
          </p:cNvPr>
          <p:cNvSpPr>
            <a:spLocks noGrp="1"/>
          </p:cNvSpPr>
          <p:nvPr>
            <p:ph type="pic" sz="quarter" idx="37" hasCustomPrompt="1"/>
          </p:nvPr>
        </p:nvSpPr>
        <p:spPr>
          <a:xfrm>
            <a:off x="481316" y="4179276"/>
            <a:ext cx="480000" cy="480000"/>
          </a:xfrm>
          <a:prstGeom prst="rect">
            <a:avLst/>
          </a:prstGeom>
        </p:spPr>
        <p:txBody>
          <a:bodyPr anchor="ctr"/>
          <a:lstStyle>
            <a:lvl1pPr algn="ctr">
              <a:defRPr sz="1067"/>
            </a:lvl1pPr>
          </a:lstStyle>
          <a:p>
            <a:r>
              <a:rPr lang="en-US" dirty="0"/>
              <a:t> </a:t>
            </a:r>
            <a:endParaRPr lang="ru-RU" dirty="0"/>
          </a:p>
        </p:txBody>
      </p:sp>
      <p:sp>
        <p:nvSpPr>
          <p:cNvPr id="33" name="Рисунок 14">
            <a:extLst>
              <a:ext uri="{FF2B5EF4-FFF2-40B4-BE49-F238E27FC236}">
                <a16:creationId xmlns:a16="http://schemas.microsoft.com/office/drawing/2014/main" id="{80370F26-8302-4977-AEFC-CB03B7EF8574}"/>
              </a:ext>
            </a:extLst>
          </p:cNvPr>
          <p:cNvSpPr>
            <a:spLocks noGrp="1"/>
          </p:cNvSpPr>
          <p:nvPr>
            <p:ph type="pic" sz="quarter" idx="39" hasCustomPrompt="1"/>
          </p:nvPr>
        </p:nvSpPr>
        <p:spPr>
          <a:xfrm>
            <a:off x="481316" y="4822225"/>
            <a:ext cx="480000" cy="480000"/>
          </a:xfrm>
          <a:prstGeom prst="rect">
            <a:avLst/>
          </a:prstGeom>
        </p:spPr>
        <p:txBody>
          <a:bodyPr anchor="ctr"/>
          <a:lstStyle>
            <a:lvl1pPr algn="ctr">
              <a:defRPr sz="1067"/>
            </a:lvl1pPr>
          </a:lstStyle>
          <a:p>
            <a:r>
              <a:rPr lang="en-US" dirty="0"/>
              <a:t> </a:t>
            </a:r>
            <a:endParaRPr lang="ru-RU" dirty="0"/>
          </a:p>
        </p:txBody>
      </p:sp>
      <p:sp>
        <p:nvSpPr>
          <p:cNvPr id="35" name="Рисунок 14">
            <a:extLst>
              <a:ext uri="{FF2B5EF4-FFF2-40B4-BE49-F238E27FC236}">
                <a16:creationId xmlns:a16="http://schemas.microsoft.com/office/drawing/2014/main" id="{9820ABA4-917D-44CA-8A15-933CDF460744}"/>
              </a:ext>
            </a:extLst>
          </p:cNvPr>
          <p:cNvSpPr>
            <a:spLocks noGrp="1"/>
          </p:cNvSpPr>
          <p:nvPr>
            <p:ph type="pic" sz="quarter" idx="41" hasCustomPrompt="1"/>
          </p:nvPr>
        </p:nvSpPr>
        <p:spPr>
          <a:xfrm>
            <a:off x="481316" y="5465172"/>
            <a:ext cx="480000" cy="480000"/>
          </a:xfrm>
          <a:prstGeom prst="rect">
            <a:avLst/>
          </a:prstGeom>
        </p:spPr>
        <p:txBody>
          <a:bodyPr anchor="ctr"/>
          <a:lstStyle>
            <a:lvl1pPr algn="ctr">
              <a:defRPr sz="1067"/>
            </a:lvl1pPr>
          </a:lstStyle>
          <a:p>
            <a:r>
              <a:rPr lang="en-US" dirty="0"/>
              <a:t> </a:t>
            </a:r>
            <a:endParaRPr lang="ru-RU" dirty="0"/>
          </a:p>
        </p:txBody>
      </p:sp>
      <p:sp>
        <p:nvSpPr>
          <p:cNvPr id="37" name="Текст 8"/>
          <p:cNvSpPr>
            <a:spLocks noGrp="1"/>
          </p:cNvSpPr>
          <p:nvPr>
            <p:ph type="body" sz="quarter" idx="44"/>
          </p:nvPr>
        </p:nvSpPr>
        <p:spPr>
          <a:xfrm>
            <a:off x="1137919" y="152983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8" name="Текст 8"/>
          <p:cNvSpPr>
            <a:spLocks noGrp="1"/>
          </p:cNvSpPr>
          <p:nvPr>
            <p:ph type="body" sz="quarter" idx="45"/>
          </p:nvPr>
        </p:nvSpPr>
        <p:spPr>
          <a:xfrm>
            <a:off x="1137919" y="211889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9" name="Текст 8"/>
          <p:cNvSpPr>
            <a:spLocks noGrp="1"/>
          </p:cNvSpPr>
          <p:nvPr>
            <p:ph type="body" sz="quarter" idx="46"/>
          </p:nvPr>
        </p:nvSpPr>
        <p:spPr>
          <a:xfrm>
            <a:off x="1137919" y="279675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0" name="Текст 8"/>
          <p:cNvSpPr>
            <a:spLocks noGrp="1"/>
          </p:cNvSpPr>
          <p:nvPr>
            <p:ph type="body" sz="quarter" idx="47"/>
          </p:nvPr>
        </p:nvSpPr>
        <p:spPr>
          <a:xfrm>
            <a:off x="1137919" y="345599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1" name="Текст 8"/>
          <p:cNvSpPr>
            <a:spLocks noGrp="1"/>
          </p:cNvSpPr>
          <p:nvPr>
            <p:ph type="body" sz="quarter" idx="48"/>
          </p:nvPr>
        </p:nvSpPr>
        <p:spPr>
          <a:xfrm>
            <a:off x="1137919" y="412702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2" name="Текст 8"/>
          <p:cNvSpPr>
            <a:spLocks noGrp="1"/>
          </p:cNvSpPr>
          <p:nvPr>
            <p:ph type="body" sz="quarter" idx="49"/>
          </p:nvPr>
        </p:nvSpPr>
        <p:spPr>
          <a:xfrm>
            <a:off x="1137919" y="539672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3" name="Текст 8"/>
          <p:cNvSpPr>
            <a:spLocks noGrp="1"/>
          </p:cNvSpPr>
          <p:nvPr>
            <p:ph type="body" sz="quarter" idx="50"/>
          </p:nvPr>
        </p:nvSpPr>
        <p:spPr>
          <a:xfrm>
            <a:off x="1137919" y="474493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764312814"/>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Буллиты + фото 02">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324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5" y="452967"/>
            <a:ext cx="7415955" cy="913185"/>
          </a:xfrm>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11" name="Рисунок 10"/>
          <p:cNvSpPr>
            <a:spLocks noGrp="1"/>
          </p:cNvSpPr>
          <p:nvPr>
            <p:ph type="pic" sz="quarter" idx="29" hasCustomPrompt="1"/>
          </p:nvPr>
        </p:nvSpPr>
        <p:spPr>
          <a:xfrm>
            <a:off x="8128000" y="1"/>
            <a:ext cx="4064000" cy="6068484"/>
          </a:xfrm>
          <a:prstGeom prst="rect">
            <a:avLst/>
          </a:prstGeom>
        </p:spPr>
        <p:txBody>
          <a:bodyPr/>
          <a:lstStyle>
            <a:lvl1pPr>
              <a:defRPr sz="1600"/>
            </a:lvl1pPr>
          </a:lstStyle>
          <a:p>
            <a:r>
              <a:rPr lang="en-US" dirty="0"/>
              <a:t> </a:t>
            </a:r>
            <a:endParaRPr lang="ru-RU" dirty="0"/>
          </a:p>
        </p:txBody>
      </p:sp>
      <p:sp>
        <p:nvSpPr>
          <p:cNvPr id="22" name="Текст 8"/>
          <p:cNvSpPr>
            <a:spLocks noGrp="1"/>
          </p:cNvSpPr>
          <p:nvPr>
            <p:ph type="body" sz="quarter" idx="44"/>
          </p:nvPr>
        </p:nvSpPr>
        <p:spPr>
          <a:xfrm>
            <a:off x="1137920" y="1519510"/>
            <a:ext cx="6756401"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4" name="Текст 8"/>
          <p:cNvSpPr>
            <a:spLocks noGrp="1"/>
          </p:cNvSpPr>
          <p:nvPr>
            <p:ph type="body" sz="quarter" idx="45"/>
          </p:nvPr>
        </p:nvSpPr>
        <p:spPr>
          <a:xfrm>
            <a:off x="1137920" y="2118892"/>
            <a:ext cx="6756401"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6" name="Текст 8"/>
          <p:cNvSpPr>
            <a:spLocks noGrp="1"/>
          </p:cNvSpPr>
          <p:nvPr>
            <p:ph type="body" sz="quarter" idx="46"/>
          </p:nvPr>
        </p:nvSpPr>
        <p:spPr>
          <a:xfrm>
            <a:off x="1137920" y="2796758"/>
            <a:ext cx="6756401"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8" name="Текст 8"/>
          <p:cNvSpPr>
            <a:spLocks noGrp="1"/>
          </p:cNvSpPr>
          <p:nvPr>
            <p:ph type="body" sz="quarter" idx="47"/>
          </p:nvPr>
        </p:nvSpPr>
        <p:spPr>
          <a:xfrm>
            <a:off x="1137920" y="3455996"/>
            <a:ext cx="6756401"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8"/>
          <p:cNvSpPr>
            <a:spLocks noGrp="1"/>
          </p:cNvSpPr>
          <p:nvPr>
            <p:ph type="body" sz="quarter" idx="48"/>
          </p:nvPr>
        </p:nvSpPr>
        <p:spPr>
          <a:xfrm>
            <a:off x="1137920" y="4127022"/>
            <a:ext cx="6756401"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8"/>
          <p:cNvSpPr>
            <a:spLocks noGrp="1"/>
          </p:cNvSpPr>
          <p:nvPr>
            <p:ph type="body" sz="quarter" idx="49"/>
          </p:nvPr>
        </p:nvSpPr>
        <p:spPr>
          <a:xfrm>
            <a:off x="1137920" y="5396728"/>
            <a:ext cx="6756401"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4" name="Текст 8"/>
          <p:cNvSpPr>
            <a:spLocks noGrp="1"/>
          </p:cNvSpPr>
          <p:nvPr>
            <p:ph type="body" sz="quarter" idx="50"/>
          </p:nvPr>
        </p:nvSpPr>
        <p:spPr>
          <a:xfrm>
            <a:off x="1137920" y="4744932"/>
            <a:ext cx="6756401"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6" name="Текст 7"/>
          <p:cNvSpPr>
            <a:spLocks noGrp="1"/>
          </p:cNvSpPr>
          <p:nvPr>
            <p:ph type="body" sz="quarter" idx="52" hasCustomPrompt="1"/>
          </p:nvPr>
        </p:nvSpPr>
        <p:spPr>
          <a:xfrm>
            <a:off x="472018" y="1605476"/>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44" name="Текст 7"/>
          <p:cNvSpPr>
            <a:spLocks noGrp="1"/>
          </p:cNvSpPr>
          <p:nvPr>
            <p:ph type="body" sz="quarter" idx="54" hasCustomPrompt="1"/>
          </p:nvPr>
        </p:nvSpPr>
        <p:spPr>
          <a:xfrm>
            <a:off x="472018" y="225167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45" name="Текст 7"/>
          <p:cNvSpPr>
            <a:spLocks noGrp="1"/>
          </p:cNvSpPr>
          <p:nvPr>
            <p:ph type="body" sz="quarter" idx="56" hasCustomPrompt="1"/>
          </p:nvPr>
        </p:nvSpPr>
        <p:spPr>
          <a:xfrm>
            <a:off x="472018" y="2897881"/>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46" name="Текст 7"/>
          <p:cNvSpPr>
            <a:spLocks noGrp="1"/>
          </p:cNvSpPr>
          <p:nvPr>
            <p:ph type="body" sz="quarter" idx="58" hasCustomPrompt="1"/>
          </p:nvPr>
        </p:nvSpPr>
        <p:spPr>
          <a:xfrm>
            <a:off x="472018" y="3544084"/>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47" name="Текст 7"/>
          <p:cNvSpPr>
            <a:spLocks noGrp="1"/>
          </p:cNvSpPr>
          <p:nvPr>
            <p:ph type="body" sz="quarter" idx="60" hasCustomPrompt="1"/>
          </p:nvPr>
        </p:nvSpPr>
        <p:spPr>
          <a:xfrm>
            <a:off x="472018" y="419028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48" name="Текст 7"/>
          <p:cNvSpPr>
            <a:spLocks noGrp="1"/>
          </p:cNvSpPr>
          <p:nvPr>
            <p:ph type="body" sz="quarter" idx="62" hasCustomPrompt="1"/>
          </p:nvPr>
        </p:nvSpPr>
        <p:spPr>
          <a:xfrm>
            <a:off x="472018" y="4836489"/>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
        <p:nvSpPr>
          <p:cNvPr id="49" name="Текст 7"/>
          <p:cNvSpPr>
            <a:spLocks noGrp="1"/>
          </p:cNvSpPr>
          <p:nvPr>
            <p:ph type="body" sz="quarter" idx="64" hasCustomPrompt="1"/>
          </p:nvPr>
        </p:nvSpPr>
        <p:spPr>
          <a:xfrm>
            <a:off x="472018" y="5482695"/>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07</a:t>
            </a:r>
            <a:endParaRPr lang="ru-RU" dirty="0"/>
          </a:p>
        </p:txBody>
      </p:sp>
    </p:spTree>
    <p:extLst>
      <p:ext uri="{BB962C8B-B14F-4D97-AF65-F5344CB8AC3E}">
        <p14:creationId xmlns:p14="http://schemas.microsoft.com/office/powerpoint/2010/main" val="3359931320"/>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Буллиты + фото 03">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427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5" y="452967"/>
            <a:ext cx="7415955" cy="913185"/>
          </a:xfrm>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11" name="Рисунок 10"/>
          <p:cNvSpPr>
            <a:spLocks noGrp="1"/>
          </p:cNvSpPr>
          <p:nvPr>
            <p:ph type="pic" sz="quarter" idx="29" hasCustomPrompt="1"/>
          </p:nvPr>
        </p:nvSpPr>
        <p:spPr>
          <a:xfrm>
            <a:off x="8128000" y="1"/>
            <a:ext cx="4064000" cy="6068484"/>
          </a:xfrm>
          <a:prstGeom prst="rect">
            <a:avLst/>
          </a:prstGeom>
        </p:spPr>
        <p:txBody>
          <a:bodyPr/>
          <a:lstStyle>
            <a:lvl1pPr>
              <a:defRPr sz="1600"/>
            </a:lvl1pPr>
          </a:lstStyle>
          <a:p>
            <a:r>
              <a:rPr lang="en-US" dirty="0"/>
              <a:t> </a:t>
            </a:r>
            <a:endParaRPr lang="ru-RU" dirty="0"/>
          </a:p>
        </p:txBody>
      </p:sp>
      <p:sp>
        <p:nvSpPr>
          <p:cNvPr id="23" name="Текст 8"/>
          <p:cNvSpPr>
            <a:spLocks noGrp="1"/>
          </p:cNvSpPr>
          <p:nvPr>
            <p:ph type="body" sz="quarter" idx="44"/>
          </p:nvPr>
        </p:nvSpPr>
        <p:spPr>
          <a:xfrm>
            <a:off x="472015"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4300007"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472015" y="4570639"/>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7"/>
          </p:nvPr>
        </p:nvSpPr>
        <p:spPr>
          <a:xfrm>
            <a:off x="4300007" y="4561326"/>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5"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7" name="Текст 7"/>
          <p:cNvSpPr>
            <a:spLocks noGrp="1"/>
          </p:cNvSpPr>
          <p:nvPr>
            <p:ph type="body" sz="quarter" idx="54" hasCustomPrompt="1"/>
          </p:nvPr>
        </p:nvSpPr>
        <p:spPr>
          <a:xfrm>
            <a:off x="430000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8" name="Текст 7"/>
          <p:cNvSpPr>
            <a:spLocks noGrp="1"/>
          </p:cNvSpPr>
          <p:nvPr>
            <p:ph type="body" sz="quarter" idx="56" hasCustomPrompt="1"/>
          </p:nvPr>
        </p:nvSpPr>
        <p:spPr>
          <a:xfrm>
            <a:off x="472015" y="4060193"/>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9" name="Текст 7"/>
          <p:cNvSpPr>
            <a:spLocks noGrp="1"/>
          </p:cNvSpPr>
          <p:nvPr>
            <p:ph type="body" sz="quarter" idx="58" hasCustomPrompt="1"/>
          </p:nvPr>
        </p:nvSpPr>
        <p:spPr>
          <a:xfrm>
            <a:off x="430000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1809004520"/>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Буллиты + фото 04">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529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5" y="452967"/>
            <a:ext cx="7415955" cy="913185"/>
          </a:xfrm>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11" name="Рисунок 10"/>
          <p:cNvSpPr>
            <a:spLocks noGrp="1"/>
          </p:cNvSpPr>
          <p:nvPr>
            <p:ph type="pic" sz="quarter" idx="29" hasCustomPrompt="1"/>
          </p:nvPr>
        </p:nvSpPr>
        <p:spPr>
          <a:xfrm>
            <a:off x="8128000" y="1"/>
            <a:ext cx="4064000" cy="6068484"/>
          </a:xfrm>
          <a:prstGeom prst="rect">
            <a:avLst/>
          </a:prstGeom>
        </p:spPr>
        <p:txBody>
          <a:bodyPr/>
          <a:lstStyle>
            <a:lvl1pPr>
              <a:defRPr sz="1600"/>
            </a:lvl1pPr>
          </a:lstStyle>
          <a:p>
            <a:r>
              <a:rPr lang="en-US" dirty="0"/>
              <a:t> </a:t>
            </a:r>
            <a:endParaRPr lang="ru-RU" dirty="0"/>
          </a:p>
        </p:txBody>
      </p:sp>
      <p:sp>
        <p:nvSpPr>
          <p:cNvPr id="23" name="Текст 8"/>
          <p:cNvSpPr>
            <a:spLocks noGrp="1"/>
          </p:cNvSpPr>
          <p:nvPr>
            <p:ph type="body" sz="quarter" idx="44"/>
          </p:nvPr>
        </p:nvSpPr>
        <p:spPr>
          <a:xfrm>
            <a:off x="472015"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3079168"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5686320"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7"/>
          </p:nvPr>
        </p:nvSpPr>
        <p:spPr>
          <a:xfrm>
            <a:off x="472015"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8"/>
          </p:nvPr>
        </p:nvSpPr>
        <p:spPr>
          <a:xfrm>
            <a:off x="3079168"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3" name="Текст 8"/>
          <p:cNvSpPr>
            <a:spLocks noGrp="1"/>
          </p:cNvSpPr>
          <p:nvPr>
            <p:ph type="body" sz="quarter" idx="50"/>
          </p:nvPr>
        </p:nvSpPr>
        <p:spPr>
          <a:xfrm>
            <a:off x="5686320" y="4556951"/>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5"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7" name="Текст 7"/>
          <p:cNvSpPr>
            <a:spLocks noGrp="1"/>
          </p:cNvSpPr>
          <p:nvPr>
            <p:ph type="body" sz="quarter" idx="54" hasCustomPrompt="1"/>
          </p:nvPr>
        </p:nvSpPr>
        <p:spPr>
          <a:xfrm>
            <a:off x="3079169"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8" name="Текст 7"/>
          <p:cNvSpPr>
            <a:spLocks noGrp="1"/>
          </p:cNvSpPr>
          <p:nvPr>
            <p:ph type="body" sz="quarter" idx="56" hasCustomPrompt="1"/>
          </p:nvPr>
        </p:nvSpPr>
        <p:spPr>
          <a:xfrm>
            <a:off x="5686321"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9" name="Текст 7"/>
          <p:cNvSpPr>
            <a:spLocks noGrp="1"/>
          </p:cNvSpPr>
          <p:nvPr>
            <p:ph type="body" sz="quarter" idx="58" hasCustomPrompt="1"/>
          </p:nvPr>
        </p:nvSpPr>
        <p:spPr>
          <a:xfrm>
            <a:off x="47201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40" name="Текст 7"/>
          <p:cNvSpPr>
            <a:spLocks noGrp="1"/>
          </p:cNvSpPr>
          <p:nvPr>
            <p:ph type="body" sz="quarter" idx="60" hasCustomPrompt="1"/>
          </p:nvPr>
        </p:nvSpPr>
        <p:spPr>
          <a:xfrm>
            <a:off x="3079169"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41" name="Текст 7"/>
          <p:cNvSpPr>
            <a:spLocks noGrp="1"/>
          </p:cNvSpPr>
          <p:nvPr>
            <p:ph type="body" sz="quarter" idx="62" hasCustomPrompt="1"/>
          </p:nvPr>
        </p:nvSpPr>
        <p:spPr>
          <a:xfrm>
            <a:off x="5686321"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Tree>
    <p:extLst>
      <p:ext uri="{BB962C8B-B14F-4D97-AF65-F5344CB8AC3E}">
        <p14:creationId xmlns:p14="http://schemas.microsoft.com/office/powerpoint/2010/main" val="1794093687"/>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Буллиты + фото 05">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1884218923"/>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632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6" y="452967"/>
            <a:ext cx="5369516" cy="913185"/>
          </a:xfrm>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11" name="Рисунок 10"/>
          <p:cNvSpPr>
            <a:spLocks noGrp="1"/>
          </p:cNvSpPr>
          <p:nvPr>
            <p:ph type="pic" sz="quarter" idx="29" hasCustomPrompt="1"/>
          </p:nvPr>
        </p:nvSpPr>
        <p:spPr>
          <a:xfrm>
            <a:off x="6096000" y="1"/>
            <a:ext cx="6096000" cy="6068484"/>
          </a:xfrm>
          <a:prstGeom prst="rect">
            <a:avLst/>
          </a:prstGeom>
        </p:spPr>
        <p:txBody>
          <a:bodyPr/>
          <a:lstStyle>
            <a:lvl1pPr>
              <a:defRPr sz="1600"/>
            </a:lvl1pPr>
          </a:lstStyle>
          <a:p>
            <a:r>
              <a:rPr lang="en-US" dirty="0"/>
              <a:t> </a:t>
            </a:r>
            <a:endParaRPr lang="ru-RU" dirty="0"/>
          </a:p>
        </p:txBody>
      </p:sp>
      <p:sp>
        <p:nvSpPr>
          <p:cNvPr id="23" name="Текст 8"/>
          <p:cNvSpPr>
            <a:spLocks noGrp="1"/>
          </p:cNvSpPr>
          <p:nvPr>
            <p:ph type="body" sz="quarter" idx="44"/>
          </p:nvPr>
        </p:nvSpPr>
        <p:spPr>
          <a:xfrm>
            <a:off x="472015" y="2036234"/>
            <a:ext cx="2544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3303881" y="2036234"/>
            <a:ext cx="2544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472015" y="4570639"/>
            <a:ext cx="2544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7"/>
          </p:nvPr>
        </p:nvSpPr>
        <p:spPr>
          <a:xfrm>
            <a:off x="3303881" y="4561326"/>
            <a:ext cx="2544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5"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7" name="Текст 7"/>
          <p:cNvSpPr>
            <a:spLocks noGrp="1"/>
          </p:cNvSpPr>
          <p:nvPr>
            <p:ph type="body" sz="quarter" idx="54" hasCustomPrompt="1"/>
          </p:nvPr>
        </p:nvSpPr>
        <p:spPr>
          <a:xfrm>
            <a:off x="3303882"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8" name="Текст 7"/>
          <p:cNvSpPr>
            <a:spLocks noGrp="1"/>
          </p:cNvSpPr>
          <p:nvPr>
            <p:ph type="body" sz="quarter" idx="56" hasCustomPrompt="1"/>
          </p:nvPr>
        </p:nvSpPr>
        <p:spPr>
          <a:xfrm>
            <a:off x="472015" y="4060193"/>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9" name="Текст 7"/>
          <p:cNvSpPr>
            <a:spLocks noGrp="1"/>
          </p:cNvSpPr>
          <p:nvPr>
            <p:ph type="body" sz="quarter" idx="58" hasCustomPrompt="1"/>
          </p:nvPr>
        </p:nvSpPr>
        <p:spPr>
          <a:xfrm>
            <a:off x="3303882"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2551831938"/>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Буллиты + фото 06">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1110765735"/>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734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5" y="452967"/>
            <a:ext cx="5413611" cy="913185"/>
          </a:xfrm>
        </p:spPr>
        <p:txBody>
          <a:bodyPr vert="horz"/>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11" name="Рисунок 10"/>
          <p:cNvSpPr>
            <a:spLocks noGrp="1"/>
          </p:cNvSpPr>
          <p:nvPr>
            <p:ph type="pic" sz="quarter" idx="29" hasCustomPrompt="1"/>
          </p:nvPr>
        </p:nvSpPr>
        <p:spPr>
          <a:xfrm>
            <a:off x="6096000" y="1"/>
            <a:ext cx="6096000" cy="6068484"/>
          </a:xfrm>
          <a:prstGeom prst="rect">
            <a:avLst/>
          </a:prstGeom>
        </p:spPr>
        <p:txBody>
          <a:bodyPr/>
          <a:lstStyle>
            <a:lvl1pPr>
              <a:defRPr sz="1600"/>
            </a:lvl1pPr>
          </a:lstStyle>
          <a:p>
            <a:r>
              <a:rPr lang="en-US" dirty="0"/>
              <a:t> </a:t>
            </a:r>
            <a:endParaRPr lang="ru-RU" dirty="0"/>
          </a:p>
        </p:txBody>
      </p:sp>
      <p:sp>
        <p:nvSpPr>
          <p:cNvPr id="23" name="Текст 8"/>
          <p:cNvSpPr>
            <a:spLocks noGrp="1"/>
          </p:cNvSpPr>
          <p:nvPr>
            <p:ph type="body" sz="quarter" idx="44"/>
          </p:nvPr>
        </p:nvSpPr>
        <p:spPr>
          <a:xfrm>
            <a:off x="472015" y="2036234"/>
            <a:ext cx="1632000" cy="203145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2365996" y="2036234"/>
            <a:ext cx="1632000" cy="203145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4259976" y="2036234"/>
            <a:ext cx="1632000" cy="203145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7"/>
          </p:nvPr>
        </p:nvSpPr>
        <p:spPr>
          <a:xfrm>
            <a:off x="472015" y="4561326"/>
            <a:ext cx="1632000" cy="203145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8"/>
          <p:cNvSpPr>
            <a:spLocks noGrp="1"/>
          </p:cNvSpPr>
          <p:nvPr>
            <p:ph type="body" sz="quarter" idx="48"/>
          </p:nvPr>
        </p:nvSpPr>
        <p:spPr>
          <a:xfrm>
            <a:off x="2365996" y="4561326"/>
            <a:ext cx="1632000" cy="203145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3" name="Текст 8"/>
          <p:cNvSpPr>
            <a:spLocks noGrp="1"/>
          </p:cNvSpPr>
          <p:nvPr>
            <p:ph type="body" sz="quarter" idx="50"/>
          </p:nvPr>
        </p:nvSpPr>
        <p:spPr>
          <a:xfrm>
            <a:off x="4259976" y="4556951"/>
            <a:ext cx="1632000" cy="2031454"/>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5"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7" name="Текст 7"/>
          <p:cNvSpPr>
            <a:spLocks noGrp="1"/>
          </p:cNvSpPr>
          <p:nvPr>
            <p:ph type="body" sz="quarter" idx="54" hasCustomPrompt="1"/>
          </p:nvPr>
        </p:nvSpPr>
        <p:spPr>
          <a:xfrm>
            <a:off x="236599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8" name="Текст 7"/>
          <p:cNvSpPr>
            <a:spLocks noGrp="1"/>
          </p:cNvSpPr>
          <p:nvPr>
            <p:ph type="body" sz="quarter" idx="56" hasCustomPrompt="1"/>
          </p:nvPr>
        </p:nvSpPr>
        <p:spPr>
          <a:xfrm>
            <a:off x="425997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9" name="Текст 7"/>
          <p:cNvSpPr>
            <a:spLocks noGrp="1"/>
          </p:cNvSpPr>
          <p:nvPr>
            <p:ph type="body" sz="quarter" idx="58" hasCustomPrompt="1"/>
          </p:nvPr>
        </p:nvSpPr>
        <p:spPr>
          <a:xfrm>
            <a:off x="47201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40" name="Текст 7"/>
          <p:cNvSpPr>
            <a:spLocks noGrp="1"/>
          </p:cNvSpPr>
          <p:nvPr>
            <p:ph type="body" sz="quarter" idx="60" hasCustomPrompt="1"/>
          </p:nvPr>
        </p:nvSpPr>
        <p:spPr>
          <a:xfrm>
            <a:off x="236599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41" name="Текст 7"/>
          <p:cNvSpPr>
            <a:spLocks noGrp="1"/>
          </p:cNvSpPr>
          <p:nvPr>
            <p:ph type="body" sz="quarter" idx="62" hasCustomPrompt="1"/>
          </p:nvPr>
        </p:nvSpPr>
        <p:spPr>
          <a:xfrm>
            <a:off x="425997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Tree>
    <p:extLst>
      <p:ext uri="{BB962C8B-B14F-4D97-AF65-F5344CB8AC3E}">
        <p14:creationId xmlns:p14="http://schemas.microsoft.com/office/powerpoint/2010/main" val="81261648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Обложка 11">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2990970903"/>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1632"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a:spLocks noChangeAspect="1"/>
          </p:cNvSpPr>
          <p:nvPr/>
        </p:nvSpPr>
        <p:spPr bwMode="auto">
          <a:xfrm>
            <a:off x="9908400" y="4573200"/>
            <a:ext cx="2283600" cy="22848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4" y="387048"/>
            <a:ext cx="11282849" cy="1841792"/>
          </a:xfrm>
          <a:effectLst/>
        </p:spPr>
        <p:txBody>
          <a:bodyPr vert="horz" lIns="0" tIns="0" rIns="0" bIns="72000">
            <a:normAutofit/>
          </a:bodyPr>
          <a:lstStyle>
            <a:lvl1pPr>
              <a:lnSpc>
                <a:spcPct val="85000"/>
              </a:lnSpc>
              <a:defRPr lang="ru-RU" sz="7200"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1123526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63296"/>
            <a:ext cx="11235267" cy="461080"/>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5397653"/>
            <a:ext cx="1472905" cy="278400"/>
          </a:xfrm>
          <a:prstGeom prst="rect">
            <a:avLst/>
          </a:prstGeom>
        </p:spPr>
      </p:pic>
      <p:sp>
        <p:nvSpPr>
          <p:cNvPr id="3" name="TextBox 2"/>
          <p:cNvSpPr txBox="1"/>
          <p:nvPr/>
        </p:nvSpPr>
        <p:spPr>
          <a:xfrm>
            <a:off x="10058573" y="5788320"/>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hasCustomPrompt="1"/>
          </p:nvPr>
        </p:nvSpPr>
        <p:spPr>
          <a:xfrm>
            <a:off x="2" y="4573200"/>
            <a:ext cx="9907196" cy="2284800"/>
          </a:xfrm>
        </p:spPr>
        <p:txBody>
          <a:bodyPr/>
          <a:lstStyle>
            <a:lvl1pPr>
              <a:defRPr/>
            </a:lvl1pPr>
          </a:lstStyle>
          <a:p>
            <a:r>
              <a:rPr lang="ru-RU" dirty="0" smtClean="0"/>
              <a:t>Фото</a:t>
            </a:r>
            <a:endParaRPr lang="ru-RU" dirty="0"/>
          </a:p>
        </p:txBody>
      </p:sp>
      <p:sp>
        <p:nvSpPr>
          <p:cNvPr id="56" name="Текст 7"/>
          <p:cNvSpPr>
            <a:spLocks noGrp="1"/>
          </p:cNvSpPr>
          <p:nvPr>
            <p:ph type="body" sz="quarter" idx="15" hasCustomPrompt="1"/>
          </p:nvPr>
        </p:nvSpPr>
        <p:spPr>
          <a:xfrm>
            <a:off x="478368" y="2341107"/>
            <a:ext cx="11235265" cy="647700"/>
          </a:xfrm>
        </p:spPr>
        <p:txBody>
          <a:bodyPr/>
          <a:lstStyle>
            <a:lvl1pPr>
              <a:defRPr baseline="0"/>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3411496675"/>
      </p:ext>
    </p:extLst>
  </p:cSld>
  <p:clrMapOvr>
    <a:masterClrMapping/>
  </p:clrMapOvr>
  <p:timing>
    <p:tnLst>
      <p:par>
        <p:cTn id="1" dur="indefinite" restart="never" nodeType="tmRoot"/>
      </p:par>
    </p:tnLst>
  </p:timing>
  <p:hf hdr="0"/>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Буллиты + резюме +фон 01">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8368"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24" name="Рисунок 14">
            <a:extLst>
              <a:ext uri="{FF2B5EF4-FFF2-40B4-BE49-F238E27FC236}">
                <a16:creationId xmlns:a16="http://schemas.microsoft.com/office/drawing/2014/main" id="{AE4A5CD4-665D-4467-80B3-1293C86F30AA}"/>
              </a:ext>
            </a:extLst>
          </p:cNvPr>
          <p:cNvSpPr>
            <a:spLocks noGrp="1"/>
          </p:cNvSpPr>
          <p:nvPr>
            <p:ph type="pic" sz="quarter" idx="21" hasCustomPrompt="1"/>
          </p:nvPr>
        </p:nvSpPr>
        <p:spPr>
          <a:xfrm>
            <a:off x="491476" y="1635152"/>
            <a:ext cx="480000" cy="480000"/>
          </a:xfrm>
          <a:prstGeom prst="rect">
            <a:avLst/>
          </a:prstGeom>
        </p:spPr>
        <p:txBody>
          <a:bodyPr anchor="ctr"/>
          <a:lstStyle>
            <a:lvl1pPr algn="ctr">
              <a:defRPr sz="1067"/>
            </a:lvl1pPr>
          </a:lstStyle>
          <a:p>
            <a:r>
              <a:rPr lang="en-US" dirty="0"/>
              <a:t> </a:t>
            </a:r>
            <a:endParaRPr lang="ru-RU" dirty="0"/>
          </a:p>
        </p:txBody>
      </p:sp>
      <p:sp>
        <p:nvSpPr>
          <p:cNvPr id="26" name="Рисунок 14">
            <a:extLst>
              <a:ext uri="{FF2B5EF4-FFF2-40B4-BE49-F238E27FC236}">
                <a16:creationId xmlns:a16="http://schemas.microsoft.com/office/drawing/2014/main" id="{F996A264-E88A-436A-BFED-8E6705697CC8}"/>
              </a:ext>
            </a:extLst>
          </p:cNvPr>
          <p:cNvSpPr>
            <a:spLocks noGrp="1"/>
          </p:cNvSpPr>
          <p:nvPr>
            <p:ph type="pic" sz="quarter" idx="31" hasCustomPrompt="1"/>
          </p:nvPr>
        </p:nvSpPr>
        <p:spPr>
          <a:xfrm>
            <a:off x="491476" y="2276409"/>
            <a:ext cx="480000" cy="480000"/>
          </a:xfrm>
          <a:prstGeom prst="rect">
            <a:avLst/>
          </a:prstGeom>
        </p:spPr>
        <p:txBody>
          <a:bodyPr anchor="ctr"/>
          <a:lstStyle>
            <a:lvl1pPr algn="ctr">
              <a:defRPr sz="1067"/>
            </a:lvl1pPr>
          </a:lstStyle>
          <a:p>
            <a:r>
              <a:rPr lang="en-US" dirty="0"/>
              <a:t> </a:t>
            </a:r>
            <a:endParaRPr lang="ru-RU" dirty="0"/>
          </a:p>
        </p:txBody>
      </p:sp>
      <p:sp>
        <p:nvSpPr>
          <p:cNvPr id="28" name="Рисунок 14">
            <a:extLst>
              <a:ext uri="{FF2B5EF4-FFF2-40B4-BE49-F238E27FC236}">
                <a16:creationId xmlns:a16="http://schemas.microsoft.com/office/drawing/2014/main" id="{10C166F8-C589-4E1B-A57C-AD152243FEE7}"/>
              </a:ext>
            </a:extLst>
          </p:cNvPr>
          <p:cNvSpPr>
            <a:spLocks noGrp="1"/>
          </p:cNvSpPr>
          <p:nvPr>
            <p:ph type="pic" sz="quarter" idx="33" hasCustomPrompt="1"/>
          </p:nvPr>
        </p:nvSpPr>
        <p:spPr>
          <a:xfrm>
            <a:off x="491476" y="2917667"/>
            <a:ext cx="480000" cy="480000"/>
          </a:xfrm>
          <a:prstGeom prst="rect">
            <a:avLst/>
          </a:prstGeom>
        </p:spPr>
        <p:txBody>
          <a:bodyPr anchor="ctr"/>
          <a:lstStyle>
            <a:lvl1pPr algn="ctr">
              <a:defRPr sz="1067"/>
            </a:lvl1pPr>
          </a:lstStyle>
          <a:p>
            <a:r>
              <a:rPr lang="en-US" dirty="0"/>
              <a:t> </a:t>
            </a:r>
            <a:endParaRPr lang="ru-RU" dirty="0"/>
          </a:p>
        </p:txBody>
      </p:sp>
      <p:sp>
        <p:nvSpPr>
          <p:cNvPr id="30" name="Рисунок 14">
            <a:extLst>
              <a:ext uri="{FF2B5EF4-FFF2-40B4-BE49-F238E27FC236}">
                <a16:creationId xmlns:a16="http://schemas.microsoft.com/office/drawing/2014/main" id="{BCF75922-8032-4503-8F5B-DD56DF3299C0}"/>
              </a:ext>
            </a:extLst>
          </p:cNvPr>
          <p:cNvSpPr>
            <a:spLocks noGrp="1"/>
          </p:cNvSpPr>
          <p:nvPr>
            <p:ph type="pic" sz="quarter" idx="35" hasCustomPrompt="1"/>
          </p:nvPr>
        </p:nvSpPr>
        <p:spPr>
          <a:xfrm>
            <a:off x="491476" y="3558924"/>
            <a:ext cx="480000" cy="480000"/>
          </a:xfrm>
          <a:prstGeom prst="rect">
            <a:avLst/>
          </a:prstGeom>
        </p:spPr>
        <p:txBody>
          <a:bodyPr anchor="ctr"/>
          <a:lstStyle>
            <a:lvl1pPr algn="ctr">
              <a:defRPr sz="1067"/>
            </a:lvl1pPr>
          </a:lstStyle>
          <a:p>
            <a:r>
              <a:rPr lang="en-US" dirty="0"/>
              <a:t> </a:t>
            </a:r>
            <a:endParaRPr lang="ru-RU" dirty="0"/>
          </a:p>
        </p:txBody>
      </p:sp>
      <p:sp>
        <p:nvSpPr>
          <p:cNvPr id="32" name="Рисунок 14">
            <a:extLst>
              <a:ext uri="{FF2B5EF4-FFF2-40B4-BE49-F238E27FC236}">
                <a16:creationId xmlns:a16="http://schemas.microsoft.com/office/drawing/2014/main" id="{C1C304EF-258E-4745-82D8-16A210470B0A}"/>
              </a:ext>
            </a:extLst>
          </p:cNvPr>
          <p:cNvSpPr>
            <a:spLocks noGrp="1"/>
          </p:cNvSpPr>
          <p:nvPr>
            <p:ph type="pic" sz="quarter" idx="37" hasCustomPrompt="1"/>
          </p:nvPr>
        </p:nvSpPr>
        <p:spPr>
          <a:xfrm>
            <a:off x="491476" y="4200181"/>
            <a:ext cx="480000" cy="480000"/>
          </a:xfrm>
          <a:prstGeom prst="rect">
            <a:avLst/>
          </a:prstGeom>
        </p:spPr>
        <p:txBody>
          <a:bodyPr anchor="ctr"/>
          <a:lstStyle>
            <a:lvl1pPr algn="ctr">
              <a:defRPr sz="1067"/>
            </a:lvl1pPr>
          </a:lstStyle>
          <a:p>
            <a:r>
              <a:rPr lang="en-US" dirty="0"/>
              <a:t> </a:t>
            </a:r>
            <a:endParaRPr lang="ru-RU" dirty="0"/>
          </a:p>
        </p:txBody>
      </p:sp>
      <p:sp>
        <p:nvSpPr>
          <p:cNvPr id="34" name="Рисунок 14">
            <a:extLst>
              <a:ext uri="{FF2B5EF4-FFF2-40B4-BE49-F238E27FC236}">
                <a16:creationId xmlns:a16="http://schemas.microsoft.com/office/drawing/2014/main" id="{CF824452-8E56-42A6-956B-4615FC9E37AB}"/>
              </a:ext>
            </a:extLst>
          </p:cNvPr>
          <p:cNvSpPr>
            <a:spLocks noGrp="1"/>
          </p:cNvSpPr>
          <p:nvPr>
            <p:ph type="pic" sz="quarter" idx="39" hasCustomPrompt="1"/>
          </p:nvPr>
        </p:nvSpPr>
        <p:spPr>
          <a:xfrm>
            <a:off x="491476" y="4841439"/>
            <a:ext cx="480000" cy="480000"/>
          </a:xfrm>
          <a:prstGeom prst="rect">
            <a:avLst/>
          </a:prstGeom>
        </p:spPr>
        <p:txBody>
          <a:bodyPr anchor="ctr"/>
          <a:lstStyle>
            <a:lvl1pPr algn="ctr">
              <a:defRPr sz="1067"/>
            </a:lvl1pPr>
          </a:lstStyle>
          <a:p>
            <a:r>
              <a:rPr lang="en-US" dirty="0"/>
              <a:t> </a:t>
            </a:r>
            <a:endParaRPr lang="ru-RU" dirty="0"/>
          </a:p>
        </p:txBody>
      </p:sp>
      <p:sp>
        <p:nvSpPr>
          <p:cNvPr id="36" name="Рисунок 14">
            <a:extLst>
              <a:ext uri="{FF2B5EF4-FFF2-40B4-BE49-F238E27FC236}">
                <a16:creationId xmlns:a16="http://schemas.microsoft.com/office/drawing/2014/main" id="{C0C49BA9-3B25-45BD-BE69-E6A047C1A0E1}"/>
              </a:ext>
            </a:extLst>
          </p:cNvPr>
          <p:cNvSpPr>
            <a:spLocks noGrp="1"/>
          </p:cNvSpPr>
          <p:nvPr>
            <p:ph type="pic" sz="quarter" idx="41" hasCustomPrompt="1"/>
          </p:nvPr>
        </p:nvSpPr>
        <p:spPr>
          <a:xfrm>
            <a:off x="491476" y="5482695"/>
            <a:ext cx="480000" cy="480000"/>
          </a:xfrm>
          <a:prstGeom prst="rect">
            <a:avLst/>
          </a:prstGeom>
        </p:spPr>
        <p:txBody>
          <a:bodyPr anchor="ctr"/>
          <a:lstStyle>
            <a:lvl1pPr algn="ctr">
              <a:defRPr sz="1067"/>
            </a:lvl1pPr>
          </a:lstStyle>
          <a:p>
            <a:r>
              <a:rPr lang="en-US" dirty="0"/>
              <a:t> </a:t>
            </a:r>
            <a:endParaRPr lang="ru-RU" dirty="0"/>
          </a:p>
        </p:txBody>
      </p:sp>
      <p:sp>
        <p:nvSpPr>
          <p:cNvPr id="7" name="Текст 6"/>
          <p:cNvSpPr>
            <a:spLocks noGrp="1"/>
          </p:cNvSpPr>
          <p:nvPr>
            <p:ph type="body" sz="quarter" idx="43"/>
          </p:nvPr>
        </p:nvSpPr>
        <p:spPr>
          <a:xfrm>
            <a:off x="8326969" y="452969"/>
            <a:ext cx="3386664" cy="5615516"/>
          </a:xfrm>
        </p:spPr>
        <p:txBody>
          <a:bodyPr lIns="0" tIns="0" rIns="0" bIns="0"/>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9" name="Текст 8"/>
          <p:cNvSpPr>
            <a:spLocks noGrp="1"/>
          </p:cNvSpPr>
          <p:nvPr>
            <p:ph type="body" sz="quarter" idx="44"/>
          </p:nvPr>
        </p:nvSpPr>
        <p:spPr>
          <a:xfrm>
            <a:off x="1137919" y="152983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8" name="Текст 8"/>
          <p:cNvSpPr>
            <a:spLocks noGrp="1"/>
          </p:cNvSpPr>
          <p:nvPr>
            <p:ph type="body" sz="quarter" idx="45"/>
          </p:nvPr>
        </p:nvSpPr>
        <p:spPr>
          <a:xfrm>
            <a:off x="1137919" y="211889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9" name="Текст 8"/>
          <p:cNvSpPr>
            <a:spLocks noGrp="1"/>
          </p:cNvSpPr>
          <p:nvPr>
            <p:ph type="body" sz="quarter" idx="46"/>
          </p:nvPr>
        </p:nvSpPr>
        <p:spPr>
          <a:xfrm>
            <a:off x="1137919" y="279675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0" name="Текст 8"/>
          <p:cNvSpPr>
            <a:spLocks noGrp="1"/>
          </p:cNvSpPr>
          <p:nvPr>
            <p:ph type="body" sz="quarter" idx="47"/>
          </p:nvPr>
        </p:nvSpPr>
        <p:spPr>
          <a:xfrm>
            <a:off x="1137919" y="345599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1" name="Текст 8"/>
          <p:cNvSpPr>
            <a:spLocks noGrp="1"/>
          </p:cNvSpPr>
          <p:nvPr>
            <p:ph type="body" sz="quarter" idx="48"/>
          </p:nvPr>
        </p:nvSpPr>
        <p:spPr>
          <a:xfrm>
            <a:off x="1137919" y="412702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2" name="Текст 8"/>
          <p:cNvSpPr>
            <a:spLocks noGrp="1"/>
          </p:cNvSpPr>
          <p:nvPr>
            <p:ph type="body" sz="quarter" idx="49"/>
          </p:nvPr>
        </p:nvSpPr>
        <p:spPr>
          <a:xfrm>
            <a:off x="1137919" y="539672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3" name="Текст 8"/>
          <p:cNvSpPr>
            <a:spLocks noGrp="1"/>
          </p:cNvSpPr>
          <p:nvPr>
            <p:ph type="body" sz="quarter" idx="50"/>
          </p:nvPr>
        </p:nvSpPr>
        <p:spPr>
          <a:xfrm>
            <a:off x="1137919" y="474493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4158811523"/>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Буллиты + резюме +фон 02">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extLst>
              <p:ext uri="{D42A27DB-BD31-4B8C-83A1-F6EECF244321}">
                <p14:modId xmlns:p14="http://schemas.microsoft.com/office/powerpoint/2010/main" val="2552116416"/>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9392"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24" name="Рисунок 14">
            <a:extLst>
              <a:ext uri="{FF2B5EF4-FFF2-40B4-BE49-F238E27FC236}">
                <a16:creationId xmlns:a16="http://schemas.microsoft.com/office/drawing/2014/main" id="{AE4A5CD4-665D-4467-80B3-1293C86F30AA}"/>
              </a:ext>
            </a:extLst>
          </p:cNvPr>
          <p:cNvSpPr>
            <a:spLocks noGrp="1"/>
          </p:cNvSpPr>
          <p:nvPr>
            <p:ph type="pic" sz="quarter" idx="21" hasCustomPrompt="1"/>
          </p:nvPr>
        </p:nvSpPr>
        <p:spPr>
          <a:xfrm>
            <a:off x="491476" y="1635152"/>
            <a:ext cx="480000" cy="480000"/>
          </a:xfrm>
          <a:prstGeom prst="rect">
            <a:avLst/>
          </a:prstGeom>
        </p:spPr>
        <p:txBody>
          <a:bodyPr anchor="ctr"/>
          <a:lstStyle>
            <a:lvl1pPr algn="ctr">
              <a:defRPr sz="1067"/>
            </a:lvl1pPr>
          </a:lstStyle>
          <a:p>
            <a:r>
              <a:rPr lang="en-US" dirty="0"/>
              <a:t> </a:t>
            </a:r>
            <a:endParaRPr lang="ru-RU" dirty="0"/>
          </a:p>
        </p:txBody>
      </p:sp>
      <p:sp>
        <p:nvSpPr>
          <p:cNvPr id="26" name="Рисунок 14">
            <a:extLst>
              <a:ext uri="{FF2B5EF4-FFF2-40B4-BE49-F238E27FC236}">
                <a16:creationId xmlns:a16="http://schemas.microsoft.com/office/drawing/2014/main" id="{F996A264-E88A-436A-BFED-8E6705697CC8}"/>
              </a:ext>
            </a:extLst>
          </p:cNvPr>
          <p:cNvSpPr>
            <a:spLocks noGrp="1"/>
          </p:cNvSpPr>
          <p:nvPr>
            <p:ph type="pic" sz="quarter" idx="31" hasCustomPrompt="1"/>
          </p:nvPr>
        </p:nvSpPr>
        <p:spPr>
          <a:xfrm>
            <a:off x="491476" y="2276409"/>
            <a:ext cx="480000" cy="480000"/>
          </a:xfrm>
          <a:prstGeom prst="rect">
            <a:avLst/>
          </a:prstGeom>
        </p:spPr>
        <p:txBody>
          <a:bodyPr anchor="ctr"/>
          <a:lstStyle>
            <a:lvl1pPr algn="ctr">
              <a:defRPr sz="1067"/>
            </a:lvl1pPr>
          </a:lstStyle>
          <a:p>
            <a:r>
              <a:rPr lang="en-US" dirty="0"/>
              <a:t> </a:t>
            </a:r>
            <a:endParaRPr lang="ru-RU" dirty="0"/>
          </a:p>
        </p:txBody>
      </p:sp>
      <p:sp>
        <p:nvSpPr>
          <p:cNvPr id="28" name="Рисунок 14">
            <a:extLst>
              <a:ext uri="{FF2B5EF4-FFF2-40B4-BE49-F238E27FC236}">
                <a16:creationId xmlns:a16="http://schemas.microsoft.com/office/drawing/2014/main" id="{10C166F8-C589-4E1B-A57C-AD152243FEE7}"/>
              </a:ext>
            </a:extLst>
          </p:cNvPr>
          <p:cNvSpPr>
            <a:spLocks noGrp="1"/>
          </p:cNvSpPr>
          <p:nvPr>
            <p:ph type="pic" sz="quarter" idx="33" hasCustomPrompt="1"/>
          </p:nvPr>
        </p:nvSpPr>
        <p:spPr>
          <a:xfrm>
            <a:off x="491476" y="2917667"/>
            <a:ext cx="480000" cy="480000"/>
          </a:xfrm>
          <a:prstGeom prst="rect">
            <a:avLst/>
          </a:prstGeom>
        </p:spPr>
        <p:txBody>
          <a:bodyPr anchor="ctr"/>
          <a:lstStyle>
            <a:lvl1pPr algn="ctr">
              <a:defRPr sz="1067"/>
            </a:lvl1pPr>
          </a:lstStyle>
          <a:p>
            <a:r>
              <a:rPr lang="en-US" dirty="0"/>
              <a:t> </a:t>
            </a:r>
            <a:endParaRPr lang="ru-RU" dirty="0"/>
          </a:p>
        </p:txBody>
      </p:sp>
      <p:sp>
        <p:nvSpPr>
          <p:cNvPr id="30" name="Рисунок 14">
            <a:extLst>
              <a:ext uri="{FF2B5EF4-FFF2-40B4-BE49-F238E27FC236}">
                <a16:creationId xmlns:a16="http://schemas.microsoft.com/office/drawing/2014/main" id="{BCF75922-8032-4503-8F5B-DD56DF3299C0}"/>
              </a:ext>
            </a:extLst>
          </p:cNvPr>
          <p:cNvSpPr>
            <a:spLocks noGrp="1"/>
          </p:cNvSpPr>
          <p:nvPr>
            <p:ph type="pic" sz="quarter" idx="35" hasCustomPrompt="1"/>
          </p:nvPr>
        </p:nvSpPr>
        <p:spPr>
          <a:xfrm>
            <a:off x="491476" y="3558924"/>
            <a:ext cx="480000" cy="480000"/>
          </a:xfrm>
          <a:prstGeom prst="rect">
            <a:avLst/>
          </a:prstGeom>
        </p:spPr>
        <p:txBody>
          <a:bodyPr anchor="ctr"/>
          <a:lstStyle>
            <a:lvl1pPr algn="ctr">
              <a:defRPr sz="1067"/>
            </a:lvl1pPr>
          </a:lstStyle>
          <a:p>
            <a:r>
              <a:rPr lang="en-US" dirty="0"/>
              <a:t> </a:t>
            </a:r>
            <a:endParaRPr lang="ru-RU" dirty="0"/>
          </a:p>
        </p:txBody>
      </p:sp>
      <p:sp>
        <p:nvSpPr>
          <p:cNvPr id="32" name="Рисунок 14">
            <a:extLst>
              <a:ext uri="{FF2B5EF4-FFF2-40B4-BE49-F238E27FC236}">
                <a16:creationId xmlns:a16="http://schemas.microsoft.com/office/drawing/2014/main" id="{C1C304EF-258E-4745-82D8-16A210470B0A}"/>
              </a:ext>
            </a:extLst>
          </p:cNvPr>
          <p:cNvSpPr>
            <a:spLocks noGrp="1"/>
          </p:cNvSpPr>
          <p:nvPr>
            <p:ph type="pic" sz="quarter" idx="37" hasCustomPrompt="1"/>
          </p:nvPr>
        </p:nvSpPr>
        <p:spPr>
          <a:xfrm>
            <a:off x="491476" y="4200181"/>
            <a:ext cx="480000" cy="480000"/>
          </a:xfrm>
          <a:prstGeom prst="rect">
            <a:avLst/>
          </a:prstGeom>
        </p:spPr>
        <p:txBody>
          <a:bodyPr anchor="ctr"/>
          <a:lstStyle>
            <a:lvl1pPr algn="ctr">
              <a:defRPr sz="1067"/>
            </a:lvl1pPr>
          </a:lstStyle>
          <a:p>
            <a:r>
              <a:rPr lang="en-US" dirty="0"/>
              <a:t> </a:t>
            </a:r>
            <a:endParaRPr lang="ru-RU" dirty="0"/>
          </a:p>
        </p:txBody>
      </p:sp>
      <p:sp>
        <p:nvSpPr>
          <p:cNvPr id="34" name="Рисунок 14">
            <a:extLst>
              <a:ext uri="{FF2B5EF4-FFF2-40B4-BE49-F238E27FC236}">
                <a16:creationId xmlns:a16="http://schemas.microsoft.com/office/drawing/2014/main" id="{CF824452-8E56-42A6-956B-4615FC9E37AB}"/>
              </a:ext>
            </a:extLst>
          </p:cNvPr>
          <p:cNvSpPr>
            <a:spLocks noGrp="1"/>
          </p:cNvSpPr>
          <p:nvPr>
            <p:ph type="pic" sz="quarter" idx="39" hasCustomPrompt="1"/>
          </p:nvPr>
        </p:nvSpPr>
        <p:spPr>
          <a:xfrm>
            <a:off x="491476" y="4841439"/>
            <a:ext cx="480000" cy="480000"/>
          </a:xfrm>
          <a:prstGeom prst="rect">
            <a:avLst/>
          </a:prstGeom>
        </p:spPr>
        <p:txBody>
          <a:bodyPr anchor="ctr"/>
          <a:lstStyle>
            <a:lvl1pPr algn="ctr">
              <a:defRPr sz="1067"/>
            </a:lvl1pPr>
          </a:lstStyle>
          <a:p>
            <a:r>
              <a:rPr lang="en-US" dirty="0"/>
              <a:t> </a:t>
            </a:r>
            <a:endParaRPr lang="ru-RU" dirty="0"/>
          </a:p>
        </p:txBody>
      </p:sp>
      <p:sp>
        <p:nvSpPr>
          <p:cNvPr id="36" name="Рисунок 14">
            <a:extLst>
              <a:ext uri="{FF2B5EF4-FFF2-40B4-BE49-F238E27FC236}">
                <a16:creationId xmlns:a16="http://schemas.microsoft.com/office/drawing/2014/main" id="{C0C49BA9-3B25-45BD-BE69-E6A047C1A0E1}"/>
              </a:ext>
            </a:extLst>
          </p:cNvPr>
          <p:cNvSpPr>
            <a:spLocks noGrp="1"/>
          </p:cNvSpPr>
          <p:nvPr>
            <p:ph type="pic" sz="quarter" idx="41" hasCustomPrompt="1"/>
          </p:nvPr>
        </p:nvSpPr>
        <p:spPr>
          <a:xfrm>
            <a:off x="491476" y="5482695"/>
            <a:ext cx="480000" cy="480000"/>
          </a:xfrm>
          <a:prstGeom prst="rect">
            <a:avLst/>
          </a:prstGeom>
        </p:spPr>
        <p:txBody>
          <a:bodyPr anchor="ctr"/>
          <a:lstStyle>
            <a:lvl1pPr algn="ctr">
              <a:defRPr sz="1067"/>
            </a:lvl1pPr>
          </a:lstStyle>
          <a:p>
            <a:r>
              <a:rPr lang="en-US" dirty="0"/>
              <a:t> </a:t>
            </a:r>
            <a:endParaRPr lang="ru-RU" dirty="0"/>
          </a:p>
        </p:txBody>
      </p:sp>
      <p:sp>
        <p:nvSpPr>
          <p:cNvPr id="7" name="Текст 6"/>
          <p:cNvSpPr>
            <a:spLocks noGrp="1"/>
          </p:cNvSpPr>
          <p:nvPr>
            <p:ph type="body" sz="quarter" idx="43"/>
          </p:nvPr>
        </p:nvSpPr>
        <p:spPr>
          <a:xfrm>
            <a:off x="8326969" y="452969"/>
            <a:ext cx="3386664" cy="5615516"/>
          </a:xfrm>
        </p:spPr>
        <p:txBody>
          <a:bodyPr lIns="0" tIns="0" rIns="0" bIns="0"/>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9" name="Текст 8"/>
          <p:cNvSpPr>
            <a:spLocks noGrp="1"/>
          </p:cNvSpPr>
          <p:nvPr>
            <p:ph type="body" sz="quarter" idx="44"/>
          </p:nvPr>
        </p:nvSpPr>
        <p:spPr>
          <a:xfrm>
            <a:off x="1137919" y="152983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8" name="Текст 8"/>
          <p:cNvSpPr>
            <a:spLocks noGrp="1"/>
          </p:cNvSpPr>
          <p:nvPr>
            <p:ph type="body" sz="quarter" idx="45"/>
          </p:nvPr>
        </p:nvSpPr>
        <p:spPr>
          <a:xfrm>
            <a:off x="1137919" y="211889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9" name="Текст 8"/>
          <p:cNvSpPr>
            <a:spLocks noGrp="1"/>
          </p:cNvSpPr>
          <p:nvPr>
            <p:ph type="body" sz="quarter" idx="46"/>
          </p:nvPr>
        </p:nvSpPr>
        <p:spPr>
          <a:xfrm>
            <a:off x="1137919" y="279675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0" name="Текст 8"/>
          <p:cNvSpPr>
            <a:spLocks noGrp="1"/>
          </p:cNvSpPr>
          <p:nvPr>
            <p:ph type="body" sz="quarter" idx="47"/>
          </p:nvPr>
        </p:nvSpPr>
        <p:spPr>
          <a:xfrm>
            <a:off x="1137919" y="345599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1" name="Текст 8"/>
          <p:cNvSpPr>
            <a:spLocks noGrp="1"/>
          </p:cNvSpPr>
          <p:nvPr>
            <p:ph type="body" sz="quarter" idx="48"/>
          </p:nvPr>
        </p:nvSpPr>
        <p:spPr>
          <a:xfrm>
            <a:off x="1137919" y="412702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2" name="Текст 8"/>
          <p:cNvSpPr>
            <a:spLocks noGrp="1"/>
          </p:cNvSpPr>
          <p:nvPr>
            <p:ph type="body" sz="quarter" idx="49"/>
          </p:nvPr>
        </p:nvSpPr>
        <p:spPr>
          <a:xfrm>
            <a:off x="1137919" y="539672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3" name="Текст 8"/>
          <p:cNvSpPr>
            <a:spLocks noGrp="1"/>
          </p:cNvSpPr>
          <p:nvPr>
            <p:ph type="body" sz="quarter" idx="50"/>
          </p:nvPr>
        </p:nvSpPr>
        <p:spPr>
          <a:xfrm>
            <a:off x="1137919" y="474493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426580184"/>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Буллиты + резюме +фон 03">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0416"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24" name="Рисунок 14">
            <a:extLst>
              <a:ext uri="{FF2B5EF4-FFF2-40B4-BE49-F238E27FC236}">
                <a16:creationId xmlns:a16="http://schemas.microsoft.com/office/drawing/2014/main" id="{AE4A5CD4-665D-4467-80B3-1293C86F30AA}"/>
              </a:ext>
            </a:extLst>
          </p:cNvPr>
          <p:cNvSpPr>
            <a:spLocks noGrp="1"/>
          </p:cNvSpPr>
          <p:nvPr>
            <p:ph type="pic" sz="quarter" idx="21" hasCustomPrompt="1"/>
          </p:nvPr>
        </p:nvSpPr>
        <p:spPr>
          <a:xfrm>
            <a:off x="491476" y="1635152"/>
            <a:ext cx="480000" cy="480000"/>
          </a:xfrm>
          <a:prstGeom prst="rect">
            <a:avLst/>
          </a:prstGeom>
        </p:spPr>
        <p:txBody>
          <a:bodyPr anchor="ctr"/>
          <a:lstStyle>
            <a:lvl1pPr algn="ctr">
              <a:defRPr sz="1067"/>
            </a:lvl1pPr>
          </a:lstStyle>
          <a:p>
            <a:r>
              <a:rPr lang="en-US" dirty="0"/>
              <a:t> </a:t>
            </a:r>
            <a:endParaRPr lang="ru-RU" dirty="0"/>
          </a:p>
        </p:txBody>
      </p:sp>
      <p:sp>
        <p:nvSpPr>
          <p:cNvPr id="26" name="Рисунок 14">
            <a:extLst>
              <a:ext uri="{FF2B5EF4-FFF2-40B4-BE49-F238E27FC236}">
                <a16:creationId xmlns:a16="http://schemas.microsoft.com/office/drawing/2014/main" id="{F996A264-E88A-436A-BFED-8E6705697CC8}"/>
              </a:ext>
            </a:extLst>
          </p:cNvPr>
          <p:cNvSpPr>
            <a:spLocks noGrp="1"/>
          </p:cNvSpPr>
          <p:nvPr>
            <p:ph type="pic" sz="quarter" idx="31" hasCustomPrompt="1"/>
          </p:nvPr>
        </p:nvSpPr>
        <p:spPr>
          <a:xfrm>
            <a:off x="491476" y="2276409"/>
            <a:ext cx="480000" cy="480000"/>
          </a:xfrm>
          <a:prstGeom prst="rect">
            <a:avLst/>
          </a:prstGeom>
        </p:spPr>
        <p:txBody>
          <a:bodyPr anchor="ctr"/>
          <a:lstStyle>
            <a:lvl1pPr algn="ctr">
              <a:defRPr sz="1067"/>
            </a:lvl1pPr>
          </a:lstStyle>
          <a:p>
            <a:r>
              <a:rPr lang="en-US" dirty="0"/>
              <a:t> </a:t>
            </a:r>
            <a:endParaRPr lang="ru-RU" dirty="0"/>
          </a:p>
        </p:txBody>
      </p:sp>
      <p:sp>
        <p:nvSpPr>
          <p:cNvPr id="28" name="Рисунок 14">
            <a:extLst>
              <a:ext uri="{FF2B5EF4-FFF2-40B4-BE49-F238E27FC236}">
                <a16:creationId xmlns:a16="http://schemas.microsoft.com/office/drawing/2014/main" id="{10C166F8-C589-4E1B-A57C-AD152243FEE7}"/>
              </a:ext>
            </a:extLst>
          </p:cNvPr>
          <p:cNvSpPr>
            <a:spLocks noGrp="1"/>
          </p:cNvSpPr>
          <p:nvPr>
            <p:ph type="pic" sz="quarter" idx="33" hasCustomPrompt="1"/>
          </p:nvPr>
        </p:nvSpPr>
        <p:spPr>
          <a:xfrm>
            <a:off x="491476" y="2917667"/>
            <a:ext cx="480000" cy="480000"/>
          </a:xfrm>
          <a:prstGeom prst="rect">
            <a:avLst/>
          </a:prstGeom>
        </p:spPr>
        <p:txBody>
          <a:bodyPr anchor="ctr"/>
          <a:lstStyle>
            <a:lvl1pPr algn="ctr">
              <a:defRPr sz="1067"/>
            </a:lvl1pPr>
          </a:lstStyle>
          <a:p>
            <a:r>
              <a:rPr lang="en-US" dirty="0"/>
              <a:t> </a:t>
            </a:r>
            <a:endParaRPr lang="ru-RU" dirty="0"/>
          </a:p>
        </p:txBody>
      </p:sp>
      <p:sp>
        <p:nvSpPr>
          <p:cNvPr id="30" name="Рисунок 14">
            <a:extLst>
              <a:ext uri="{FF2B5EF4-FFF2-40B4-BE49-F238E27FC236}">
                <a16:creationId xmlns:a16="http://schemas.microsoft.com/office/drawing/2014/main" id="{BCF75922-8032-4503-8F5B-DD56DF3299C0}"/>
              </a:ext>
            </a:extLst>
          </p:cNvPr>
          <p:cNvSpPr>
            <a:spLocks noGrp="1"/>
          </p:cNvSpPr>
          <p:nvPr>
            <p:ph type="pic" sz="quarter" idx="35" hasCustomPrompt="1"/>
          </p:nvPr>
        </p:nvSpPr>
        <p:spPr>
          <a:xfrm>
            <a:off x="491476" y="3558924"/>
            <a:ext cx="480000" cy="480000"/>
          </a:xfrm>
          <a:prstGeom prst="rect">
            <a:avLst/>
          </a:prstGeom>
        </p:spPr>
        <p:txBody>
          <a:bodyPr anchor="ctr"/>
          <a:lstStyle>
            <a:lvl1pPr algn="ctr">
              <a:defRPr sz="1067"/>
            </a:lvl1pPr>
          </a:lstStyle>
          <a:p>
            <a:r>
              <a:rPr lang="en-US" dirty="0"/>
              <a:t> </a:t>
            </a:r>
            <a:endParaRPr lang="ru-RU" dirty="0"/>
          </a:p>
        </p:txBody>
      </p:sp>
      <p:sp>
        <p:nvSpPr>
          <p:cNvPr id="32" name="Рисунок 14">
            <a:extLst>
              <a:ext uri="{FF2B5EF4-FFF2-40B4-BE49-F238E27FC236}">
                <a16:creationId xmlns:a16="http://schemas.microsoft.com/office/drawing/2014/main" id="{C1C304EF-258E-4745-82D8-16A210470B0A}"/>
              </a:ext>
            </a:extLst>
          </p:cNvPr>
          <p:cNvSpPr>
            <a:spLocks noGrp="1"/>
          </p:cNvSpPr>
          <p:nvPr>
            <p:ph type="pic" sz="quarter" idx="37" hasCustomPrompt="1"/>
          </p:nvPr>
        </p:nvSpPr>
        <p:spPr>
          <a:xfrm>
            <a:off x="491476" y="4200181"/>
            <a:ext cx="480000" cy="480000"/>
          </a:xfrm>
          <a:prstGeom prst="rect">
            <a:avLst/>
          </a:prstGeom>
        </p:spPr>
        <p:txBody>
          <a:bodyPr anchor="ctr"/>
          <a:lstStyle>
            <a:lvl1pPr algn="ctr">
              <a:defRPr sz="1067"/>
            </a:lvl1pPr>
          </a:lstStyle>
          <a:p>
            <a:r>
              <a:rPr lang="en-US" dirty="0"/>
              <a:t> </a:t>
            </a:r>
            <a:endParaRPr lang="ru-RU" dirty="0"/>
          </a:p>
        </p:txBody>
      </p:sp>
      <p:sp>
        <p:nvSpPr>
          <p:cNvPr id="34" name="Рисунок 14">
            <a:extLst>
              <a:ext uri="{FF2B5EF4-FFF2-40B4-BE49-F238E27FC236}">
                <a16:creationId xmlns:a16="http://schemas.microsoft.com/office/drawing/2014/main" id="{CF824452-8E56-42A6-956B-4615FC9E37AB}"/>
              </a:ext>
            </a:extLst>
          </p:cNvPr>
          <p:cNvSpPr>
            <a:spLocks noGrp="1"/>
          </p:cNvSpPr>
          <p:nvPr>
            <p:ph type="pic" sz="quarter" idx="39" hasCustomPrompt="1"/>
          </p:nvPr>
        </p:nvSpPr>
        <p:spPr>
          <a:xfrm>
            <a:off x="491476" y="4841439"/>
            <a:ext cx="480000" cy="480000"/>
          </a:xfrm>
          <a:prstGeom prst="rect">
            <a:avLst/>
          </a:prstGeom>
        </p:spPr>
        <p:txBody>
          <a:bodyPr anchor="ctr"/>
          <a:lstStyle>
            <a:lvl1pPr algn="ctr">
              <a:defRPr sz="1067"/>
            </a:lvl1pPr>
          </a:lstStyle>
          <a:p>
            <a:r>
              <a:rPr lang="en-US" dirty="0"/>
              <a:t> </a:t>
            </a:r>
            <a:endParaRPr lang="ru-RU" dirty="0"/>
          </a:p>
        </p:txBody>
      </p:sp>
      <p:sp>
        <p:nvSpPr>
          <p:cNvPr id="36" name="Рисунок 14">
            <a:extLst>
              <a:ext uri="{FF2B5EF4-FFF2-40B4-BE49-F238E27FC236}">
                <a16:creationId xmlns:a16="http://schemas.microsoft.com/office/drawing/2014/main" id="{C0C49BA9-3B25-45BD-BE69-E6A047C1A0E1}"/>
              </a:ext>
            </a:extLst>
          </p:cNvPr>
          <p:cNvSpPr>
            <a:spLocks noGrp="1"/>
          </p:cNvSpPr>
          <p:nvPr>
            <p:ph type="pic" sz="quarter" idx="41" hasCustomPrompt="1"/>
          </p:nvPr>
        </p:nvSpPr>
        <p:spPr>
          <a:xfrm>
            <a:off x="491476" y="5482695"/>
            <a:ext cx="480000" cy="480000"/>
          </a:xfrm>
          <a:prstGeom prst="rect">
            <a:avLst/>
          </a:prstGeom>
        </p:spPr>
        <p:txBody>
          <a:bodyPr anchor="ctr"/>
          <a:lstStyle>
            <a:lvl1pPr algn="ctr">
              <a:defRPr sz="1067"/>
            </a:lvl1pPr>
          </a:lstStyle>
          <a:p>
            <a:r>
              <a:rPr lang="en-US" dirty="0"/>
              <a:t> </a:t>
            </a:r>
            <a:endParaRPr lang="ru-RU" dirty="0"/>
          </a:p>
        </p:txBody>
      </p:sp>
      <p:sp>
        <p:nvSpPr>
          <p:cNvPr id="7" name="Текст 6"/>
          <p:cNvSpPr>
            <a:spLocks noGrp="1"/>
          </p:cNvSpPr>
          <p:nvPr>
            <p:ph type="body" sz="quarter" idx="43"/>
          </p:nvPr>
        </p:nvSpPr>
        <p:spPr>
          <a:xfrm>
            <a:off x="8326969" y="452969"/>
            <a:ext cx="3386664" cy="5615516"/>
          </a:xfrm>
        </p:spPr>
        <p:txBody>
          <a:bodyPr lIns="0" tIns="0" rIns="0" bIns="0"/>
          <a:lstStyle>
            <a:lvl1pPr>
              <a:defRPr>
                <a:solidFill>
                  <a:schemeClr val="tx2"/>
                </a:solidFill>
              </a:defRPr>
            </a:lvl1pPr>
            <a:lvl2pPr>
              <a:defRPr>
                <a:solidFill>
                  <a:schemeClr val="tx2"/>
                </a:solidFill>
              </a:defRPr>
            </a:lvl2pPr>
            <a:lvl3pPr>
              <a:defRPr>
                <a:solidFill>
                  <a:schemeClr val="tx1"/>
                </a:solidFill>
              </a:defRPr>
            </a:lvl3pPr>
            <a:lvl4pPr>
              <a:defRPr>
                <a:solidFill>
                  <a:schemeClr val="tx1"/>
                </a:solidFill>
              </a:defRPr>
            </a:lvl4pPr>
            <a:lvl5pPr>
              <a:defRPr>
                <a:solidFill>
                  <a:schemeClr val="tx1">
                    <a:lumMod val="65000"/>
                    <a:lumOff val="35000"/>
                  </a:schemeClr>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9" name="Текст 8"/>
          <p:cNvSpPr>
            <a:spLocks noGrp="1"/>
          </p:cNvSpPr>
          <p:nvPr>
            <p:ph type="body" sz="quarter" idx="44"/>
          </p:nvPr>
        </p:nvSpPr>
        <p:spPr>
          <a:xfrm>
            <a:off x="1137919" y="152983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8" name="Текст 8"/>
          <p:cNvSpPr>
            <a:spLocks noGrp="1"/>
          </p:cNvSpPr>
          <p:nvPr>
            <p:ph type="body" sz="quarter" idx="45"/>
          </p:nvPr>
        </p:nvSpPr>
        <p:spPr>
          <a:xfrm>
            <a:off x="1137919" y="211889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9" name="Текст 8"/>
          <p:cNvSpPr>
            <a:spLocks noGrp="1"/>
          </p:cNvSpPr>
          <p:nvPr>
            <p:ph type="body" sz="quarter" idx="46"/>
          </p:nvPr>
        </p:nvSpPr>
        <p:spPr>
          <a:xfrm>
            <a:off x="1137919" y="279675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0" name="Текст 8"/>
          <p:cNvSpPr>
            <a:spLocks noGrp="1"/>
          </p:cNvSpPr>
          <p:nvPr>
            <p:ph type="body" sz="quarter" idx="47"/>
          </p:nvPr>
        </p:nvSpPr>
        <p:spPr>
          <a:xfrm>
            <a:off x="1137919" y="3455996"/>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1" name="Текст 8"/>
          <p:cNvSpPr>
            <a:spLocks noGrp="1"/>
          </p:cNvSpPr>
          <p:nvPr>
            <p:ph type="body" sz="quarter" idx="48"/>
          </p:nvPr>
        </p:nvSpPr>
        <p:spPr>
          <a:xfrm>
            <a:off x="1137919" y="412702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2" name="Текст 8"/>
          <p:cNvSpPr>
            <a:spLocks noGrp="1"/>
          </p:cNvSpPr>
          <p:nvPr>
            <p:ph type="body" sz="quarter" idx="49"/>
          </p:nvPr>
        </p:nvSpPr>
        <p:spPr>
          <a:xfrm>
            <a:off x="1137919" y="5396728"/>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3" name="Текст 8"/>
          <p:cNvSpPr>
            <a:spLocks noGrp="1"/>
          </p:cNvSpPr>
          <p:nvPr>
            <p:ph type="body" sz="quarter" idx="50"/>
          </p:nvPr>
        </p:nvSpPr>
        <p:spPr>
          <a:xfrm>
            <a:off x="1137919" y="4744932"/>
            <a:ext cx="6757247" cy="651933"/>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034850095"/>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Буллиты + резюме +фон 04">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1440"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7" name="Текст 6"/>
          <p:cNvSpPr>
            <a:spLocks noGrp="1"/>
          </p:cNvSpPr>
          <p:nvPr>
            <p:ph type="body" sz="quarter" idx="43"/>
          </p:nvPr>
        </p:nvSpPr>
        <p:spPr>
          <a:xfrm>
            <a:off x="8326969" y="452969"/>
            <a:ext cx="3386664" cy="5615516"/>
          </a:xfrm>
        </p:spPr>
        <p:txBody>
          <a:bodyPr lIns="0" tIns="0" rIns="0" bIns="0"/>
          <a:lstStyle>
            <a:lvl1pPr>
              <a:defRPr>
                <a:solidFill>
                  <a:schemeClr val="bg2"/>
                </a:solidFill>
              </a:defRPr>
            </a:lvl1pPr>
            <a:lvl2pPr>
              <a:defRPr>
                <a:solidFill>
                  <a:schemeClr val="bg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Текст 8"/>
          <p:cNvSpPr>
            <a:spLocks noGrp="1"/>
          </p:cNvSpPr>
          <p:nvPr>
            <p:ph type="body" sz="quarter" idx="44"/>
          </p:nvPr>
        </p:nvSpPr>
        <p:spPr>
          <a:xfrm>
            <a:off x="472015"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4300007"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472015" y="4570639"/>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7"/>
          </p:nvPr>
        </p:nvSpPr>
        <p:spPr>
          <a:xfrm>
            <a:off x="4300007" y="4561326"/>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3" name="Текст 7"/>
          <p:cNvSpPr>
            <a:spLocks noGrp="1"/>
          </p:cNvSpPr>
          <p:nvPr>
            <p:ph type="body" sz="quarter" idx="54" hasCustomPrompt="1"/>
          </p:nvPr>
        </p:nvSpPr>
        <p:spPr>
          <a:xfrm>
            <a:off x="430000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5" name="Текст 7"/>
          <p:cNvSpPr>
            <a:spLocks noGrp="1"/>
          </p:cNvSpPr>
          <p:nvPr>
            <p:ph type="body" sz="quarter" idx="56" hasCustomPrompt="1"/>
          </p:nvPr>
        </p:nvSpPr>
        <p:spPr>
          <a:xfrm>
            <a:off x="472015" y="4060193"/>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7" name="Текст 7"/>
          <p:cNvSpPr>
            <a:spLocks noGrp="1"/>
          </p:cNvSpPr>
          <p:nvPr>
            <p:ph type="body" sz="quarter" idx="58" hasCustomPrompt="1"/>
          </p:nvPr>
        </p:nvSpPr>
        <p:spPr>
          <a:xfrm>
            <a:off x="430000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2219601200"/>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Буллиты + резюме +фон 05">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2464"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7" name="Текст 6"/>
          <p:cNvSpPr>
            <a:spLocks noGrp="1"/>
          </p:cNvSpPr>
          <p:nvPr>
            <p:ph type="body" sz="quarter" idx="43"/>
          </p:nvPr>
        </p:nvSpPr>
        <p:spPr>
          <a:xfrm>
            <a:off x="8326969" y="452969"/>
            <a:ext cx="3386664" cy="5615516"/>
          </a:xfrm>
        </p:spPr>
        <p:txBody>
          <a:bodyPr lIns="0" tIns="0" rIns="0" bIns="0"/>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7" name="Текст 8"/>
          <p:cNvSpPr>
            <a:spLocks noGrp="1"/>
          </p:cNvSpPr>
          <p:nvPr>
            <p:ph type="body" sz="quarter" idx="44"/>
          </p:nvPr>
        </p:nvSpPr>
        <p:spPr>
          <a:xfrm>
            <a:off x="472015"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8"/>
          <p:cNvSpPr>
            <a:spLocks noGrp="1"/>
          </p:cNvSpPr>
          <p:nvPr>
            <p:ph type="body" sz="quarter" idx="45"/>
          </p:nvPr>
        </p:nvSpPr>
        <p:spPr>
          <a:xfrm>
            <a:off x="3079168"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8"/>
          <p:cNvSpPr>
            <a:spLocks noGrp="1"/>
          </p:cNvSpPr>
          <p:nvPr>
            <p:ph type="body" sz="quarter" idx="46"/>
          </p:nvPr>
        </p:nvSpPr>
        <p:spPr>
          <a:xfrm>
            <a:off x="5686320"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8"/>
          <p:cNvSpPr>
            <a:spLocks noGrp="1"/>
          </p:cNvSpPr>
          <p:nvPr>
            <p:ph type="body" sz="quarter" idx="47"/>
          </p:nvPr>
        </p:nvSpPr>
        <p:spPr>
          <a:xfrm>
            <a:off x="472015"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1" name="Текст 8"/>
          <p:cNvSpPr>
            <a:spLocks noGrp="1"/>
          </p:cNvSpPr>
          <p:nvPr>
            <p:ph type="body" sz="quarter" idx="48"/>
          </p:nvPr>
        </p:nvSpPr>
        <p:spPr>
          <a:xfrm>
            <a:off x="3079168"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2" name="Текст 8"/>
          <p:cNvSpPr>
            <a:spLocks noGrp="1"/>
          </p:cNvSpPr>
          <p:nvPr>
            <p:ph type="body" sz="quarter" idx="50"/>
          </p:nvPr>
        </p:nvSpPr>
        <p:spPr>
          <a:xfrm>
            <a:off x="5686320" y="4556951"/>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4"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6" name="Текст 7"/>
          <p:cNvSpPr>
            <a:spLocks noGrp="1"/>
          </p:cNvSpPr>
          <p:nvPr>
            <p:ph type="body" sz="quarter" idx="54" hasCustomPrompt="1"/>
          </p:nvPr>
        </p:nvSpPr>
        <p:spPr>
          <a:xfrm>
            <a:off x="3079169"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8" name="Текст 7"/>
          <p:cNvSpPr>
            <a:spLocks noGrp="1"/>
          </p:cNvSpPr>
          <p:nvPr>
            <p:ph type="body" sz="quarter" idx="56" hasCustomPrompt="1"/>
          </p:nvPr>
        </p:nvSpPr>
        <p:spPr>
          <a:xfrm>
            <a:off x="5686321"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0" name="Текст 7"/>
          <p:cNvSpPr>
            <a:spLocks noGrp="1"/>
          </p:cNvSpPr>
          <p:nvPr>
            <p:ph type="body" sz="quarter" idx="58" hasCustomPrompt="1"/>
          </p:nvPr>
        </p:nvSpPr>
        <p:spPr>
          <a:xfrm>
            <a:off x="47201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2" name="Текст 7"/>
          <p:cNvSpPr>
            <a:spLocks noGrp="1"/>
          </p:cNvSpPr>
          <p:nvPr>
            <p:ph type="body" sz="quarter" idx="60" hasCustomPrompt="1"/>
          </p:nvPr>
        </p:nvSpPr>
        <p:spPr>
          <a:xfrm>
            <a:off x="3079169"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4" name="Текст 7"/>
          <p:cNvSpPr>
            <a:spLocks noGrp="1"/>
          </p:cNvSpPr>
          <p:nvPr>
            <p:ph type="body" sz="quarter" idx="62" hasCustomPrompt="1"/>
          </p:nvPr>
        </p:nvSpPr>
        <p:spPr>
          <a:xfrm>
            <a:off x="5686321"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Tree>
    <p:extLst>
      <p:ext uri="{BB962C8B-B14F-4D97-AF65-F5344CB8AC3E}">
        <p14:creationId xmlns:p14="http://schemas.microsoft.com/office/powerpoint/2010/main" val="2591291914"/>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Буллиты + резюме +фон 06">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3488"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7" name="Текст 6"/>
          <p:cNvSpPr>
            <a:spLocks noGrp="1"/>
          </p:cNvSpPr>
          <p:nvPr>
            <p:ph type="body" sz="quarter" idx="43"/>
          </p:nvPr>
        </p:nvSpPr>
        <p:spPr>
          <a:xfrm>
            <a:off x="8326969" y="452969"/>
            <a:ext cx="3386664" cy="5615516"/>
          </a:xfrm>
        </p:spPr>
        <p:txBody>
          <a:bodyPr lIns="0" tIns="0" rIns="0" bIns="0"/>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Текст 8"/>
          <p:cNvSpPr>
            <a:spLocks noGrp="1"/>
          </p:cNvSpPr>
          <p:nvPr>
            <p:ph type="body" sz="quarter" idx="44"/>
          </p:nvPr>
        </p:nvSpPr>
        <p:spPr>
          <a:xfrm>
            <a:off x="472015"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4300007"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472015" y="4570639"/>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7"/>
          </p:nvPr>
        </p:nvSpPr>
        <p:spPr>
          <a:xfrm>
            <a:off x="4300007" y="4561326"/>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3" name="Текст 7"/>
          <p:cNvSpPr>
            <a:spLocks noGrp="1"/>
          </p:cNvSpPr>
          <p:nvPr>
            <p:ph type="body" sz="quarter" idx="54" hasCustomPrompt="1"/>
          </p:nvPr>
        </p:nvSpPr>
        <p:spPr>
          <a:xfrm>
            <a:off x="430000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5" name="Текст 7"/>
          <p:cNvSpPr>
            <a:spLocks noGrp="1"/>
          </p:cNvSpPr>
          <p:nvPr>
            <p:ph type="body" sz="quarter" idx="56" hasCustomPrompt="1"/>
          </p:nvPr>
        </p:nvSpPr>
        <p:spPr>
          <a:xfrm>
            <a:off x="472015" y="4060193"/>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7" name="Текст 7"/>
          <p:cNvSpPr>
            <a:spLocks noGrp="1"/>
          </p:cNvSpPr>
          <p:nvPr>
            <p:ph type="body" sz="quarter" idx="58" hasCustomPrompt="1"/>
          </p:nvPr>
        </p:nvSpPr>
        <p:spPr>
          <a:xfrm>
            <a:off x="430000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3078718695"/>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Буллиты + резюме +фон 07">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4512"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7" name="Текст 6"/>
          <p:cNvSpPr>
            <a:spLocks noGrp="1"/>
          </p:cNvSpPr>
          <p:nvPr>
            <p:ph type="body" sz="quarter" idx="43"/>
          </p:nvPr>
        </p:nvSpPr>
        <p:spPr>
          <a:xfrm>
            <a:off x="8326969" y="452969"/>
            <a:ext cx="3386664" cy="5615516"/>
          </a:xfrm>
        </p:spPr>
        <p:txBody>
          <a:bodyPr lIns="0" tIns="0" rIns="0" bIns="0"/>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7" name="Текст 8"/>
          <p:cNvSpPr>
            <a:spLocks noGrp="1"/>
          </p:cNvSpPr>
          <p:nvPr>
            <p:ph type="body" sz="quarter" idx="44"/>
          </p:nvPr>
        </p:nvSpPr>
        <p:spPr>
          <a:xfrm>
            <a:off x="472015"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8"/>
          <p:cNvSpPr>
            <a:spLocks noGrp="1"/>
          </p:cNvSpPr>
          <p:nvPr>
            <p:ph type="body" sz="quarter" idx="45"/>
          </p:nvPr>
        </p:nvSpPr>
        <p:spPr>
          <a:xfrm>
            <a:off x="3079168"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8"/>
          <p:cNvSpPr>
            <a:spLocks noGrp="1"/>
          </p:cNvSpPr>
          <p:nvPr>
            <p:ph type="body" sz="quarter" idx="46"/>
          </p:nvPr>
        </p:nvSpPr>
        <p:spPr>
          <a:xfrm>
            <a:off x="5686320"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8"/>
          <p:cNvSpPr>
            <a:spLocks noGrp="1"/>
          </p:cNvSpPr>
          <p:nvPr>
            <p:ph type="body" sz="quarter" idx="47"/>
          </p:nvPr>
        </p:nvSpPr>
        <p:spPr>
          <a:xfrm>
            <a:off x="472015"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1" name="Текст 8"/>
          <p:cNvSpPr>
            <a:spLocks noGrp="1"/>
          </p:cNvSpPr>
          <p:nvPr>
            <p:ph type="body" sz="quarter" idx="48"/>
          </p:nvPr>
        </p:nvSpPr>
        <p:spPr>
          <a:xfrm>
            <a:off x="3079168"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2" name="Текст 8"/>
          <p:cNvSpPr>
            <a:spLocks noGrp="1"/>
          </p:cNvSpPr>
          <p:nvPr>
            <p:ph type="body" sz="quarter" idx="50"/>
          </p:nvPr>
        </p:nvSpPr>
        <p:spPr>
          <a:xfrm>
            <a:off x="5686320" y="4556951"/>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4"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6" name="Текст 7"/>
          <p:cNvSpPr>
            <a:spLocks noGrp="1"/>
          </p:cNvSpPr>
          <p:nvPr>
            <p:ph type="body" sz="quarter" idx="54" hasCustomPrompt="1"/>
          </p:nvPr>
        </p:nvSpPr>
        <p:spPr>
          <a:xfrm>
            <a:off x="3079169"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8" name="Текст 7"/>
          <p:cNvSpPr>
            <a:spLocks noGrp="1"/>
          </p:cNvSpPr>
          <p:nvPr>
            <p:ph type="body" sz="quarter" idx="56" hasCustomPrompt="1"/>
          </p:nvPr>
        </p:nvSpPr>
        <p:spPr>
          <a:xfrm>
            <a:off x="5686321"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0" name="Текст 7"/>
          <p:cNvSpPr>
            <a:spLocks noGrp="1"/>
          </p:cNvSpPr>
          <p:nvPr>
            <p:ph type="body" sz="quarter" idx="58" hasCustomPrompt="1"/>
          </p:nvPr>
        </p:nvSpPr>
        <p:spPr>
          <a:xfrm>
            <a:off x="47201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2" name="Текст 7"/>
          <p:cNvSpPr>
            <a:spLocks noGrp="1"/>
          </p:cNvSpPr>
          <p:nvPr>
            <p:ph type="body" sz="quarter" idx="60" hasCustomPrompt="1"/>
          </p:nvPr>
        </p:nvSpPr>
        <p:spPr>
          <a:xfrm>
            <a:off x="3079169"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4" name="Текст 7"/>
          <p:cNvSpPr>
            <a:spLocks noGrp="1"/>
          </p:cNvSpPr>
          <p:nvPr>
            <p:ph type="body" sz="quarter" idx="62" hasCustomPrompt="1"/>
          </p:nvPr>
        </p:nvSpPr>
        <p:spPr>
          <a:xfrm>
            <a:off x="5686321"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Tree>
    <p:extLst>
      <p:ext uri="{BB962C8B-B14F-4D97-AF65-F5344CB8AC3E}">
        <p14:creationId xmlns:p14="http://schemas.microsoft.com/office/powerpoint/2010/main" val="2960699619"/>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Буллиты + резюме +фон 08">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5536"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7" name="Текст 6"/>
          <p:cNvSpPr>
            <a:spLocks noGrp="1"/>
          </p:cNvSpPr>
          <p:nvPr>
            <p:ph type="body" sz="quarter" idx="43"/>
          </p:nvPr>
        </p:nvSpPr>
        <p:spPr>
          <a:xfrm>
            <a:off x="8326969" y="452969"/>
            <a:ext cx="3386664" cy="5615516"/>
          </a:xfrm>
        </p:spPr>
        <p:txBody>
          <a:bodyPr vert="horz" lIns="0" tIns="0" rIns="0" bIns="0" rtlCol="0">
            <a:noAutofit/>
          </a:bodyPr>
          <a:lstStyle>
            <a:lvl1pPr>
              <a:defRPr lang="ru-RU" dirty="0" smtClean="0"/>
            </a:lvl1pPr>
            <a:lvl2pPr>
              <a:defRPr lang="ru-RU" dirty="0" smtClean="0"/>
            </a:lvl2pPr>
            <a:lvl3pPr>
              <a:defRPr lang="ru-RU" dirty="0" smtClean="0"/>
            </a:lvl3pPr>
            <a:lvl4pPr>
              <a:defRPr lang="ru-RU" dirty="0" smtClean="0"/>
            </a:lvl4pPr>
            <a:lvl5pPr>
              <a:defRPr lang="ru-RU" dirty="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Текст 8"/>
          <p:cNvSpPr>
            <a:spLocks noGrp="1"/>
          </p:cNvSpPr>
          <p:nvPr>
            <p:ph type="body" sz="quarter" idx="44"/>
          </p:nvPr>
        </p:nvSpPr>
        <p:spPr>
          <a:xfrm>
            <a:off x="472015"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5" name="Текст 8"/>
          <p:cNvSpPr>
            <a:spLocks noGrp="1"/>
          </p:cNvSpPr>
          <p:nvPr>
            <p:ph type="body" sz="quarter" idx="45"/>
          </p:nvPr>
        </p:nvSpPr>
        <p:spPr>
          <a:xfrm>
            <a:off x="4300007" y="2036234"/>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8"/>
          <p:cNvSpPr>
            <a:spLocks noGrp="1"/>
          </p:cNvSpPr>
          <p:nvPr>
            <p:ph type="body" sz="quarter" idx="46"/>
          </p:nvPr>
        </p:nvSpPr>
        <p:spPr>
          <a:xfrm>
            <a:off x="472015" y="4570639"/>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8"/>
          <p:cNvSpPr>
            <a:spLocks noGrp="1"/>
          </p:cNvSpPr>
          <p:nvPr>
            <p:ph type="body" sz="quarter" idx="47"/>
          </p:nvPr>
        </p:nvSpPr>
        <p:spPr>
          <a:xfrm>
            <a:off x="4300007" y="4561326"/>
            <a:ext cx="34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33" name="Текст 7"/>
          <p:cNvSpPr>
            <a:spLocks noGrp="1"/>
          </p:cNvSpPr>
          <p:nvPr>
            <p:ph type="body" sz="quarter" idx="54" hasCustomPrompt="1"/>
          </p:nvPr>
        </p:nvSpPr>
        <p:spPr>
          <a:xfrm>
            <a:off x="430000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35" name="Текст 7"/>
          <p:cNvSpPr>
            <a:spLocks noGrp="1"/>
          </p:cNvSpPr>
          <p:nvPr>
            <p:ph type="body" sz="quarter" idx="56" hasCustomPrompt="1"/>
          </p:nvPr>
        </p:nvSpPr>
        <p:spPr>
          <a:xfrm>
            <a:off x="472015" y="4060193"/>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7" name="Текст 7"/>
          <p:cNvSpPr>
            <a:spLocks noGrp="1"/>
          </p:cNvSpPr>
          <p:nvPr>
            <p:ph type="body" sz="quarter" idx="58" hasCustomPrompt="1"/>
          </p:nvPr>
        </p:nvSpPr>
        <p:spPr>
          <a:xfrm>
            <a:off x="4300007"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Tree>
    <p:extLst>
      <p:ext uri="{BB962C8B-B14F-4D97-AF65-F5344CB8AC3E}">
        <p14:creationId xmlns:p14="http://schemas.microsoft.com/office/powerpoint/2010/main" val="1969347068"/>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Буллиты + резюме +фон 09">
    <p:spTree>
      <p:nvGrpSpPr>
        <p:cNvPr id="1" name=""/>
        <p:cNvGrpSpPr/>
        <p:nvPr/>
      </p:nvGrpSpPr>
      <p:grpSpPr>
        <a:xfrm>
          <a:off x="0" y="0"/>
          <a:ext cx="0" cy="0"/>
          <a:chOff x="0" y="0"/>
          <a:chExt cx="0" cy="0"/>
        </a:xfrm>
      </p:grpSpPr>
      <p:graphicFrame>
        <p:nvGraphicFramePr>
          <p:cNvPr id="11" name="Объект 10"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6560" name="Слайд think-cell" r:id="rId4" imgW="530" imgH="531" progId="TCLayout.ActiveDocument.1">
                  <p:embed/>
                </p:oleObj>
              </mc:Choice>
              <mc:Fallback>
                <p:oleObj name="Слайд think-cell" r:id="rId4" imgW="530" imgH="531" progId="TCLayout.ActiveDocument.1">
                  <p:embed/>
                  <p:pic>
                    <p:nvPicPr>
                      <p:cNvPr id="11" name="Объект 10"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44" name="Прямоугольник 43"/>
          <p:cNvSpPr/>
          <p:nvPr/>
        </p:nvSpPr>
        <p:spPr bwMode="auto">
          <a:xfrm>
            <a:off x="8128000" y="1"/>
            <a:ext cx="4064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6" y="452968"/>
            <a:ext cx="7416801" cy="912283"/>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a:xfrm>
            <a:off x="478366" y="6339186"/>
            <a:ext cx="430929" cy="269063"/>
          </a:xfrm>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a:xfrm>
            <a:off x="1137920" y="6339897"/>
            <a:ext cx="7189049" cy="267641"/>
          </a:xfrm>
        </p:spPr>
        <p:txBody>
          <a:bodyPr/>
          <a:lstStyle/>
          <a:p>
            <a:r>
              <a:rPr lang="ru-RU" smtClean="0"/>
              <a:t>Название презентации</a:t>
            </a:r>
            <a:endParaRPr lang="ru-RU" dirty="0"/>
          </a:p>
        </p:txBody>
      </p:sp>
      <p:sp>
        <p:nvSpPr>
          <p:cNvPr id="5" name="Дата 4"/>
          <p:cNvSpPr>
            <a:spLocks noGrp="1"/>
          </p:cNvSpPr>
          <p:nvPr>
            <p:ph type="dt" sz="half" idx="12"/>
          </p:nvPr>
        </p:nvSpPr>
        <p:spPr>
          <a:xfrm>
            <a:off x="8454410" y="6339895"/>
            <a:ext cx="1273989" cy="267643"/>
          </a:xfrm>
        </p:spPr>
        <p:txBody>
          <a:bodyPr/>
          <a:lstStyle/>
          <a:p>
            <a:pPr algn="r"/>
            <a:endParaRPr lang="ru-RU"/>
          </a:p>
        </p:txBody>
      </p:sp>
      <p:sp>
        <p:nvSpPr>
          <p:cNvPr id="7" name="Текст 6"/>
          <p:cNvSpPr>
            <a:spLocks noGrp="1"/>
          </p:cNvSpPr>
          <p:nvPr>
            <p:ph type="body" sz="quarter" idx="43"/>
          </p:nvPr>
        </p:nvSpPr>
        <p:spPr>
          <a:xfrm>
            <a:off x="8326969" y="452969"/>
            <a:ext cx="3386664" cy="5615516"/>
          </a:xfrm>
        </p:spPr>
        <p:txBody>
          <a:bodyPr vert="horz" lIns="0" tIns="0" rIns="0" bIns="0" rtlCol="0">
            <a:noAutofit/>
          </a:bodyPr>
          <a:lstStyle>
            <a:lvl1pPr>
              <a:defRPr lang="ru-RU" dirty="0" smtClean="0"/>
            </a:lvl1pPr>
            <a:lvl2pPr>
              <a:defRPr lang="ru-RU" dirty="0" smtClean="0"/>
            </a:lvl2pPr>
            <a:lvl3pPr>
              <a:defRPr lang="ru-RU" dirty="0" smtClean="0"/>
            </a:lvl3pPr>
            <a:lvl4pPr>
              <a:defRPr lang="ru-RU" dirty="0" smtClean="0"/>
            </a:lvl4pPr>
            <a:lvl5pPr>
              <a:defRPr lang="ru-RU" dirty="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7" name="Текст 8"/>
          <p:cNvSpPr>
            <a:spLocks noGrp="1"/>
          </p:cNvSpPr>
          <p:nvPr>
            <p:ph type="body" sz="quarter" idx="44"/>
          </p:nvPr>
        </p:nvSpPr>
        <p:spPr>
          <a:xfrm>
            <a:off x="472015"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8"/>
          <p:cNvSpPr>
            <a:spLocks noGrp="1"/>
          </p:cNvSpPr>
          <p:nvPr>
            <p:ph type="body" sz="quarter" idx="45"/>
          </p:nvPr>
        </p:nvSpPr>
        <p:spPr>
          <a:xfrm>
            <a:off x="3079168"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8"/>
          <p:cNvSpPr>
            <a:spLocks noGrp="1"/>
          </p:cNvSpPr>
          <p:nvPr>
            <p:ph type="body" sz="quarter" idx="46"/>
          </p:nvPr>
        </p:nvSpPr>
        <p:spPr>
          <a:xfrm>
            <a:off x="5686320" y="2036234"/>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8"/>
          <p:cNvSpPr>
            <a:spLocks noGrp="1"/>
          </p:cNvSpPr>
          <p:nvPr>
            <p:ph type="body" sz="quarter" idx="47"/>
          </p:nvPr>
        </p:nvSpPr>
        <p:spPr>
          <a:xfrm>
            <a:off x="472015"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1" name="Текст 8"/>
          <p:cNvSpPr>
            <a:spLocks noGrp="1"/>
          </p:cNvSpPr>
          <p:nvPr>
            <p:ph type="body" sz="quarter" idx="48"/>
          </p:nvPr>
        </p:nvSpPr>
        <p:spPr>
          <a:xfrm>
            <a:off x="3079168" y="4561326"/>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2" name="Текст 8"/>
          <p:cNvSpPr>
            <a:spLocks noGrp="1"/>
          </p:cNvSpPr>
          <p:nvPr>
            <p:ph type="body" sz="quarter" idx="50"/>
          </p:nvPr>
        </p:nvSpPr>
        <p:spPr>
          <a:xfrm>
            <a:off x="5686320" y="4556951"/>
            <a:ext cx="2208000" cy="1497845"/>
          </a:xfrm>
        </p:spPr>
        <p:txBody>
          <a:bodyPr lIns="0" tIns="0" rIns="0" bIns="0" anchor="t">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4" name="Текст 7"/>
          <p:cNvSpPr>
            <a:spLocks noGrp="1"/>
          </p:cNvSpPr>
          <p:nvPr>
            <p:ph type="body" sz="quarter" idx="52" hasCustomPrompt="1"/>
          </p:nvPr>
        </p:nvSpPr>
        <p:spPr>
          <a:xfrm>
            <a:off x="472017"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01</a:t>
            </a:r>
            <a:endParaRPr lang="ru-RU" dirty="0"/>
          </a:p>
        </p:txBody>
      </p:sp>
      <p:sp>
        <p:nvSpPr>
          <p:cNvPr id="26" name="Текст 7"/>
          <p:cNvSpPr>
            <a:spLocks noGrp="1"/>
          </p:cNvSpPr>
          <p:nvPr>
            <p:ph type="body" sz="quarter" idx="54" hasCustomPrompt="1"/>
          </p:nvPr>
        </p:nvSpPr>
        <p:spPr>
          <a:xfrm>
            <a:off x="3079169"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02</a:t>
            </a:r>
            <a:endParaRPr lang="ru-RU" dirty="0"/>
          </a:p>
        </p:txBody>
      </p:sp>
      <p:sp>
        <p:nvSpPr>
          <p:cNvPr id="28" name="Текст 7"/>
          <p:cNvSpPr>
            <a:spLocks noGrp="1"/>
          </p:cNvSpPr>
          <p:nvPr>
            <p:ph type="body" sz="quarter" idx="56" hasCustomPrompt="1"/>
          </p:nvPr>
        </p:nvSpPr>
        <p:spPr>
          <a:xfrm>
            <a:off x="5686321" y="1525788"/>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03</a:t>
            </a:r>
            <a:endParaRPr lang="ru-RU" dirty="0"/>
          </a:p>
        </p:txBody>
      </p:sp>
      <p:sp>
        <p:nvSpPr>
          <p:cNvPr id="30" name="Текст 7"/>
          <p:cNvSpPr>
            <a:spLocks noGrp="1"/>
          </p:cNvSpPr>
          <p:nvPr>
            <p:ph type="body" sz="quarter" idx="58" hasCustomPrompt="1"/>
          </p:nvPr>
        </p:nvSpPr>
        <p:spPr>
          <a:xfrm>
            <a:off x="472015"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04</a:t>
            </a:r>
            <a:endParaRPr lang="ru-RU" dirty="0"/>
          </a:p>
        </p:txBody>
      </p:sp>
      <p:sp>
        <p:nvSpPr>
          <p:cNvPr id="32" name="Текст 7"/>
          <p:cNvSpPr>
            <a:spLocks noGrp="1"/>
          </p:cNvSpPr>
          <p:nvPr>
            <p:ph type="body" sz="quarter" idx="60" hasCustomPrompt="1"/>
          </p:nvPr>
        </p:nvSpPr>
        <p:spPr>
          <a:xfrm>
            <a:off x="3079169"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05</a:t>
            </a:r>
            <a:endParaRPr lang="ru-RU" dirty="0"/>
          </a:p>
        </p:txBody>
      </p:sp>
      <p:sp>
        <p:nvSpPr>
          <p:cNvPr id="34" name="Текст 7"/>
          <p:cNvSpPr>
            <a:spLocks noGrp="1"/>
          </p:cNvSpPr>
          <p:nvPr>
            <p:ph type="body" sz="quarter" idx="62" hasCustomPrompt="1"/>
          </p:nvPr>
        </p:nvSpPr>
        <p:spPr>
          <a:xfrm>
            <a:off x="5686321" y="4053417"/>
            <a:ext cx="478367" cy="480000"/>
          </a:xfrm>
          <a:ln>
            <a:noFill/>
          </a:ln>
        </p:spPr>
        <p:txBody>
          <a:bodyPr anchor="ctr"/>
          <a:lstStyle>
            <a:lvl1pPr algn="ctr">
              <a:defRPr sz="3200"/>
            </a:lvl1pPr>
            <a:lvl2pPr algn="ctr">
              <a:defRPr sz="5333"/>
            </a:lvl2pPr>
            <a:lvl3pPr algn="ctr">
              <a:defRPr sz="5333"/>
            </a:lvl3pPr>
            <a:lvl4pPr algn="ctr">
              <a:defRPr sz="5333"/>
            </a:lvl4pPr>
            <a:lvl5pPr algn="ctr">
              <a:defRPr sz="5333"/>
            </a:lvl5pPr>
          </a:lstStyle>
          <a:p>
            <a:pPr lvl="0"/>
            <a:r>
              <a:rPr lang="ru-RU" dirty="0" smtClean="0"/>
              <a:t>06</a:t>
            </a:r>
            <a:endParaRPr lang="ru-RU" dirty="0"/>
          </a:p>
        </p:txBody>
      </p:sp>
    </p:spTree>
    <p:extLst>
      <p:ext uri="{BB962C8B-B14F-4D97-AF65-F5344CB8AC3E}">
        <p14:creationId xmlns:p14="http://schemas.microsoft.com/office/powerpoint/2010/main" val="3098167624"/>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Фон + преамбула + буллиты 01">
    <p:spTree>
      <p:nvGrpSpPr>
        <p:cNvPr id="1" name=""/>
        <p:cNvGrpSpPr/>
        <p:nvPr/>
      </p:nvGrpSpPr>
      <p:grpSpPr>
        <a:xfrm>
          <a:off x="0" y="0"/>
          <a:ext cx="0" cy="0"/>
          <a:chOff x="0" y="0"/>
          <a:chExt cx="0" cy="0"/>
        </a:xfrm>
      </p:grpSpPr>
      <p:graphicFrame>
        <p:nvGraphicFramePr>
          <p:cNvPr id="9" name="Объект 8" hidden="1"/>
          <p:cNvGraphicFramePr>
            <a:graphicFrameLocks noChangeAspect="1"/>
          </p:cNvGraphicFramePr>
          <p:nvPr>
            <p:custDataLst>
              <p:tags r:id="rId2"/>
            </p:custDataLst>
            <p:extLst>
              <p:ext uri="{D42A27DB-BD31-4B8C-83A1-F6EECF244321}">
                <p14:modId xmlns:p14="http://schemas.microsoft.com/office/powerpoint/2010/main" val="3403365049"/>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7584" name="Слайд think-cell" r:id="rId4" imgW="530" imgH="531" progId="TCLayout.ActiveDocument.1">
                  <p:embed/>
                </p:oleObj>
              </mc:Choice>
              <mc:Fallback>
                <p:oleObj name="Слайд think-cell" r:id="rId4" imgW="530" imgH="531" progId="TCLayout.ActiveDocument.1">
                  <p:embed/>
                  <p:pic>
                    <p:nvPicPr>
                      <p:cNvPr id="9" name="Объект 8"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52" name="Рисунок 10"/>
          <p:cNvSpPr>
            <a:spLocks noGrp="1"/>
          </p:cNvSpPr>
          <p:nvPr>
            <p:ph type="pic" sz="quarter" idx="29" hasCustomPrompt="1"/>
          </p:nvPr>
        </p:nvSpPr>
        <p:spPr>
          <a:xfrm>
            <a:off x="2" y="1"/>
            <a:ext cx="4063999" cy="6068484"/>
          </a:xfrm>
          <a:prstGeom prst="rect">
            <a:avLst/>
          </a:prstGeom>
        </p:spPr>
        <p:txBody>
          <a:bodyPr/>
          <a:lstStyle>
            <a:lvl1pPr>
              <a:defRPr sz="1600"/>
            </a:lvl1pPr>
          </a:lstStyle>
          <a:p>
            <a:r>
              <a:rPr lang="en-US" dirty="0"/>
              <a:t> </a:t>
            </a:r>
            <a:endParaRPr lang="ru-RU" dirty="0"/>
          </a:p>
        </p:txBody>
      </p:sp>
      <p:sp>
        <p:nvSpPr>
          <p:cNvPr id="2" name="Заголовок 1"/>
          <p:cNvSpPr>
            <a:spLocks noGrp="1"/>
          </p:cNvSpPr>
          <p:nvPr>
            <p:ph type="title"/>
          </p:nvPr>
        </p:nvSpPr>
        <p:spPr>
          <a:xfrm>
            <a:off x="4318001" y="452966"/>
            <a:ext cx="7395633" cy="912285"/>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38" name="Рисунок 14">
            <a:extLst>
              <a:ext uri="{FF2B5EF4-FFF2-40B4-BE49-F238E27FC236}">
                <a16:creationId xmlns:a16="http://schemas.microsoft.com/office/drawing/2014/main" id="{4B7DA86D-EE14-4915-A8B5-722C9CBBE67A}"/>
              </a:ext>
            </a:extLst>
          </p:cNvPr>
          <p:cNvSpPr>
            <a:spLocks noGrp="1"/>
          </p:cNvSpPr>
          <p:nvPr>
            <p:ph type="pic" sz="quarter" idx="30" hasCustomPrompt="1"/>
          </p:nvPr>
        </p:nvSpPr>
        <p:spPr>
          <a:xfrm>
            <a:off x="4318000" y="1581184"/>
            <a:ext cx="480000" cy="480000"/>
          </a:xfrm>
          <a:prstGeom prst="rect">
            <a:avLst/>
          </a:prstGeom>
        </p:spPr>
        <p:txBody>
          <a:bodyPr anchor="ctr"/>
          <a:lstStyle>
            <a:lvl1pPr algn="ctr">
              <a:defRPr sz="1067"/>
            </a:lvl1pPr>
          </a:lstStyle>
          <a:p>
            <a:r>
              <a:rPr lang="en-US" dirty="0"/>
              <a:t> </a:t>
            </a:r>
            <a:endParaRPr lang="ru-RU" dirty="0"/>
          </a:p>
        </p:txBody>
      </p:sp>
      <p:sp>
        <p:nvSpPr>
          <p:cNvPr id="40" name="Рисунок 14">
            <a:extLst>
              <a:ext uri="{FF2B5EF4-FFF2-40B4-BE49-F238E27FC236}">
                <a16:creationId xmlns:a16="http://schemas.microsoft.com/office/drawing/2014/main" id="{8880097B-8F31-4EE5-BC21-B835E5694478}"/>
              </a:ext>
            </a:extLst>
          </p:cNvPr>
          <p:cNvSpPr>
            <a:spLocks noGrp="1"/>
          </p:cNvSpPr>
          <p:nvPr>
            <p:ph type="pic" sz="quarter" idx="32" hasCustomPrompt="1"/>
          </p:nvPr>
        </p:nvSpPr>
        <p:spPr>
          <a:xfrm>
            <a:off x="4318000" y="2234823"/>
            <a:ext cx="480000" cy="480000"/>
          </a:xfrm>
          <a:prstGeom prst="rect">
            <a:avLst/>
          </a:prstGeom>
        </p:spPr>
        <p:txBody>
          <a:bodyPr anchor="ctr"/>
          <a:lstStyle>
            <a:lvl1pPr algn="ctr">
              <a:defRPr sz="1067"/>
            </a:lvl1pPr>
          </a:lstStyle>
          <a:p>
            <a:r>
              <a:rPr lang="en-US" dirty="0"/>
              <a:t> </a:t>
            </a:r>
            <a:endParaRPr lang="ru-RU" dirty="0"/>
          </a:p>
        </p:txBody>
      </p:sp>
      <p:sp>
        <p:nvSpPr>
          <p:cNvPr id="42" name="Рисунок 14">
            <a:extLst>
              <a:ext uri="{FF2B5EF4-FFF2-40B4-BE49-F238E27FC236}">
                <a16:creationId xmlns:a16="http://schemas.microsoft.com/office/drawing/2014/main" id="{E16E0BFD-89AD-4030-B243-57B7C43695D9}"/>
              </a:ext>
            </a:extLst>
          </p:cNvPr>
          <p:cNvSpPr>
            <a:spLocks noGrp="1"/>
          </p:cNvSpPr>
          <p:nvPr>
            <p:ph type="pic" sz="quarter" idx="34" hasCustomPrompt="1"/>
          </p:nvPr>
        </p:nvSpPr>
        <p:spPr>
          <a:xfrm>
            <a:off x="4318000" y="2888461"/>
            <a:ext cx="480000" cy="480000"/>
          </a:xfrm>
          <a:prstGeom prst="rect">
            <a:avLst/>
          </a:prstGeom>
        </p:spPr>
        <p:txBody>
          <a:bodyPr anchor="ctr"/>
          <a:lstStyle>
            <a:lvl1pPr algn="ctr">
              <a:defRPr sz="1067"/>
            </a:lvl1pPr>
          </a:lstStyle>
          <a:p>
            <a:r>
              <a:rPr lang="en-US" dirty="0"/>
              <a:t> </a:t>
            </a:r>
            <a:endParaRPr lang="ru-RU" dirty="0"/>
          </a:p>
        </p:txBody>
      </p:sp>
      <p:sp>
        <p:nvSpPr>
          <p:cNvPr id="44" name="Рисунок 14">
            <a:extLst>
              <a:ext uri="{FF2B5EF4-FFF2-40B4-BE49-F238E27FC236}">
                <a16:creationId xmlns:a16="http://schemas.microsoft.com/office/drawing/2014/main" id="{A4DAF9EC-0161-47E9-86C7-7216F4250C5B}"/>
              </a:ext>
            </a:extLst>
          </p:cNvPr>
          <p:cNvSpPr>
            <a:spLocks noGrp="1"/>
          </p:cNvSpPr>
          <p:nvPr>
            <p:ph type="pic" sz="quarter" idx="36" hasCustomPrompt="1"/>
          </p:nvPr>
        </p:nvSpPr>
        <p:spPr>
          <a:xfrm>
            <a:off x="4318000" y="3542100"/>
            <a:ext cx="480000" cy="480000"/>
          </a:xfrm>
          <a:prstGeom prst="rect">
            <a:avLst/>
          </a:prstGeom>
        </p:spPr>
        <p:txBody>
          <a:bodyPr anchor="ctr"/>
          <a:lstStyle>
            <a:lvl1pPr algn="ctr">
              <a:defRPr sz="1067"/>
            </a:lvl1pPr>
          </a:lstStyle>
          <a:p>
            <a:r>
              <a:rPr lang="en-US" dirty="0"/>
              <a:t> </a:t>
            </a:r>
            <a:endParaRPr lang="ru-RU" dirty="0"/>
          </a:p>
        </p:txBody>
      </p:sp>
      <p:sp>
        <p:nvSpPr>
          <p:cNvPr id="46" name="Рисунок 14">
            <a:extLst>
              <a:ext uri="{FF2B5EF4-FFF2-40B4-BE49-F238E27FC236}">
                <a16:creationId xmlns:a16="http://schemas.microsoft.com/office/drawing/2014/main" id="{E2CA454F-F786-4F65-B99A-43B767CC4BF3}"/>
              </a:ext>
            </a:extLst>
          </p:cNvPr>
          <p:cNvSpPr>
            <a:spLocks noGrp="1"/>
          </p:cNvSpPr>
          <p:nvPr>
            <p:ph type="pic" sz="quarter" idx="38" hasCustomPrompt="1"/>
          </p:nvPr>
        </p:nvSpPr>
        <p:spPr>
          <a:xfrm>
            <a:off x="4318000" y="4195739"/>
            <a:ext cx="480000" cy="480000"/>
          </a:xfrm>
          <a:prstGeom prst="rect">
            <a:avLst/>
          </a:prstGeom>
        </p:spPr>
        <p:txBody>
          <a:bodyPr anchor="ctr"/>
          <a:lstStyle>
            <a:lvl1pPr algn="ctr">
              <a:defRPr sz="1067"/>
            </a:lvl1pPr>
          </a:lstStyle>
          <a:p>
            <a:r>
              <a:rPr lang="en-US" dirty="0"/>
              <a:t> </a:t>
            </a:r>
            <a:endParaRPr lang="ru-RU" dirty="0"/>
          </a:p>
        </p:txBody>
      </p:sp>
      <p:sp>
        <p:nvSpPr>
          <p:cNvPr id="48" name="Рисунок 14">
            <a:extLst>
              <a:ext uri="{FF2B5EF4-FFF2-40B4-BE49-F238E27FC236}">
                <a16:creationId xmlns:a16="http://schemas.microsoft.com/office/drawing/2014/main" id="{D166CBFF-D38C-4D25-8578-052855591538}"/>
              </a:ext>
            </a:extLst>
          </p:cNvPr>
          <p:cNvSpPr>
            <a:spLocks noGrp="1"/>
          </p:cNvSpPr>
          <p:nvPr>
            <p:ph type="pic" sz="quarter" idx="40" hasCustomPrompt="1"/>
          </p:nvPr>
        </p:nvSpPr>
        <p:spPr>
          <a:xfrm>
            <a:off x="4318000" y="4849377"/>
            <a:ext cx="480000" cy="480000"/>
          </a:xfrm>
          <a:prstGeom prst="rect">
            <a:avLst/>
          </a:prstGeom>
        </p:spPr>
        <p:txBody>
          <a:bodyPr anchor="ctr"/>
          <a:lstStyle>
            <a:lvl1pPr algn="ctr">
              <a:defRPr sz="1067"/>
            </a:lvl1pPr>
          </a:lstStyle>
          <a:p>
            <a:r>
              <a:rPr lang="en-US" dirty="0"/>
              <a:t> </a:t>
            </a:r>
            <a:endParaRPr lang="ru-RU" dirty="0"/>
          </a:p>
        </p:txBody>
      </p:sp>
      <p:sp>
        <p:nvSpPr>
          <p:cNvPr id="50" name="Рисунок 14">
            <a:extLst>
              <a:ext uri="{FF2B5EF4-FFF2-40B4-BE49-F238E27FC236}">
                <a16:creationId xmlns:a16="http://schemas.microsoft.com/office/drawing/2014/main" id="{1C5D21D0-A654-4F33-BE00-4AAAD3146301}"/>
              </a:ext>
            </a:extLst>
          </p:cNvPr>
          <p:cNvSpPr>
            <a:spLocks noGrp="1"/>
          </p:cNvSpPr>
          <p:nvPr>
            <p:ph type="pic" sz="quarter" idx="42" hasCustomPrompt="1"/>
          </p:nvPr>
        </p:nvSpPr>
        <p:spPr>
          <a:xfrm>
            <a:off x="4318000" y="5503016"/>
            <a:ext cx="480000" cy="480000"/>
          </a:xfrm>
          <a:prstGeom prst="rect">
            <a:avLst/>
          </a:prstGeom>
        </p:spPr>
        <p:txBody>
          <a:bodyPr anchor="ctr"/>
          <a:lstStyle>
            <a:lvl1pPr algn="ctr">
              <a:defRPr sz="1067"/>
            </a:lvl1pPr>
          </a:lstStyle>
          <a:p>
            <a:r>
              <a:rPr lang="en-US" dirty="0"/>
              <a:t> </a:t>
            </a:r>
            <a:endParaRPr lang="ru-RU" dirty="0"/>
          </a:p>
        </p:txBody>
      </p:sp>
      <p:sp>
        <p:nvSpPr>
          <p:cNvPr id="7" name="Текст 6"/>
          <p:cNvSpPr>
            <a:spLocks noGrp="1"/>
          </p:cNvSpPr>
          <p:nvPr>
            <p:ph type="body" sz="quarter" idx="44"/>
          </p:nvPr>
        </p:nvSpPr>
        <p:spPr>
          <a:xfrm>
            <a:off x="4957233" y="1509184"/>
            <a:ext cx="6756400" cy="624000"/>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7" name="Текст 6"/>
          <p:cNvSpPr>
            <a:spLocks noGrp="1"/>
          </p:cNvSpPr>
          <p:nvPr>
            <p:ph type="body" sz="quarter" idx="45"/>
          </p:nvPr>
        </p:nvSpPr>
        <p:spPr>
          <a:xfrm>
            <a:off x="4957233" y="2162823"/>
            <a:ext cx="6756400" cy="624000"/>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8" name="Текст 6"/>
          <p:cNvSpPr>
            <a:spLocks noGrp="1"/>
          </p:cNvSpPr>
          <p:nvPr>
            <p:ph type="body" sz="quarter" idx="46"/>
          </p:nvPr>
        </p:nvSpPr>
        <p:spPr>
          <a:xfrm>
            <a:off x="4957233" y="2816461"/>
            <a:ext cx="6756400" cy="624000"/>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6"/>
          <p:cNvSpPr>
            <a:spLocks noGrp="1"/>
          </p:cNvSpPr>
          <p:nvPr>
            <p:ph type="body" sz="quarter" idx="47"/>
          </p:nvPr>
        </p:nvSpPr>
        <p:spPr>
          <a:xfrm>
            <a:off x="4957233" y="3470100"/>
            <a:ext cx="6756400" cy="624000"/>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0" name="Текст 6"/>
          <p:cNvSpPr>
            <a:spLocks noGrp="1"/>
          </p:cNvSpPr>
          <p:nvPr>
            <p:ph type="body" sz="quarter" idx="48"/>
          </p:nvPr>
        </p:nvSpPr>
        <p:spPr>
          <a:xfrm>
            <a:off x="4957233" y="4123739"/>
            <a:ext cx="6756400" cy="624000"/>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1" name="Текст 6"/>
          <p:cNvSpPr>
            <a:spLocks noGrp="1"/>
          </p:cNvSpPr>
          <p:nvPr>
            <p:ph type="body" sz="quarter" idx="49"/>
          </p:nvPr>
        </p:nvSpPr>
        <p:spPr>
          <a:xfrm>
            <a:off x="4957233" y="4777377"/>
            <a:ext cx="6756400" cy="624000"/>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32" name="Текст 6"/>
          <p:cNvSpPr>
            <a:spLocks noGrp="1"/>
          </p:cNvSpPr>
          <p:nvPr>
            <p:ph type="body" sz="quarter" idx="50"/>
          </p:nvPr>
        </p:nvSpPr>
        <p:spPr>
          <a:xfrm>
            <a:off x="4957233" y="5431016"/>
            <a:ext cx="6756400" cy="624000"/>
          </a:xfrm>
        </p:spPr>
        <p:txBody>
          <a:bodyPr lIns="0" tIns="0" rIns="0" bIns="0"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51"/>
          </p:nvPr>
        </p:nvSpPr>
        <p:spPr>
          <a:xfrm>
            <a:off x="478368" y="452967"/>
            <a:ext cx="3351953" cy="5615517"/>
          </a:xfrm>
        </p:spPr>
        <p:txBody>
          <a:bodyPr vert="horz" lIns="0" tIns="0" rIns="0" bIns="0" rtlCol="0">
            <a:noAutofit/>
          </a:bodyPr>
          <a:lstStyle>
            <a:lvl1pPr>
              <a:defRPr lang="ru-RU" smtClean="0"/>
            </a:lvl1pPr>
            <a:lvl2pPr>
              <a:defRPr lang="ru-RU" smtClean="0"/>
            </a:lvl2pPr>
            <a:lvl3pPr>
              <a:defRPr lang="ru-RU" smtClean="0"/>
            </a:lvl3pPr>
            <a:lvl4pPr>
              <a:defRPr lang="ru-RU" smtClean="0"/>
            </a:lvl4pPr>
            <a:lvl5pPr>
              <a:defRPr lang="ru-RU"/>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40372473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Обложка 12">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916700955"/>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2656"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a:spLocks noChangeAspect="1"/>
          </p:cNvSpPr>
          <p:nvPr/>
        </p:nvSpPr>
        <p:spPr bwMode="auto">
          <a:xfrm>
            <a:off x="9908400" y="4573200"/>
            <a:ext cx="2283600" cy="22848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4" y="419966"/>
            <a:ext cx="9024789" cy="1841005"/>
          </a:xfrm>
          <a:effectLst/>
        </p:spPr>
        <p:txBody>
          <a:bodyPr vert="horz" lIns="0" tIns="0" rIns="0" bIns="0">
            <a:normAutofit/>
          </a:bodyPr>
          <a:lstStyle>
            <a:lvl1pPr>
              <a:lnSpc>
                <a:spcPct val="85000"/>
              </a:lnSpc>
              <a:defRPr lang="ru-RU" sz="5333" b="0" i="0" u="none" cap="none" spc="0" baseline="0" dirty="0" smtClean="0">
                <a:ln>
                  <a:noFill/>
                </a:ln>
                <a:solidFill>
                  <a:schemeClr val="tx2"/>
                </a:solidFill>
                <a:effectLst/>
                <a:latin typeface="+mj-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63296"/>
            <a:ext cx="8977207" cy="461080"/>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5397653"/>
            <a:ext cx="1472905" cy="278400"/>
          </a:xfrm>
          <a:prstGeom prst="rect">
            <a:avLst/>
          </a:prstGeom>
        </p:spPr>
      </p:pic>
      <p:sp>
        <p:nvSpPr>
          <p:cNvPr id="3" name="TextBox 2"/>
          <p:cNvSpPr txBox="1"/>
          <p:nvPr/>
        </p:nvSpPr>
        <p:spPr>
          <a:xfrm>
            <a:off x="10058573" y="5788320"/>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hasCustomPrompt="1"/>
          </p:nvPr>
        </p:nvSpPr>
        <p:spPr>
          <a:xfrm>
            <a:off x="2" y="4573200"/>
            <a:ext cx="9907196" cy="2284800"/>
          </a:xfrm>
        </p:spPr>
        <p:txBody>
          <a:bodyPr/>
          <a:lstStyle>
            <a:lvl1pPr>
              <a:defRPr/>
            </a:lvl1pPr>
          </a:lstStyle>
          <a:p>
            <a:r>
              <a:rPr lang="ru-RU" dirty="0" smtClean="0"/>
              <a:t>Фото</a:t>
            </a:r>
            <a:endParaRPr lang="ru-RU" dirty="0"/>
          </a:p>
        </p:txBody>
      </p:sp>
      <p:sp>
        <p:nvSpPr>
          <p:cNvPr id="6" name="Рисунок 5"/>
          <p:cNvSpPr>
            <a:spLocks noGrp="1" noChangeAspect="1"/>
          </p:cNvSpPr>
          <p:nvPr>
            <p:ph type="pic" sz="quarter" idx="13" hasCustomPrompt="1"/>
          </p:nvPr>
        </p:nvSpPr>
        <p:spPr>
          <a:xfrm>
            <a:off x="9907200" y="0"/>
            <a:ext cx="2284800"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 name="Рисунок 4"/>
          <p:cNvSpPr>
            <a:spLocks noGrp="1" noChangeAspect="1"/>
          </p:cNvSpPr>
          <p:nvPr>
            <p:ph type="pic" sz="quarter" idx="14" hasCustomPrompt="1"/>
          </p:nvPr>
        </p:nvSpPr>
        <p:spPr>
          <a:xfrm>
            <a:off x="9907202" y="2286600"/>
            <a:ext cx="2284799"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6"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38" name="Группа 37"/>
          <p:cNvGrpSpPr/>
          <p:nvPr/>
        </p:nvGrpSpPr>
        <p:grpSpPr>
          <a:xfrm>
            <a:off x="12135859" y="-56814"/>
            <a:ext cx="3815344" cy="6914817"/>
            <a:chOff x="9101894" y="-42611"/>
            <a:chExt cx="2861508" cy="5186113"/>
          </a:xfrm>
        </p:grpSpPr>
        <p:sp>
          <p:nvSpPr>
            <p:cNvPr id="39" name="Прямоугольник 38"/>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0" name="Прямая соединительная линия 39"/>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 name="Группа 40"/>
            <p:cNvGrpSpPr/>
            <p:nvPr/>
          </p:nvGrpSpPr>
          <p:grpSpPr>
            <a:xfrm>
              <a:off x="9101894" y="-42611"/>
              <a:ext cx="623008" cy="5155816"/>
              <a:chOff x="9101894" y="-42611"/>
              <a:chExt cx="623008" cy="5155816"/>
            </a:xfrm>
          </p:grpSpPr>
          <p:sp>
            <p:nvSpPr>
              <p:cNvPr id="42" name="Прямоугольник 41"/>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3" name="Прямоугольник 42"/>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4" name="Прямоугольник 43"/>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5" name="Прямоугольник 44"/>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6" name="Прямоугольник 45"/>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7" name="Прямоугольник 46"/>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8" name="Прямоугольник 47"/>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9" name="Прямоугольник 48"/>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0" name="Прямоугольник 49"/>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1" name="Прямоугольник 50"/>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2" name="Прямоугольник 51"/>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3" name="Прямоугольник 52"/>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4" name="Прямоугольник 53"/>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5" name="Прямоугольник 54"/>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8" name="Прямоугольник 57"/>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9" name="TextBox 58"/>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0" name="TextBox 59"/>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1" name="Прямоугольник 60"/>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2" name="Прямоугольник 61"/>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3" name="Прямоугольник 62"/>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4" name="Прямоугольник 63"/>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3192074433"/>
      </p:ext>
    </p:extLst>
  </p:cSld>
  <p:clrMapOvr>
    <a:masterClrMapping/>
  </p:clrMapOvr>
  <p:timing>
    <p:tnLst>
      <p:par>
        <p:cTn id="1" dur="indefinite" restart="never" nodeType="tmRoot"/>
      </p:par>
    </p:tnLst>
  </p:timing>
  <p:hf hdr="0"/>
  <p:extLst mod="1">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Фото + буллиты 01">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ext uri="{D42A27DB-BD31-4B8C-83A1-F6EECF244321}">
                <p14:modId xmlns:p14="http://schemas.microsoft.com/office/powerpoint/2010/main" val="421707011"/>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860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78961" y="452966"/>
            <a:ext cx="7334673"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4" name="Рисунок 10"/>
          <p:cNvSpPr>
            <a:spLocks noGrp="1"/>
          </p:cNvSpPr>
          <p:nvPr>
            <p:ph type="pic" sz="quarter" idx="29" hasCustomPrompt="1"/>
          </p:nvPr>
        </p:nvSpPr>
        <p:spPr>
          <a:xfrm>
            <a:off x="2" y="1"/>
            <a:ext cx="4063999" cy="6068484"/>
          </a:xfrm>
          <a:prstGeom prst="rect">
            <a:avLst/>
          </a:prstGeom>
        </p:spPr>
        <p:txBody>
          <a:bodyPr/>
          <a:lstStyle>
            <a:lvl1pPr>
              <a:defRPr sz="1600"/>
            </a:lvl1pPr>
          </a:lstStyle>
          <a:p>
            <a:r>
              <a:rPr lang="en-US" dirty="0"/>
              <a:t> </a:t>
            </a:r>
            <a:endParaRPr lang="ru-RU" dirty="0"/>
          </a:p>
        </p:txBody>
      </p:sp>
      <p:sp>
        <p:nvSpPr>
          <p:cNvPr id="23" name="Рисунок 14">
            <a:extLst>
              <a:ext uri="{FF2B5EF4-FFF2-40B4-BE49-F238E27FC236}">
                <a16:creationId xmlns:a16="http://schemas.microsoft.com/office/drawing/2014/main" id="{0F330F95-7EBC-4271-9C49-F0553ABB45B6}"/>
              </a:ext>
            </a:extLst>
          </p:cNvPr>
          <p:cNvSpPr>
            <a:spLocks noGrp="1"/>
          </p:cNvSpPr>
          <p:nvPr>
            <p:ph type="pic" sz="quarter" idx="30" hasCustomPrompt="1"/>
          </p:nvPr>
        </p:nvSpPr>
        <p:spPr>
          <a:xfrm>
            <a:off x="4378960" y="1619492"/>
            <a:ext cx="480000" cy="480000"/>
          </a:xfrm>
          <a:prstGeom prst="rect">
            <a:avLst/>
          </a:prstGeom>
        </p:spPr>
        <p:txBody>
          <a:bodyPr anchor="ctr"/>
          <a:lstStyle>
            <a:lvl1pPr algn="ctr">
              <a:defRPr sz="1067"/>
            </a:lvl1pPr>
          </a:lstStyle>
          <a:p>
            <a:r>
              <a:rPr lang="en-US" dirty="0"/>
              <a:t> </a:t>
            </a:r>
            <a:endParaRPr lang="ru-RU" dirty="0"/>
          </a:p>
        </p:txBody>
      </p:sp>
      <p:sp>
        <p:nvSpPr>
          <p:cNvPr id="26" name="Рисунок 14">
            <a:extLst>
              <a:ext uri="{FF2B5EF4-FFF2-40B4-BE49-F238E27FC236}">
                <a16:creationId xmlns:a16="http://schemas.microsoft.com/office/drawing/2014/main" id="{17C8AFFB-91D7-48BE-BA4C-A402F77F8535}"/>
              </a:ext>
            </a:extLst>
          </p:cNvPr>
          <p:cNvSpPr>
            <a:spLocks noGrp="1"/>
          </p:cNvSpPr>
          <p:nvPr>
            <p:ph type="pic" sz="quarter" idx="32" hasCustomPrompt="1"/>
          </p:nvPr>
        </p:nvSpPr>
        <p:spPr>
          <a:xfrm>
            <a:off x="4378960" y="2260779"/>
            <a:ext cx="480000" cy="480000"/>
          </a:xfrm>
          <a:prstGeom prst="rect">
            <a:avLst/>
          </a:prstGeom>
        </p:spPr>
        <p:txBody>
          <a:bodyPr anchor="ctr"/>
          <a:lstStyle>
            <a:lvl1pPr algn="ctr">
              <a:defRPr sz="1067"/>
            </a:lvl1pPr>
          </a:lstStyle>
          <a:p>
            <a:r>
              <a:rPr lang="en-US" dirty="0"/>
              <a:t> </a:t>
            </a:r>
            <a:endParaRPr lang="ru-RU" dirty="0"/>
          </a:p>
        </p:txBody>
      </p:sp>
      <p:sp>
        <p:nvSpPr>
          <p:cNvPr id="28" name="Рисунок 14">
            <a:extLst>
              <a:ext uri="{FF2B5EF4-FFF2-40B4-BE49-F238E27FC236}">
                <a16:creationId xmlns:a16="http://schemas.microsoft.com/office/drawing/2014/main" id="{9417A9CF-5B7D-40E0-890E-E0C892B0DBA0}"/>
              </a:ext>
            </a:extLst>
          </p:cNvPr>
          <p:cNvSpPr>
            <a:spLocks noGrp="1"/>
          </p:cNvSpPr>
          <p:nvPr>
            <p:ph type="pic" sz="quarter" idx="34" hasCustomPrompt="1"/>
          </p:nvPr>
        </p:nvSpPr>
        <p:spPr>
          <a:xfrm>
            <a:off x="4378960" y="2902065"/>
            <a:ext cx="480000" cy="480000"/>
          </a:xfrm>
          <a:prstGeom prst="rect">
            <a:avLst/>
          </a:prstGeom>
        </p:spPr>
        <p:txBody>
          <a:bodyPr anchor="ctr"/>
          <a:lstStyle>
            <a:lvl1pPr algn="ctr">
              <a:defRPr sz="1067"/>
            </a:lvl1pPr>
          </a:lstStyle>
          <a:p>
            <a:r>
              <a:rPr lang="en-US" dirty="0"/>
              <a:t> </a:t>
            </a:r>
            <a:endParaRPr lang="ru-RU" dirty="0"/>
          </a:p>
        </p:txBody>
      </p:sp>
      <p:sp>
        <p:nvSpPr>
          <p:cNvPr id="30" name="Рисунок 14">
            <a:extLst>
              <a:ext uri="{FF2B5EF4-FFF2-40B4-BE49-F238E27FC236}">
                <a16:creationId xmlns:a16="http://schemas.microsoft.com/office/drawing/2014/main" id="{5C52364B-C15A-4133-B102-541B5C18DD45}"/>
              </a:ext>
            </a:extLst>
          </p:cNvPr>
          <p:cNvSpPr>
            <a:spLocks noGrp="1"/>
          </p:cNvSpPr>
          <p:nvPr>
            <p:ph type="pic" sz="quarter" idx="36" hasCustomPrompt="1"/>
          </p:nvPr>
        </p:nvSpPr>
        <p:spPr>
          <a:xfrm>
            <a:off x="4378960" y="3543352"/>
            <a:ext cx="480000" cy="480000"/>
          </a:xfrm>
          <a:prstGeom prst="rect">
            <a:avLst/>
          </a:prstGeom>
        </p:spPr>
        <p:txBody>
          <a:bodyPr anchor="ctr"/>
          <a:lstStyle>
            <a:lvl1pPr algn="ctr">
              <a:defRPr sz="1067"/>
            </a:lvl1pPr>
          </a:lstStyle>
          <a:p>
            <a:r>
              <a:rPr lang="en-US" dirty="0"/>
              <a:t> </a:t>
            </a:r>
            <a:endParaRPr lang="ru-RU" dirty="0"/>
          </a:p>
        </p:txBody>
      </p:sp>
      <p:sp>
        <p:nvSpPr>
          <p:cNvPr id="32" name="Рисунок 14">
            <a:extLst>
              <a:ext uri="{FF2B5EF4-FFF2-40B4-BE49-F238E27FC236}">
                <a16:creationId xmlns:a16="http://schemas.microsoft.com/office/drawing/2014/main" id="{85866053-C0C3-4840-A70B-ADE6462FD4EA}"/>
              </a:ext>
            </a:extLst>
          </p:cNvPr>
          <p:cNvSpPr>
            <a:spLocks noGrp="1"/>
          </p:cNvSpPr>
          <p:nvPr>
            <p:ph type="pic" sz="quarter" idx="38" hasCustomPrompt="1"/>
          </p:nvPr>
        </p:nvSpPr>
        <p:spPr>
          <a:xfrm>
            <a:off x="4378960" y="4184639"/>
            <a:ext cx="480000" cy="480000"/>
          </a:xfrm>
          <a:prstGeom prst="rect">
            <a:avLst/>
          </a:prstGeom>
        </p:spPr>
        <p:txBody>
          <a:bodyPr anchor="ctr"/>
          <a:lstStyle>
            <a:lvl1pPr algn="ctr">
              <a:defRPr sz="1067"/>
            </a:lvl1pPr>
          </a:lstStyle>
          <a:p>
            <a:r>
              <a:rPr lang="en-US" dirty="0"/>
              <a:t> </a:t>
            </a:r>
            <a:endParaRPr lang="ru-RU" dirty="0"/>
          </a:p>
        </p:txBody>
      </p:sp>
      <p:sp>
        <p:nvSpPr>
          <p:cNvPr id="34" name="Рисунок 14">
            <a:extLst>
              <a:ext uri="{FF2B5EF4-FFF2-40B4-BE49-F238E27FC236}">
                <a16:creationId xmlns:a16="http://schemas.microsoft.com/office/drawing/2014/main" id="{BB1F9AA0-0565-4D7A-ADAF-E349DF55D060}"/>
              </a:ext>
            </a:extLst>
          </p:cNvPr>
          <p:cNvSpPr>
            <a:spLocks noGrp="1"/>
          </p:cNvSpPr>
          <p:nvPr>
            <p:ph type="pic" sz="quarter" idx="40" hasCustomPrompt="1"/>
          </p:nvPr>
        </p:nvSpPr>
        <p:spPr>
          <a:xfrm>
            <a:off x="4378960" y="4825925"/>
            <a:ext cx="480000" cy="480000"/>
          </a:xfrm>
          <a:prstGeom prst="rect">
            <a:avLst/>
          </a:prstGeom>
        </p:spPr>
        <p:txBody>
          <a:bodyPr anchor="ctr"/>
          <a:lstStyle>
            <a:lvl1pPr algn="ctr">
              <a:defRPr sz="1067"/>
            </a:lvl1pPr>
          </a:lstStyle>
          <a:p>
            <a:r>
              <a:rPr lang="en-US" dirty="0"/>
              <a:t> </a:t>
            </a:r>
            <a:endParaRPr lang="ru-RU" dirty="0"/>
          </a:p>
        </p:txBody>
      </p:sp>
      <p:sp>
        <p:nvSpPr>
          <p:cNvPr id="36" name="Рисунок 14">
            <a:extLst>
              <a:ext uri="{FF2B5EF4-FFF2-40B4-BE49-F238E27FC236}">
                <a16:creationId xmlns:a16="http://schemas.microsoft.com/office/drawing/2014/main" id="{7C98835F-EA09-4ED1-B396-8DC0E5340E8F}"/>
              </a:ext>
            </a:extLst>
          </p:cNvPr>
          <p:cNvSpPr>
            <a:spLocks noGrp="1"/>
          </p:cNvSpPr>
          <p:nvPr>
            <p:ph type="pic" sz="quarter" idx="42" hasCustomPrompt="1"/>
          </p:nvPr>
        </p:nvSpPr>
        <p:spPr>
          <a:xfrm>
            <a:off x="4378960" y="5467213"/>
            <a:ext cx="480000" cy="480000"/>
          </a:xfrm>
          <a:prstGeom prst="rect">
            <a:avLst/>
          </a:prstGeom>
        </p:spPr>
        <p:txBody>
          <a:bodyPr anchor="ctr"/>
          <a:lstStyle>
            <a:lvl1pPr algn="ctr">
              <a:defRPr sz="1067"/>
            </a:lvl1pPr>
          </a:lstStyle>
          <a:p>
            <a:r>
              <a:rPr lang="en-US" dirty="0"/>
              <a:t> </a:t>
            </a:r>
            <a:endParaRPr lang="ru-RU" dirty="0"/>
          </a:p>
        </p:txBody>
      </p:sp>
      <p:sp>
        <p:nvSpPr>
          <p:cNvPr id="9" name="Текст 8"/>
          <p:cNvSpPr>
            <a:spLocks noGrp="1"/>
          </p:cNvSpPr>
          <p:nvPr>
            <p:ph type="body" sz="quarter" idx="43"/>
          </p:nvPr>
        </p:nvSpPr>
        <p:spPr>
          <a:xfrm>
            <a:off x="5124451" y="1509184"/>
            <a:ext cx="6589183" cy="700616"/>
          </a:xfrm>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8" name="Текст 8"/>
          <p:cNvSpPr>
            <a:spLocks noGrp="1"/>
          </p:cNvSpPr>
          <p:nvPr>
            <p:ph type="body" sz="quarter" idx="44"/>
          </p:nvPr>
        </p:nvSpPr>
        <p:spPr>
          <a:xfrm>
            <a:off x="5124451" y="2149476"/>
            <a:ext cx="6589183" cy="700616"/>
          </a:xfrm>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9" name="Текст 8"/>
          <p:cNvSpPr>
            <a:spLocks noGrp="1"/>
          </p:cNvSpPr>
          <p:nvPr>
            <p:ph type="body" sz="quarter" idx="45"/>
          </p:nvPr>
        </p:nvSpPr>
        <p:spPr>
          <a:xfrm>
            <a:off x="5124451" y="2789768"/>
            <a:ext cx="6589183" cy="700616"/>
          </a:xfrm>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0" name="Текст 8"/>
          <p:cNvSpPr>
            <a:spLocks noGrp="1"/>
          </p:cNvSpPr>
          <p:nvPr>
            <p:ph type="body" sz="quarter" idx="46"/>
          </p:nvPr>
        </p:nvSpPr>
        <p:spPr>
          <a:xfrm>
            <a:off x="5124451" y="3430060"/>
            <a:ext cx="6589183" cy="700616"/>
          </a:xfrm>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1" name="Текст 8"/>
          <p:cNvSpPr>
            <a:spLocks noGrp="1"/>
          </p:cNvSpPr>
          <p:nvPr>
            <p:ph type="body" sz="quarter" idx="47"/>
          </p:nvPr>
        </p:nvSpPr>
        <p:spPr>
          <a:xfrm>
            <a:off x="5124451" y="4070352"/>
            <a:ext cx="6589183" cy="700616"/>
          </a:xfrm>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2" name="Текст 8"/>
          <p:cNvSpPr>
            <a:spLocks noGrp="1"/>
          </p:cNvSpPr>
          <p:nvPr>
            <p:ph type="body" sz="quarter" idx="48"/>
          </p:nvPr>
        </p:nvSpPr>
        <p:spPr>
          <a:xfrm>
            <a:off x="5124451" y="4710644"/>
            <a:ext cx="6589183" cy="700616"/>
          </a:xfrm>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3" name="Текст 8"/>
          <p:cNvSpPr>
            <a:spLocks noGrp="1"/>
          </p:cNvSpPr>
          <p:nvPr>
            <p:ph type="body" sz="quarter" idx="49"/>
          </p:nvPr>
        </p:nvSpPr>
        <p:spPr>
          <a:xfrm>
            <a:off x="5124451" y="5356905"/>
            <a:ext cx="6589183" cy="700616"/>
          </a:xfrm>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715962299"/>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Текст + фото 01">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49632" name="Слайд think-cell" r:id="rId4" imgW="530" imgH="531" progId="TCLayout.ActiveDocument.1">
                  <p:embed/>
                </p:oleObj>
              </mc:Choice>
              <mc:Fallback>
                <p:oleObj name="Слайд think-cell" r:id="rId4" imgW="530" imgH="531" progId="TCLayout.ActiveDocument.1">
                  <p:embed/>
                  <p:pic>
                    <p:nvPicPr>
                      <p:cNvPr id="10" name="Объект 9"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9211" y="452966"/>
            <a:ext cx="7394789"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4" name="Рисунок 10"/>
          <p:cNvSpPr>
            <a:spLocks noGrp="1"/>
          </p:cNvSpPr>
          <p:nvPr>
            <p:ph type="pic" sz="quarter" idx="29" hasCustomPrompt="1"/>
          </p:nvPr>
        </p:nvSpPr>
        <p:spPr>
          <a:xfrm>
            <a:off x="8128000" y="1"/>
            <a:ext cx="4064000" cy="6068484"/>
          </a:xfrm>
          <a:prstGeom prst="rect">
            <a:avLst/>
          </a:prstGeom>
        </p:spPr>
        <p:txBody>
          <a:bodyPr/>
          <a:lstStyle>
            <a:lvl1pPr>
              <a:defRPr sz="1600"/>
            </a:lvl1pPr>
          </a:lstStyle>
          <a:p>
            <a:r>
              <a:rPr lang="en-US" dirty="0"/>
              <a:t> </a:t>
            </a:r>
            <a:endParaRPr lang="ru-RU" dirty="0"/>
          </a:p>
        </p:txBody>
      </p:sp>
      <p:sp>
        <p:nvSpPr>
          <p:cNvPr id="14" name="Текст 13"/>
          <p:cNvSpPr>
            <a:spLocks noGrp="1"/>
          </p:cNvSpPr>
          <p:nvPr>
            <p:ph type="body" sz="quarter" idx="30"/>
          </p:nvPr>
        </p:nvSpPr>
        <p:spPr>
          <a:xfrm>
            <a:off x="478367" y="1509185"/>
            <a:ext cx="7395960" cy="455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4231991926"/>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Текст + фото 02">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3153788043"/>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50656" name="Слайд think-cell" r:id="rId4" imgW="530" imgH="531" progId="TCLayout.ActiveDocument.1">
                  <p:embed/>
                </p:oleObj>
              </mc:Choice>
              <mc:Fallback>
                <p:oleObj name="Слайд think-cell" r:id="rId4" imgW="530" imgH="531" progId="TCLayout.ActiveDocument.1">
                  <p:embed/>
                  <p:pic>
                    <p:nvPicPr>
                      <p:cNvPr id="10" name="Объект 9"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9211" y="452966"/>
            <a:ext cx="5333156"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4" name="Рисунок 10"/>
          <p:cNvSpPr>
            <a:spLocks noGrp="1"/>
          </p:cNvSpPr>
          <p:nvPr>
            <p:ph type="pic" sz="quarter" idx="29" hasCustomPrompt="1"/>
          </p:nvPr>
        </p:nvSpPr>
        <p:spPr>
          <a:xfrm>
            <a:off x="6106160" y="1"/>
            <a:ext cx="6085840" cy="6068484"/>
          </a:xfrm>
          <a:prstGeom prst="rect">
            <a:avLst/>
          </a:prstGeom>
        </p:spPr>
        <p:txBody>
          <a:bodyPr/>
          <a:lstStyle>
            <a:lvl1pPr>
              <a:defRPr sz="1600"/>
            </a:lvl1pPr>
          </a:lstStyle>
          <a:p>
            <a:r>
              <a:rPr lang="en-US" dirty="0"/>
              <a:t> </a:t>
            </a:r>
            <a:endParaRPr lang="ru-RU" dirty="0"/>
          </a:p>
        </p:txBody>
      </p:sp>
      <p:sp>
        <p:nvSpPr>
          <p:cNvPr id="14" name="Текст 13"/>
          <p:cNvSpPr>
            <a:spLocks noGrp="1"/>
          </p:cNvSpPr>
          <p:nvPr>
            <p:ph type="body" sz="quarter" idx="30"/>
          </p:nvPr>
        </p:nvSpPr>
        <p:spPr>
          <a:xfrm>
            <a:off x="478367" y="1509185"/>
            <a:ext cx="5334000" cy="455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3696823041"/>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Фото + текст 01">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51680" name="Слайд think-cell" r:id="rId4" imgW="530" imgH="531" progId="TCLayout.ActiveDocument.1">
                  <p:embed/>
                </p:oleObj>
              </mc:Choice>
              <mc:Fallback>
                <p:oleObj name="Слайд think-cell" r:id="rId4" imgW="530" imgH="531" progId="TCLayout.ActiveDocument.1">
                  <p:embed/>
                  <p:pic>
                    <p:nvPicPr>
                      <p:cNvPr id="10" name="Объект 9"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85734" y="452966"/>
            <a:ext cx="7327900"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4" name="Рисунок 10"/>
          <p:cNvSpPr>
            <a:spLocks noGrp="1"/>
          </p:cNvSpPr>
          <p:nvPr>
            <p:ph type="pic" sz="quarter" idx="29" hasCustomPrompt="1"/>
          </p:nvPr>
        </p:nvSpPr>
        <p:spPr>
          <a:xfrm>
            <a:off x="0" y="1"/>
            <a:ext cx="4064000" cy="6068484"/>
          </a:xfrm>
          <a:prstGeom prst="rect">
            <a:avLst/>
          </a:prstGeom>
        </p:spPr>
        <p:txBody>
          <a:bodyPr/>
          <a:lstStyle>
            <a:lvl1pPr>
              <a:defRPr sz="1600"/>
            </a:lvl1pPr>
          </a:lstStyle>
          <a:p>
            <a:r>
              <a:rPr lang="en-US" dirty="0"/>
              <a:t> </a:t>
            </a:r>
            <a:endParaRPr lang="ru-RU" dirty="0"/>
          </a:p>
        </p:txBody>
      </p:sp>
      <p:sp>
        <p:nvSpPr>
          <p:cNvPr id="14" name="Текст 13"/>
          <p:cNvSpPr>
            <a:spLocks noGrp="1"/>
          </p:cNvSpPr>
          <p:nvPr>
            <p:ph type="body" sz="quarter" idx="30"/>
          </p:nvPr>
        </p:nvSpPr>
        <p:spPr>
          <a:xfrm>
            <a:off x="4384574" y="1509185"/>
            <a:ext cx="7329060" cy="455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286199026"/>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Фото + текст 02">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3846501804"/>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52704" name="Слайд think-cell" r:id="rId4" imgW="530" imgH="531" progId="TCLayout.ActiveDocument.1">
                  <p:embed/>
                </p:oleObj>
              </mc:Choice>
              <mc:Fallback>
                <p:oleObj name="Слайд think-cell" r:id="rId4" imgW="530" imgH="531" progId="TCLayout.ActiveDocument.1">
                  <p:embed/>
                  <p:pic>
                    <p:nvPicPr>
                      <p:cNvPr id="10" name="Объект 9"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6380478" y="452966"/>
            <a:ext cx="5333156" cy="912284"/>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a:p>
        </p:txBody>
      </p:sp>
      <p:sp>
        <p:nvSpPr>
          <p:cNvPr id="24" name="Рисунок 10"/>
          <p:cNvSpPr>
            <a:spLocks noGrp="1"/>
          </p:cNvSpPr>
          <p:nvPr>
            <p:ph type="pic" sz="quarter" idx="29" hasCustomPrompt="1"/>
          </p:nvPr>
        </p:nvSpPr>
        <p:spPr>
          <a:xfrm>
            <a:off x="0" y="1"/>
            <a:ext cx="6085840" cy="6068484"/>
          </a:xfrm>
          <a:prstGeom prst="rect">
            <a:avLst/>
          </a:prstGeom>
        </p:spPr>
        <p:txBody>
          <a:bodyPr/>
          <a:lstStyle>
            <a:lvl1pPr>
              <a:defRPr sz="1600"/>
            </a:lvl1pPr>
          </a:lstStyle>
          <a:p>
            <a:r>
              <a:rPr lang="en-US" dirty="0"/>
              <a:t> </a:t>
            </a:r>
            <a:endParaRPr lang="ru-RU" dirty="0"/>
          </a:p>
        </p:txBody>
      </p:sp>
      <p:sp>
        <p:nvSpPr>
          <p:cNvPr id="14" name="Текст 13"/>
          <p:cNvSpPr>
            <a:spLocks noGrp="1"/>
          </p:cNvSpPr>
          <p:nvPr>
            <p:ph type="body" sz="quarter" idx="30"/>
          </p:nvPr>
        </p:nvSpPr>
        <p:spPr>
          <a:xfrm>
            <a:off x="6379633" y="1509185"/>
            <a:ext cx="5334000" cy="455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73672220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Обложка 13">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659277434"/>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3680"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a:spLocks noChangeAspect="1"/>
          </p:cNvSpPr>
          <p:nvPr/>
        </p:nvSpPr>
        <p:spPr bwMode="auto">
          <a:xfrm>
            <a:off x="9902400" y="4567197"/>
            <a:ext cx="2289600" cy="2290803"/>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4" y="406401"/>
            <a:ext cx="9024789" cy="1799772"/>
          </a:xfrm>
          <a:effectLst/>
        </p:spPr>
        <p:txBody>
          <a:bodyPr vert="horz" lIns="0" tIns="0" rIns="0" bIns="72000">
            <a:normAutofit/>
          </a:bodyPr>
          <a:lstStyle>
            <a:lvl1pPr>
              <a:lnSpc>
                <a:spcPct val="85000"/>
              </a:lnSpc>
              <a:defRPr lang="ru-RU" sz="5333"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51866"/>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63296"/>
            <a:ext cx="8977207" cy="461080"/>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5397653"/>
            <a:ext cx="1472905" cy="278400"/>
          </a:xfrm>
          <a:prstGeom prst="rect">
            <a:avLst/>
          </a:prstGeom>
        </p:spPr>
      </p:pic>
      <p:sp>
        <p:nvSpPr>
          <p:cNvPr id="3" name="TextBox 2"/>
          <p:cNvSpPr txBox="1"/>
          <p:nvPr/>
        </p:nvSpPr>
        <p:spPr>
          <a:xfrm>
            <a:off x="10058573" y="5788320"/>
            <a:ext cx="1975413" cy="318100"/>
          </a:xfrm>
          <a:prstGeom prst="rect">
            <a:avLst/>
          </a:prstGeom>
          <a:noFill/>
        </p:spPr>
        <p:txBody>
          <a:bodyPr wrap="none" rtlCol="0">
            <a:spAutoFit/>
          </a:bodyPr>
          <a:lstStyle/>
          <a:p>
            <a:r>
              <a:rPr lang="ru-RU" sz="1467" dirty="0" smtClean="0">
                <a:solidFill>
                  <a:srgbClr val="FFFFFF"/>
                </a:solidFill>
              </a:rPr>
              <a:t>Партнеры</a:t>
            </a:r>
            <a:r>
              <a:rPr lang="ru-RU" sz="1467" baseline="0" dirty="0" smtClean="0">
                <a:solidFill>
                  <a:srgbClr val="FFFFFF"/>
                </a:solidFill>
              </a:rPr>
              <a:t> для роста</a:t>
            </a:r>
            <a:endParaRPr lang="ru-RU" sz="1467" dirty="0">
              <a:solidFill>
                <a:srgbClr val="FFFFFF"/>
              </a:solidFill>
            </a:endParaRPr>
          </a:p>
        </p:txBody>
      </p:sp>
      <p:sp>
        <p:nvSpPr>
          <p:cNvPr id="13" name="Рисунок 12"/>
          <p:cNvSpPr>
            <a:spLocks noGrp="1"/>
          </p:cNvSpPr>
          <p:nvPr>
            <p:ph type="pic" sz="quarter" idx="12" hasCustomPrompt="1"/>
          </p:nvPr>
        </p:nvSpPr>
        <p:spPr>
          <a:xfrm>
            <a:off x="2" y="4567197"/>
            <a:ext cx="9896399" cy="2290803"/>
          </a:xfrm>
        </p:spPr>
        <p:txBody>
          <a:bodyPr/>
          <a:lstStyle>
            <a:lvl1pPr>
              <a:defRPr/>
            </a:lvl1pPr>
          </a:lstStyle>
          <a:p>
            <a:r>
              <a:rPr lang="ru-RU" dirty="0" smtClean="0"/>
              <a:t>Фото</a:t>
            </a:r>
            <a:endParaRPr lang="ru-RU" dirty="0"/>
          </a:p>
        </p:txBody>
      </p:sp>
      <p:grpSp>
        <p:nvGrpSpPr>
          <p:cNvPr id="7" name="Группа 6"/>
          <p:cNvGrpSpPr>
            <a:grpSpLocks noChangeAspect="1"/>
          </p:cNvGrpSpPr>
          <p:nvPr/>
        </p:nvGrpSpPr>
        <p:grpSpPr>
          <a:xfrm>
            <a:off x="9902400" y="2283599"/>
            <a:ext cx="2289600" cy="2290803"/>
            <a:chOff x="7431300" y="1712699"/>
            <a:chExt cx="1717200" cy="1718102"/>
          </a:xfrm>
        </p:grpSpPr>
        <p:sp>
          <p:nvSpPr>
            <p:cNvPr id="58" name="Прямоугольник 57"/>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0 h 1713600"/>
                <a:gd name="connsiteX1" fmla="*/ 1712700 w 1712700"/>
                <a:gd name="connsiteY1" fmla="*/ 0 h 1713600"/>
                <a:gd name="connsiteX2" fmla="*/ 0 w 1712700"/>
                <a:gd name="connsiteY2" fmla="*/ 1713600 h 1713600"/>
                <a:gd name="connsiteX3" fmla="*/ 0 w 1712700"/>
                <a:gd name="connsiteY3" fmla="*/ 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0"/>
                  </a:moveTo>
                  <a:lnTo>
                    <a:pt x="1712700" y="0"/>
                  </a:lnTo>
                  <a:lnTo>
                    <a:pt x="0" y="1713600"/>
                  </a:lnTo>
                  <a:lnTo>
                    <a:pt x="0" y="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9" name="Прямоугольник 58"/>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1713600 h 1713600"/>
                <a:gd name="connsiteX1" fmla="*/ 1712700 w 1712700"/>
                <a:gd name="connsiteY1" fmla="*/ 0 h 1713600"/>
                <a:gd name="connsiteX2" fmla="*/ 1712700 w 1712700"/>
                <a:gd name="connsiteY2" fmla="*/ 1713600 h 1713600"/>
                <a:gd name="connsiteX3" fmla="*/ 0 w 1712700"/>
                <a:gd name="connsiteY3" fmla="*/ 171360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1713600"/>
                  </a:moveTo>
                  <a:lnTo>
                    <a:pt x="1712700" y="0"/>
                  </a:lnTo>
                  <a:lnTo>
                    <a:pt x="1712700" y="1713600"/>
                  </a:lnTo>
                  <a:lnTo>
                    <a:pt x="0" y="1713600"/>
                  </a:ln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sp>
        <p:nvSpPr>
          <p:cNvPr id="104" name="Полилиния 103"/>
          <p:cNvSpPr>
            <a:spLocks noChangeAspect="1"/>
          </p:cNvSpPr>
          <p:nvPr/>
        </p:nvSpPr>
        <p:spPr bwMode="auto">
          <a:xfrm>
            <a:off x="9902405" y="0"/>
            <a:ext cx="2289595" cy="2290803"/>
          </a:xfrm>
          <a:custGeom>
            <a:avLst/>
            <a:gdLst>
              <a:gd name="connsiteX0" fmla="*/ 1712696 w 1712696"/>
              <a:gd name="connsiteY0" fmla="*/ 1664380 h 1713600"/>
              <a:gd name="connsiteX1" fmla="*/ 1712696 w 1712696"/>
              <a:gd name="connsiteY1" fmla="*/ 1713600 h 1713600"/>
              <a:gd name="connsiteX2" fmla="*/ 1666083 w 1712696"/>
              <a:gd name="connsiteY2" fmla="*/ 1713600 h 1713600"/>
              <a:gd name="connsiteX3" fmla="*/ 1712696 w 1712696"/>
              <a:gd name="connsiteY3" fmla="*/ 1277272 h 1713600"/>
              <a:gd name="connsiteX4" fmla="*/ 1712696 w 1712696"/>
              <a:gd name="connsiteY4" fmla="*/ 1476393 h 1713600"/>
              <a:gd name="connsiteX5" fmla="*/ 1488054 w 1712696"/>
              <a:gd name="connsiteY5" fmla="*/ 1713600 h 1713600"/>
              <a:gd name="connsiteX6" fmla="*/ 1299480 w 1712696"/>
              <a:gd name="connsiteY6" fmla="*/ 1713600 h 1713600"/>
              <a:gd name="connsiteX7" fmla="*/ 1712696 w 1712696"/>
              <a:gd name="connsiteY7" fmla="*/ 890163 h 1713600"/>
              <a:gd name="connsiteX8" fmla="*/ 1712696 w 1712696"/>
              <a:gd name="connsiteY8" fmla="*/ 1089285 h 1713600"/>
              <a:gd name="connsiteX9" fmla="*/ 1121451 w 1712696"/>
              <a:gd name="connsiteY9" fmla="*/ 1713600 h 1713600"/>
              <a:gd name="connsiteX10" fmla="*/ 932877 w 1712696"/>
              <a:gd name="connsiteY10" fmla="*/ 1713600 h 1713600"/>
              <a:gd name="connsiteX11" fmla="*/ 1712696 w 1712696"/>
              <a:gd name="connsiteY11" fmla="*/ 503055 h 1713600"/>
              <a:gd name="connsiteX12" fmla="*/ 1712696 w 1712696"/>
              <a:gd name="connsiteY12" fmla="*/ 702177 h 1713600"/>
              <a:gd name="connsiteX13" fmla="*/ 754848 w 1712696"/>
              <a:gd name="connsiteY13" fmla="*/ 1713600 h 1713600"/>
              <a:gd name="connsiteX14" fmla="*/ 566274 w 1712696"/>
              <a:gd name="connsiteY14" fmla="*/ 1713600 h 1713600"/>
              <a:gd name="connsiteX15" fmla="*/ 1712696 w 1712696"/>
              <a:gd name="connsiteY15" fmla="*/ 115947 h 1713600"/>
              <a:gd name="connsiteX16" fmla="*/ 1712696 w 1712696"/>
              <a:gd name="connsiteY16" fmla="*/ 315069 h 1713600"/>
              <a:gd name="connsiteX17" fmla="*/ 388245 w 1712696"/>
              <a:gd name="connsiteY17" fmla="*/ 1713600 h 1713600"/>
              <a:gd name="connsiteX18" fmla="*/ 199671 w 1712696"/>
              <a:gd name="connsiteY18" fmla="*/ 1713600 h 1713600"/>
              <a:gd name="connsiteX19" fmla="*/ 0 w 1712696"/>
              <a:gd name="connsiteY19" fmla="*/ 0 h 1713600"/>
              <a:gd name="connsiteX20" fmla="*/ 1712696 w 1712696"/>
              <a:gd name="connsiteY20" fmla="*/ 0 h 1713600"/>
              <a:gd name="connsiteX21" fmla="*/ 1712696 w 1712696"/>
              <a:gd name="connsiteY21" fmla="*/ 1801 h 1713600"/>
              <a:gd name="connsiteX22" fmla="*/ 1642767 w 1712696"/>
              <a:gd name="connsiteY22" fmla="*/ 1801 h 1713600"/>
              <a:gd name="connsiteX23" fmla="*/ 21642 w 1712696"/>
              <a:gd name="connsiteY23" fmla="*/ 1713600 h 1713600"/>
              <a:gd name="connsiteX24" fmla="*/ 0 w 1712696"/>
              <a:gd name="connsiteY24" fmla="*/ 1713600 h 1713600"/>
              <a:gd name="connsiteX25" fmla="*/ 0 w 1712696"/>
              <a:gd name="connsiteY25" fmla="*/ 1537331 h 1713600"/>
              <a:gd name="connsiteX26" fmla="*/ 1454193 w 1712696"/>
              <a:gd name="connsiteY26" fmla="*/ 1801 h 1713600"/>
              <a:gd name="connsiteX27" fmla="*/ 1276164 w 1712696"/>
              <a:gd name="connsiteY27" fmla="*/ 1801 h 1713600"/>
              <a:gd name="connsiteX28" fmla="*/ 0 w 1712696"/>
              <a:gd name="connsiteY28" fmla="*/ 1349344 h 1713600"/>
              <a:gd name="connsiteX29" fmla="*/ 0 w 1712696"/>
              <a:gd name="connsiteY29" fmla="*/ 1150223 h 1713600"/>
              <a:gd name="connsiteX30" fmla="*/ 1087590 w 1712696"/>
              <a:gd name="connsiteY30" fmla="*/ 1801 h 1713600"/>
              <a:gd name="connsiteX31" fmla="*/ 909561 w 1712696"/>
              <a:gd name="connsiteY31" fmla="*/ 1801 h 1713600"/>
              <a:gd name="connsiteX32" fmla="*/ 0 w 1712696"/>
              <a:gd name="connsiteY32" fmla="*/ 962236 h 1713600"/>
              <a:gd name="connsiteX33" fmla="*/ 0 w 1712696"/>
              <a:gd name="connsiteY33" fmla="*/ 763115 h 1713600"/>
              <a:gd name="connsiteX34" fmla="*/ 720987 w 1712696"/>
              <a:gd name="connsiteY34" fmla="*/ 1801 h 1713600"/>
              <a:gd name="connsiteX35" fmla="*/ 542958 w 1712696"/>
              <a:gd name="connsiteY35" fmla="*/ 1801 h 1713600"/>
              <a:gd name="connsiteX36" fmla="*/ 0 w 1712696"/>
              <a:gd name="connsiteY36" fmla="*/ 575128 h 1713600"/>
              <a:gd name="connsiteX37" fmla="*/ 0 w 1712696"/>
              <a:gd name="connsiteY37" fmla="*/ 376007 h 1713600"/>
              <a:gd name="connsiteX38" fmla="*/ 354384 w 1712696"/>
              <a:gd name="connsiteY38" fmla="*/ 1801 h 1713600"/>
              <a:gd name="connsiteX39" fmla="*/ 176355 w 1712696"/>
              <a:gd name="connsiteY39" fmla="*/ 1801 h 1713600"/>
              <a:gd name="connsiteX40" fmla="*/ 0 w 1712696"/>
              <a:gd name="connsiteY40" fmla="*/ 188020 h 171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12696" h="1713600">
                <a:moveTo>
                  <a:pt x="1712696" y="1664380"/>
                </a:moveTo>
                <a:lnTo>
                  <a:pt x="1712696" y="1713600"/>
                </a:lnTo>
                <a:lnTo>
                  <a:pt x="1666083" y="1713600"/>
                </a:lnTo>
                <a:close/>
                <a:moveTo>
                  <a:pt x="1712696" y="1277272"/>
                </a:moveTo>
                <a:lnTo>
                  <a:pt x="1712696" y="1476393"/>
                </a:lnTo>
                <a:lnTo>
                  <a:pt x="1488054" y="1713600"/>
                </a:lnTo>
                <a:lnTo>
                  <a:pt x="1299480" y="1713600"/>
                </a:lnTo>
                <a:close/>
                <a:moveTo>
                  <a:pt x="1712696" y="890163"/>
                </a:moveTo>
                <a:lnTo>
                  <a:pt x="1712696" y="1089285"/>
                </a:lnTo>
                <a:lnTo>
                  <a:pt x="1121451" y="1713600"/>
                </a:lnTo>
                <a:lnTo>
                  <a:pt x="932877" y="1713600"/>
                </a:lnTo>
                <a:close/>
                <a:moveTo>
                  <a:pt x="1712696" y="503055"/>
                </a:moveTo>
                <a:lnTo>
                  <a:pt x="1712696" y="702177"/>
                </a:lnTo>
                <a:lnTo>
                  <a:pt x="754848" y="1713600"/>
                </a:lnTo>
                <a:lnTo>
                  <a:pt x="566274" y="1713600"/>
                </a:lnTo>
                <a:close/>
                <a:moveTo>
                  <a:pt x="1712696" y="115947"/>
                </a:moveTo>
                <a:lnTo>
                  <a:pt x="1712696" y="315069"/>
                </a:lnTo>
                <a:lnTo>
                  <a:pt x="388245" y="1713600"/>
                </a:lnTo>
                <a:lnTo>
                  <a:pt x="199671" y="1713600"/>
                </a:lnTo>
                <a:close/>
                <a:moveTo>
                  <a:pt x="0" y="0"/>
                </a:moveTo>
                <a:lnTo>
                  <a:pt x="1712696" y="0"/>
                </a:lnTo>
                <a:lnTo>
                  <a:pt x="1712696" y="1801"/>
                </a:lnTo>
                <a:lnTo>
                  <a:pt x="1642767" y="1801"/>
                </a:lnTo>
                <a:lnTo>
                  <a:pt x="21642" y="1713600"/>
                </a:lnTo>
                <a:lnTo>
                  <a:pt x="0" y="1713600"/>
                </a:lnTo>
                <a:lnTo>
                  <a:pt x="0" y="1537331"/>
                </a:lnTo>
                <a:lnTo>
                  <a:pt x="1454193" y="1801"/>
                </a:lnTo>
                <a:lnTo>
                  <a:pt x="1276164" y="1801"/>
                </a:lnTo>
                <a:lnTo>
                  <a:pt x="0" y="1349344"/>
                </a:lnTo>
                <a:lnTo>
                  <a:pt x="0" y="1150223"/>
                </a:lnTo>
                <a:lnTo>
                  <a:pt x="1087590" y="1801"/>
                </a:lnTo>
                <a:lnTo>
                  <a:pt x="909561" y="1801"/>
                </a:lnTo>
                <a:lnTo>
                  <a:pt x="0" y="962236"/>
                </a:lnTo>
                <a:lnTo>
                  <a:pt x="0" y="763115"/>
                </a:lnTo>
                <a:lnTo>
                  <a:pt x="720987" y="1801"/>
                </a:lnTo>
                <a:lnTo>
                  <a:pt x="542958" y="1801"/>
                </a:lnTo>
                <a:lnTo>
                  <a:pt x="0" y="575128"/>
                </a:lnTo>
                <a:lnTo>
                  <a:pt x="0" y="376007"/>
                </a:lnTo>
                <a:lnTo>
                  <a:pt x="354384" y="1801"/>
                </a:lnTo>
                <a:lnTo>
                  <a:pt x="176355" y="1801"/>
                </a:lnTo>
                <a:lnTo>
                  <a:pt x="0" y="188020"/>
                </a:lnTo>
                <a:close/>
              </a:path>
            </a:pathLst>
          </a:cu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6"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40" name="Группа 39"/>
          <p:cNvGrpSpPr/>
          <p:nvPr/>
        </p:nvGrpSpPr>
        <p:grpSpPr>
          <a:xfrm>
            <a:off x="12135859" y="-56814"/>
            <a:ext cx="3815344" cy="6914817"/>
            <a:chOff x="9101894" y="-42611"/>
            <a:chExt cx="2861508" cy="5186113"/>
          </a:xfrm>
        </p:grpSpPr>
        <p:sp>
          <p:nvSpPr>
            <p:cNvPr id="41" name="Прямоугольник 40"/>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2" name="Прямая соединительная линия 41"/>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 name="Группа 42"/>
            <p:cNvGrpSpPr/>
            <p:nvPr/>
          </p:nvGrpSpPr>
          <p:grpSpPr>
            <a:xfrm>
              <a:off x="9101894" y="-42611"/>
              <a:ext cx="623008" cy="5155816"/>
              <a:chOff x="9101894" y="-42611"/>
              <a:chExt cx="623008" cy="5155816"/>
            </a:xfrm>
          </p:grpSpPr>
          <p:sp>
            <p:nvSpPr>
              <p:cNvPr id="44" name="Прямоугольник 4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5" name="Прямоугольник 4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6" name="Прямоугольник 4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7" name="Прямоугольник 4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8" name="Прямоугольник 47"/>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9" name="Прямоугольник 48"/>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50" name="Прямоугольник 4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1" name="Прямоугольник 50"/>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2" name="Прямоугольник 51"/>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3" name="Прямоугольник 52"/>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4" name="Прямоугольник 53"/>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5" name="Прямоугольник 54"/>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60" name="Прямоугольник 59"/>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61" name="Прямоугольник 60"/>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62" name="Прямоугольник 61"/>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3" name="TextBox 62"/>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4" name="TextBox 63"/>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5" name="Прямоугольник 64"/>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6" name="Прямоугольник 65"/>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7" name="Прямоугольник 66"/>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8" name="Прямоугольник 67"/>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556961801"/>
      </p:ext>
    </p:extLst>
  </p:cSld>
  <p:clrMapOvr>
    <a:masterClrMapping/>
  </p:clrMapOvr>
  <p:timing>
    <p:tnLst>
      <p:par>
        <p:cTn id="1" dur="indefinite" restart="never" nodeType="tmRoot"/>
      </p:par>
    </p:tnLst>
  </p:timing>
  <p:hf hdr="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Обложка 14">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2785695032"/>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4704"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387049"/>
            <a:ext cx="9024789" cy="1819159"/>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1400669"/>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10155767" y="4063296"/>
            <a:ext cx="1779559"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Место (город)</a:t>
            </a:r>
            <a:r>
              <a:rPr lang="ru-RU" dirty="0"/>
              <a:t/>
            </a:r>
            <a:br>
              <a:rPr lang="ru-RU" dirty="0"/>
            </a:br>
            <a:r>
              <a:rPr lang="ru-RU" dirty="0" smtClean="0"/>
              <a:t>Месяц Год</a:t>
            </a:r>
            <a:endParaRPr lang="ru-RU" dirty="0"/>
          </a:p>
          <a:p>
            <a:pPr lvl="0"/>
            <a:endParaRPr lang="ru-RU" dirty="0"/>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474848"/>
            <a:ext cx="1472905" cy="278400"/>
          </a:xfrm>
          <a:prstGeom prst="rect">
            <a:avLst/>
          </a:prstGeom>
        </p:spPr>
      </p:pic>
      <p:sp>
        <p:nvSpPr>
          <p:cNvPr id="13" name="Рисунок 12"/>
          <p:cNvSpPr>
            <a:spLocks noGrp="1"/>
          </p:cNvSpPr>
          <p:nvPr>
            <p:ph type="pic" sz="quarter" idx="12" hasCustomPrompt="1"/>
          </p:nvPr>
        </p:nvSpPr>
        <p:spPr>
          <a:xfrm>
            <a:off x="3" y="4573200"/>
            <a:ext cx="7621197" cy="2284800"/>
          </a:xfrm>
        </p:spPr>
        <p:txBody>
          <a:bodyPr/>
          <a:lstStyle>
            <a:lvl1pPr>
              <a:defRPr/>
            </a:lvl1pPr>
          </a:lstStyle>
          <a:p>
            <a:r>
              <a:rPr lang="ru-RU" dirty="0" smtClean="0"/>
              <a:t>Фото</a:t>
            </a:r>
            <a:endParaRPr lang="ru-RU" dirty="0"/>
          </a:p>
        </p:txBody>
      </p:sp>
      <p:sp>
        <p:nvSpPr>
          <p:cNvPr id="6" name="Рисунок 5"/>
          <p:cNvSpPr>
            <a:spLocks noGrp="1" noChangeAspect="1"/>
          </p:cNvSpPr>
          <p:nvPr>
            <p:ph type="pic" sz="quarter" idx="13" hasCustomPrompt="1"/>
          </p:nvPr>
        </p:nvSpPr>
        <p:spPr>
          <a:xfrm>
            <a:off x="9907200" y="4573200"/>
            <a:ext cx="2284800"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 name="Рисунок 4"/>
          <p:cNvSpPr>
            <a:spLocks noGrp="1" noChangeAspect="1"/>
          </p:cNvSpPr>
          <p:nvPr>
            <p:ph type="pic" sz="quarter" idx="14" hasCustomPrompt="1"/>
          </p:nvPr>
        </p:nvSpPr>
        <p:spPr>
          <a:xfrm>
            <a:off x="7622401" y="4573200"/>
            <a:ext cx="2284799"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6"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smtClean="0"/>
              <a:t>Подзаголовок (заполняется по необходимости)</a:t>
            </a:r>
            <a:endParaRPr lang="ru-RU" dirty="0" smtClean="0"/>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7" name="TextBox 56"/>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8" name="TextBox 57"/>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59" name="Прямоугольник 58"/>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0" name="Прямоугольник 59"/>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1" name="Прямоугольник 60"/>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2" name="Прямоугольник 61"/>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3803064956"/>
      </p:ext>
    </p:extLst>
  </p:cSld>
  <p:clrMapOvr>
    <a:masterClrMapping/>
  </p:clrMapOvr>
  <p:timing>
    <p:tnLst>
      <p:par>
        <p:cTn id="1" dur="indefinite" restart="never" nodeType="tmRoot"/>
      </p:par>
    </p:tnLst>
  </p:timing>
  <p:hf hdr="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Обложка 15">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4234507699"/>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5728"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387048"/>
            <a:ext cx="9024789" cy="1799771"/>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1400669"/>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10155767" y="4063296"/>
            <a:ext cx="1779559"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Место (город)</a:t>
            </a:r>
            <a:r>
              <a:rPr lang="ru-RU" dirty="0"/>
              <a:t/>
            </a:r>
            <a:br>
              <a:rPr lang="ru-RU" dirty="0"/>
            </a:br>
            <a:r>
              <a:rPr lang="ru-RU" dirty="0" smtClean="0"/>
              <a:t>Месяц Год</a:t>
            </a:r>
            <a:endParaRPr lang="ru-RU" dirty="0"/>
          </a:p>
          <a:p>
            <a:pPr lvl="0"/>
            <a:endParaRPr lang="ru-RU" dirty="0"/>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474848"/>
            <a:ext cx="1472905" cy="278400"/>
          </a:xfrm>
          <a:prstGeom prst="rect">
            <a:avLst/>
          </a:prstGeom>
        </p:spPr>
      </p:pic>
      <p:sp>
        <p:nvSpPr>
          <p:cNvPr id="13" name="Рисунок 12"/>
          <p:cNvSpPr>
            <a:spLocks noGrp="1"/>
          </p:cNvSpPr>
          <p:nvPr>
            <p:ph type="pic" sz="quarter" idx="12" hasCustomPrompt="1"/>
          </p:nvPr>
        </p:nvSpPr>
        <p:spPr>
          <a:xfrm>
            <a:off x="3" y="4573200"/>
            <a:ext cx="7621197" cy="2284800"/>
          </a:xfrm>
        </p:spPr>
        <p:txBody>
          <a:bodyPr/>
          <a:lstStyle>
            <a:lvl1pPr>
              <a:defRPr/>
            </a:lvl1pPr>
          </a:lstStyle>
          <a:p>
            <a:r>
              <a:rPr lang="ru-RU" dirty="0" smtClean="0"/>
              <a:t>Фото</a:t>
            </a:r>
            <a:endParaRPr lang="ru-RU" dirty="0"/>
          </a:p>
        </p:txBody>
      </p:sp>
      <p:grpSp>
        <p:nvGrpSpPr>
          <p:cNvPr id="3" name="Группа 2"/>
          <p:cNvGrpSpPr>
            <a:grpSpLocks noChangeAspect="1"/>
          </p:cNvGrpSpPr>
          <p:nvPr/>
        </p:nvGrpSpPr>
        <p:grpSpPr>
          <a:xfrm>
            <a:off x="7613999" y="4567197"/>
            <a:ext cx="2289600" cy="2290803"/>
            <a:chOff x="5493178" y="3425398"/>
            <a:chExt cx="1717200" cy="1718102"/>
          </a:xfrm>
        </p:grpSpPr>
        <p:sp>
          <p:nvSpPr>
            <p:cNvPr id="57" name="Прямоугольник 56"/>
            <p:cNvSpPr>
              <a:spLocks noChangeAspect="1"/>
            </p:cNvSpPr>
            <p:nvPr/>
          </p:nvSpPr>
          <p:spPr bwMode="auto">
            <a:xfrm>
              <a:off x="5493178" y="3425398"/>
              <a:ext cx="1717200" cy="1718102"/>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6" name="Прямоугольник 55"/>
            <p:cNvSpPr>
              <a:spLocks noChangeAspect="1"/>
            </p:cNvSpPr>
            <p:nvPr/>
          </p:nvSpPr>
          <p:spPr bwMode="auto">
            <a:xfrm>
              <a:off x="5494026" y="3426300"/>
              <a:ext cx="1716352" cy="1717200"/>
            </a:xfrm>
            <a:custGeom>
              <a:avLst/>
              <a:gdLst>
                <a:gd name="connsiteX0" fmla="*/ 0 w 2570400"/>
                <a:gd name="connsiteY0" fmla="*/ 0 h 2571750"/>
                <a:gd name="connsiteX1" fmla="*/ 2570400 w 2570400"/>
                <a:gd name="connsiteY1" fmla="*/ 0 h 2571750"/>
                <a:gd name="connsiteX2" fmla="*/ 2570400 w 2570400"/>
                <a:gd name="connsiteY2" fmla="*/ 2571750 h 2571750"/>
                <a:gd name="connsiteX3" fmla="*/ 0 w 2570400"/>
                <a:gd name="connsiteY3" fmla="*/ 2571750 h 2571750"/>
                <a:gd name="connsiteX4" fmla="*/ 0 w 2570400"/>
                <a:gd name="connsiteY4" fmla="*/ 0 h 2571750"/>
                <a:gd name="connsiteX0" fmla="*/ 0 w 2570480"/>
                <a:gd name="connsiteY0" fmla="*/ 0 h 2571750"/>
                <a:gd name="connsiteX1" fmla="*/ 2570400 w 2570480"/>
                <a:gd name="connsiteY1" fmla="*/ 0 h 2571750"/>
                <a:gd name="connsiteX2" fmla="*/ 2570480 w 2570480"/>
                <a:gd name="connsiteY2" fmla="*/ 1285240 h 2571750"/>
                <a:gd name="connsiteX3" fmla="*/ 2570400 w 2570480"/>
                <a:gd name="connsiteY3" fmla="*/ 2571750 h 2571750"/>
                <a:gd name="connsiteX4" fmla="*/ 0 w 2570480"/>
                <a:gd name="connsiteY4" fmla="*/ 2571750 h 2571750"/>
                <a:gd name="connsiteX5" fmla="*/ 0 w 2570480"/>
                <a:gd name="connsiteY5" fmla="*/ 0 h 2571750"/>
                <a:gd name="connsiteX0" fmla="*/ 0 w 2570480"/>
                <a:gd name="connsiteY0" fmla="*/ 0 h 2571750"/>
                <a:gd name="connsiteX1" fmla="*/ 2570480 w 2570480"/>
                <a:gd name="connsiteY1" fmla="*/ 1285240 h 2571750"/>
                <a:gd name="connsiteX2" fmla="*/ 2570400 w 2570480"/>
                <a:gd name="connsiteY2" fmla="*/ 2571750 h 2571750"/>
                <a:gd name="connsiteX3" fmla="*/ 0 w 2570480"/>
                <a:gd name="connsiteY3" fmla="*/ 2571750 h 2571750"/>
                <a:gd name="connsiteX4" fmla="*/ 0 w 2570480"/>
                <a:gd name="connsiteY4" fmla="*/ 0 h 2571750"/>
                <a:gd name="connsiteX0" fmla="*/ 0 w 2570480"/>
                <a:gd name="connsiteY0" fmla="*/ 0 h 2599737"/>
                <a:gd name="connsiteX1" fmla="*/ 2570480 w 2570480"/>
                <a:gd name="connsiteY1" fmla="*/ 1285240 h 2599737"/>
                <a:gd name="connsiteX2" fmla="*/ 0 w 2570480"/>
                <a:gd name="connsiteY2" fmla="*/ 2571750 h 2599737"/>
                <a:gd name="connsiteX3" fmla="*/ 0 w 2570480"/>
                <a:gd name="connsiteY3" fmla="*/ 0 h 2599737"/>
                <a:gd name="connsiteX0" fmla="*/ 0 w 2570480"/>
                <a:gd name="connsiteY0" fmla="*/ 0 h 2605277"/>
                <a:gd name="connsiteX1" fmla="*/ 2570480 w 2570480"/>
                <a:gd name="connsiteY1" fmla="*/ 1285240 h 2605277"/>
                <a:gd name="connsiteX2" fmla="*/ 0 w 2570480"/>
                <a:gd name="connsiteY2" fmla="*/ 2571750 h 2605277"/>
                <a:gd name="connsiteX3" fmla="*/ 0 w 2570480"/>
                <a:gd name="connsiteY3" fmla="*/ 0 h 2605277"/>
                <a:gd name="connsiteX0" fmla="*/ 0 w 2570480"/>
                <a:gd name="connsiteY0" fmla="*/ 0 h 2571750"/>
                <a:gd name="connsiteX1" fmla="*/ 2570480 w 2570480"/>
                <a:gd name="connsiteY1" fmla="*/ 1285240 h 2571750"/>
                <a:gd name="connsiteX2" fmla="*/ 0 w 2570480"/>
                <a:gd name="connsiteY2" fmla="*/ 2571750 h 2571750"/>
                <a:gd name="connsiteX3" fmla="*/ 0 w 2570480"/>
                <a:gd name="connsiteY3" fmla="*/ 0 h 2571750"/>
              </a:gdLst>
              <a:ahLst/>
              <a:cxnLst>
                <a:cxn ang="0">
                  <a:pos x="connsiteX0" y="connsiteY0"/>
                </a:cxn>
                <a:cxn ang="0">
                  <a:pos x="connsiteX1" y="connsiteY1"/>
                </a:cxn>
                <a:cxn ang="0">
                  <a:pos x="connsiteX2" y="connsiteY2"/>
                </a:cxn>
                <a:cxn ang="0">
                  <a:pos x="connsiteX3" y="connsiteY3"/>
                </a:cxn>
              </a:cxnLst>
              <a:rect l="l" t="t" r="r" b="b"/>
              <a:pathLst>
                <a:path w="2570480" h="2571750">
                  <a:moveTo>
                    <a:pt x="0" y="0"/>
                  </a:moveTo>
                  <a:lnTo>
                    <a:pt x="2570480" y="1285240"/>
                  </a:lnTo>
                  <a:lnTo>
                    <a:pt x="0" y="2571750"/>
                  </a:lnTo>
                  <a:lnTo>
                    <a:pt x="0" y="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grpSp>
        <p:nvGrpSpPr>
          <p:cNvPr id="58" name="Группа 57"/>
          <p:cNvGrpSpPr>
            <a:grpSpLocks noChangeAspect="1"/>
          </p:cNvGrpSpPr>
          <p:nvPr/>
        </p:nvGrpSpPr>
        <p:grpSpPr>
          <a:xfrm>
            <a:off x="9903602" y="4568400"/>
            <a:ext cx="2288399" cy="2289600"/>
            <a:chOff x="6573600" y="0"/>
            <a:chExt cx="2570400" cy="2571750"/>
          </a:xfrm>
        </p:grpSpPr>
        <p:sp>
          <p:nvSpPr>
            <p:cNvPr id="59" name="Прямоугольник 58"/>
            <p:cNvSpPr/>
            <p:nvPr/>
          </p:nvSpPr>
          <p:spPr bwMode="auto">
            <a:xfrm>
              <a:off x="6573600" y="0"/>
              <a:ext cx="2570400" cy="257175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0" name="Полилиния 59"/>
            <p:cNvSpPr>
              <a:spLocks/>
            </p:cNvSpPr>
            <p:nvPr/>
          </p:nvSpPr>
          <p:spPr bwMode="auto">
            <a:xfrm>
              <a:off x="6573600" y="0"/>
              <a:ext cx="2570400" cy="25704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sp>
        <p:nvSpPr>
          <p:cNvPr id="61"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40" name="Группа 39"/>
          <p:cNvGrpSpPr/>
          <p:nvPr/>
        </p:nvGrpSpPr>
        <p:grpSpPr>
          <a:xfrm>
            <a:off x="12135859" y="-56814"/>
            <a:ext cx="3815344" cy="6914817"/>
            <a:chOff x="9101894" y="-42611"/>
            <a:chExt cx="2861508" cy="5186113"/>
          </a:xfrm>
        </p:grpSpPr>
        <p:sp>
          <p:nvSpPr>
            <p:cNvPr id="41" name="Прямоугольник 40"/>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2" name="Прямая соединительная линия 41"/>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 name="Группа 42"/>
            <p:cNvGrpSpPr/>
            <p:nvPr/>
          </p:nvGrpSpPr>
          <p:grpSpPr>
            <a:xfrm>
              <a:off x="9101894" y="-42611"/>
              <a:ext cx="623008" cy="5155816"/>
              <a:chOff x="9101894" y="-42611"/>
              <a:chExt cx="623008" cy="5155816"/>
            </a:xfrm>
          </p:grpSpPr>
          <p:sp>
            <p:nvSpPr>
              <p:cNvPr id="44" name="Прямоугольник 4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5" name="Прямоугольник 4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6" name="Прямоугольник 4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7" name="Прямоугольник 4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8" name="Прямоугольник 47"/>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9" name="Прямоугольник 48"/>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50" name="Прямоугольник 4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1" name="Прямоугольник 50"/>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2" name="Прямоугольник 51"/>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3" name="Прямоугольник 52"/>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4" name="Прямоугольник 53"/>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5" name="Прямоугольник 54"/>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62" name="Прямоугольник 61"/>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63" name="Прямоугольник 62"/>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64" name="Прямоугольник 63"/>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5" name="TextBox 64"/>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6" name="TextBox 65"/>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7" name="Прямоугольник 66"/>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8" name="Прямоугольник 67"/>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9" name="Прямоугольник 68"/>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70" name="Прямоугольник 69"/>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2696822751"/>
      </p:ext>
    </p:extLst>
  </p:cSld>
  <p:clrMapOvr>
    <a:masterClrMapping/>
  </p:clrMapOvr>
  <p:timing>
    <p:tnLst>
      <p:par>
        <p:cTn id="1" dur="indefinite" restart="never" nodeType="tmRoot"/>
      </p:par>
    </p:tnLst>
  </p:timing>
  <p:hf hdr="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Обложка 16">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408995002"/>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6752"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54575" y="377650"/>
            <a:ext cx="9024789" cy="1942047"/>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1400669"/>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10155767" y="4063296"/>
            <a:ext cx="1779559"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Место (город)</a:t>
            </a:r>
            <a:r>
              <a:rPr lang="ru-RU" dirty="0"/>
              <a:t/>
            </a:r>
            <a:br>
              <a:rPr lang="ru-RU" dirty="0"/>
            </a:br>
            <a:r>
              <a:rPr lang="ru-RU" dirty="0" smtClean="0"/>
              <a:t>Месяц Год</a:t>
            </a:r>
            <a:endParaRPr lang="ru-RU" dirty="0"/>
          </a:p>
          <a:p>
            <a:pPr lvl="0"/>
            <a:endParaRPr lang="ru-RU" dirty="0"/>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474848"/>
            <a:ext cx="1472905" cy="278400"/>
          </a:xfrm>
          <a:prstGeom prst="rect">
            <a:avLst/>
          </a:prstGeom>
        </p:spPr>
      </p:pic>
      <p:sp>
        <p:nvSpPr>
          <p:cNvPr id="13" name="Рисунок 12"/>
          <p:cNvSpPr>
            <a:spLocks noGrp="1"/>
          </p:cNvSpPr>
          <p:nvPr>
            <p:ph type="pic" sz="quarter" idx="12" hasCustomPrompt="1"/>
          </p:nvPr>
        </p:nvSpPr>
        <p:spPr>
          <a:xfrm>
            <a:off x="3" y="4565227"/>
            <a:ext cx="7621197" cy="2284800"/>
          </a:xfrm>
        </p:spPr>
        <p:txBody>
          <a:bodyPr/>
          <a:lstStyle>
            <a:lvl1pPr>
              <a:defRPr/>
            </a:lvl1pPr>
          </a:lstStyle>
          <a:p>
            <a:r>
              <a:rPr lang="ru-RU" dirty="0" smtClean="0"/>
              <a:t>Фото</a:t>
            </a:r>
            <a:endParaRPr lang="ru-RU" dirty="0"/>
          </a:p>
        </p:txBody>
      </p:sp>
      <p:grpSp>
        <p:nvGrpSpPr>
          <p:cNvPr id="3" name="Группа 2"/>
          <p:cNvGrpSpPr>
            <a:grpSpLocks noChangeAspect="1"/>
          </p:cNvGrpSpPr>
          <p:nvPr/>
        </p:nvGrpSpPr>
        <p:grpSpPr>
          <a:xfrm>
            <a:off x="7613999" y="4567197"/>
            <a:ext cx="2289600" cy="2290803"/>
            <a:chOff x="5493178" y="3425398"/>
            <a:chExt cx="1717200" cy="1718102"/>
          </a:xfrm>
        </p:grpSpPr>
        <p:sp>
          <p:nvSpPr>
            <p:cNvPr id="57" name="Прямоугольник 56"/>
            <p:cNvSpPr>
              <a:spLocks noChangeAspect="1"/>
            </p:cNvSpPr>
            <p:nvPr/>
          </p:nvSpPr>
          <p:spPr bwMode="auto">
            <a:xfrm>
              <a:off x="5493178" y="3425398"/>
              <a:ext cx="1717200" cy="1718102"/>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6" name="Прямоугольник 55"/>
            <p:cNvSpPr>
              <a:spLocks noChangeAspect="1"/>
            </p:cNvSpPr>
            <p:nvPr/>
          </p:nvSpPr>
          <p:spPr bwMode="auto">
            <a:xfrm>
              <a:off x="5494026" y="3426300"/>
              <a:ext cx="1716352" cy="1717200"/>
            </a:xfrm>
            <a:custGeom>
              <a:avLst/>
              <a:gdLst>
                <a:gd name="connsiteX0" fmla="*/ 0 w 2570400"/>
                <a:gd name="connsiteY0" fmla="*/ 0 h 2571750"/>
                <a:gd name="connsiteX1" fmla="*/ 2570400 w 2570400"/>
                <a:gd name="connsiteY1" fmla="*/ 0 h 2571750"/>
                <a:gd name="connsiteX2" fmla="*/ 2570400 w 2570400"/>
                <a:gd name="connsiteY2" fmla="*/ 2571750 h 2571750"/>
                <a:gd name="connsiteX3" fmla="*/ 0 w 2570400"/>
                <a:gd name="connsiteY3" fmla="*/ 2571750 h 2571750"/>
                <a:gd name="connsiteX4" fmla="*/ 0 w 2570400"/>
                <a:gd name="connsiteY4" fmla="*/ 0 h 2571750"/>
                <a:gd name="connsiteX0" fmla="*/ 0 w 2570480"/>
                <a:gd name="connsiteY0" fmla="*/ 0 h 2571750"/>
                <a:gd name="connsiteX1" fmla="*/ 2570400 w 2570480"/>
                <a:gd name="connsiteY1" fmla="*/ 0 h 2571750"/>
                <a:gd name="connsiteX2" fmla="*/ 2570480 w 2570480"/>
                <a:gd name="connsiteY2" fmla="*/ 1285240 h 2571750"/>
                <a:gd name="connsiteX3" fmla="*/ 2570400 w 2570480"/>
                <a:gd name="connsiteY3" fmla="*/ 2571750 h 2571750"/>
                <a:gd name="connsiteX4" fmla="*/ 0 w 2570480"/>
                <a:gd name="connsiteY4" fmla="*/ 2571750 h 2571750"/>
                <a:gd name="connsiteX5" fmla="*/ 0 w 2570480"/>
                <a:gd name="connsiteY5" fmla="*/ 0 h 2571750"/>
                <a:gd name="connsiteX0" fmla="*/ 0 w 2570480"/>
                <a:gd name="connsiteY0" fmla="*/ 0 h 2571750"/>
                <a:gd name="connsiteX1" fmla="*/ 2570480 w 2570480"/>
                <a:gd name="connsiteY1" fmla="*/ 1285240 h 2571750"/>
                <a:gd name="connsiteX2" fmla="*/ 2570400 w 2570480"/>
                <a:gd name="connsiteY2" fmla="*/ 2571750 h 2571750"/>
                <a:gd name="connsiteX3" fmla="*/ 0 w 2570480"/>
                <a:gd name="connsiteY3" fmla="*/ 2571750 h 2571750"/>
                <a:gd name="connsiteX4" fmla="*/ 0 w 2570480"/>
                <a:gd name="connsiteY4" fmla="*/ 0 h 2571750"/>
                <a:gd name="connsiteX0" fmla="*/ 0 w 2570480"/>
                <a:gd name="connsiteY0" fmla="*/ 0 h 2599737"/>
                <a:gd name="connsiteX1" fmla="*/ 2570480 w 2570480"/>
                <a:gd name="connsiteY1" fmla="*/ 1285240 h 2599737"/>
                <a:gd name="connsiteX2" fmla="*/ 0 w 2570480"/>
                <a:gd name="connsiteY2" fmla="*/ 2571750 h 2599737"/>
                <a:gd name="connsiteX3" fmla="*/ 0 w 2570480"/>
                <a:gd name="connsiteY3" fmla="*/ 0 h 2599737"/>
                <a:gd name="connsiteX0" fmla="*/ 0 w 2570480"/>
                <a:gd name="connsiteY0" fmla="*/ 0 h 2605277"/>
                <a:gd name="connsiteX1" fmla="*/ 2570480 w 2570480"/>
                <a:gd name="connsiteY1" fmla="*/ 1285240 h 2605277"/>
                <a:gd name="connsiteX2" fmla="*/ 0 w 2570480"/>
                <a:gd name="connsiteY2" fmla="*/ 2571750 h 2605277"/>
                <a:gd name="connsiteX3" fmla="*/ 0 w 2570480"/>
                <a:gd name="connsiteY3" fmla="*/ 0 h 2605277"/>
                <a:gd name="connsiteX0" fmla="*/ 0 w 2570480"/>
                <a:gd name="connsiteY0" fmla="*/ 0 h 2571750"/>
                <a:gd name="connsiteX1" fmla="*/ 2570480 w 2570480"/>
                <a:gd name="connsiteY1" fmla="*/ 1285240 h 2571750"/>
                <a:gd name="connsiteX2" fmla="*/ 0 w 2570480"/>
                <a:gd name="connsiteY2" fmla="*/ 2571750 h 2571750"/>
                <a:gd name="connsiteX3" fmla="*/ 0 w 2570480"/>
                <a:gd name="connsiteY3" fmla="*/ 0 h 2571750"/>
              </a:gdLst>
              <a:ahLst/>
              <a:cxnLst>
                <a:cxn ang="0">
                  <a:pos x="connsiteX0" y="connsiteY0"/>
                </a:cxn>
                <a:cxn ang="0">
                  <a:pos x="connsiteX1" y="connsiteY1"/>
                </a:cxn>
                <a:cxn ang="0">
                  <a:pos x="connsiteX2" y="connsiteY2"/>
                </a:cxn>
                <a:cxn ang="0">
                  <a:pos x="connsiteX3" y="connsiteY3"/>
                </a:cxn>
              </a:cxnLst>
              <a:rect l="l" t="t" r="r" b="b"/>
              <a:pathLst>
                <a:path w="2570480" h="2571750">
                  <a:moveTo>
                    <a:pt x="0" y="0"/>
                  </a:moveTo>
                  <a:lnTo>
                    <a:pt x="2570480" y="1285240"/>
                  </a:lnTo>
                  <a:lnTo>
                    <a:pt x="0" y="2571750"/>
                  </a:lnTo>
                  <a:lnTo>
                    <a:pt x="0" y="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grpSp>
        <p:nvGrpSpPr>
          <p:cNvPr id="58" name="Группа 57"/>
          <p:cNvGrpSpPr>
            <a:grpSpLocks noChangeAspect="1"/>
          </p:cNvGrpSpPr>
          <p:nvPr/>
        </p:nvGrpSpPr>
        <p:grpSpPr>
          <a:xfrm>
            <a:off x="9903602" y="4568400"/>
            <a:ext cx="2288399" cy="2289600"/>
            <a:chOff x="6573600" y="0"/>
            <a:chExt cx="2570400" cy="2571750"/>
          </a:xfrm>
        </p:grpSpPr>
        <p:sp>
          <p:nvSpPr>
            <p:cNvPr id="59" name="Прямоугольник 58"/>
            <p:cNvSpPr/>
            <p:nvPr/>
          </p:nvSpPr>
          <p:spPr bwMode="auto">
            <a:xfrm>
              <a:off x="6573600" y="0"/>
              <a:ext cx="2570400" cy="257175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0" name="Полилиния 59"/>
            <p:cNvSpPr>
              <a:spLocks/>
            </p:cNvSpPr>
            <p:nvPr/>
          </p:nvSpPr>
          <p:spPr bwMode="auto">
            <a:xfrm>
              <a:off x="6573600" y="0"/>
              <a:ext cx="2570400" cy="25704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sp>
        <p:nvSpPr>
          <p:cNvPr id="61"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40" name="Группа 39"/>
          <p:cNvGrpSpPr/>
          <p:nvPr/>
        </p:nvGrpSpPr>
        <p:grpSpPr>
          <a:xfrm>
            <a:off x="12135859" y="-56814"/>
            <a:ext cx="3815344" cy="6914817"/>
            <a:chOff x="9101894" y="-42611"/>
            <a:chExt cx="2861508" cy="5186113"/>
          </a:xfrm>
        </p:grpSpPr>
        <p:sp>
          <p:nvSpPr>
            <p:cNvPr id="41" name="Прямоугольник 40"/>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2" name="Прямая соединительная линия 41"/>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 name="Группа 42"/>
            <p:cNvGrpSpPr/>
            <p:nvPr/>
          </p:nvGrpSpPr>
          <p:grpSpPr>
            <a:xfrm>
              <a:off x="9101894" y="-42611"/>
              <a:ext cx="623008" cy="5155816"/>
              <a:chOff x="9101894" y="-42611"/>
              <a:chExt cx="623008" cy="5155816"/>
            </a:xfrm>
          </p:grpSpPr>
          <p:sp>
            <p:nvSpPr>
              <p:cNvPr id="44" name="Прямоугольник 4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5" name="Прямоугольник 4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6" name="Прямоугольник 4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7" name="Прямоугольник 4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8" name="Прямоугольник 47"/>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9" name="Прямоугольник 48"/>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50" name="Прямоугольник 4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1" name="Прямоугольник 50"/>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2" name="Прямоугольник 51"/>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3" name="Прямоугольник 52"/>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4" name="Прямоугольник 53"/>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5" name="Прямоугольник 54"/>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62" name="Прямоугольник 61"/>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63" name="Прямоугольник 62"/>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64" name="Прямоугольник 63"/>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5" name="TextBox 64"/>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6" name="TextBox 65"/>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7" name="Прямоугольник 66"/>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8" name="Прямоугольник 67"/>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9" name="Прямоугольник 68"/>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70" name="Прямоугольник 69"/>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373867120"/>
      </p:ext>
    </p:extLst>
  </p:cSld>
  <p:clrMapOvr>
    <a:masterClrMapping/>
  </p:clrMapOvr>
  <p:timing>
    <p:tnLst>
      <p:par>
        <p:cTn id="1" dur="indefinite" restart="never" nodeType="tmRoot"/>
      </p:par>
    </p:tnLst>
  </p:timing>
  <p:hf hdr="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Обложка 17">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3339077093"/>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7776"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a:spLocks noChangeAspect="1"/>
          </p:cNvSpPr>
          <p:nvPr/>
        </p:nvSpPr>
        <p:spPr bwMode="auto">
          <a:xfrm>
            <a:off x="9908400" y="4573200"/>
            <a:ext cx="2283600" cy="22848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54575" y="399061"/>
            <a:ext cx="9024789" cy="1942047"/>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63296"/>
            <a:ext cx="8977207" cy="461080"/>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5397653"/>
            <a:ext cx="1472905" cy="278400"/>
          </a:xfrm>
          <a:prstGeom prst="rect">
            <a:avLst/>
          </a:prstGeom>
        </p:spPr>
      </p:pic>
      <p:sp>
        <p:nvSpPr>
          <p:cNvPr id="3" name="TextBox 2"/>
          <p:cNvSpPr txBox="1"/>
          <p:nvPr/>
        </p:nvSpPr>
        <p:spPr>
          <a:xfrm>
            <a:off x="10058573" y="5788320"/>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hasCustomPrompt="1"/>
          </p:nvPr>
        </p:nvSpPr>
        <p:spPr>
          <a:xfrm>
            <a:off x="2" y="4573200"/>
            <a:ext cx="9907196" cy="2284800"/>
          </a:xfrm>
        </p:spPr>
        <p:txBody>
          <a:bodyPr/>
          <a:lstStyle>
            <a:lvl1pPr>
              <a:defRPr/>
            </a:lvl1pPr>
          </a:lstStyle>
          <a:p>
            <a:r>
              <a:rPr lang="ru-RU" dirty="0" smtClean="0"/>
              <a:t>Фото</a:t>
            </a:r>
            <a:endParaRPr lang="ru-RU" dirty="0"/>
          </a:p>
        </p:txBody>
      </p:sp>
      <p:sp>
        <p:nvSpPr>
          <p:cNvPr id="6" name="Рисунок 5"/>
          <p:cNvSpPr>
            <a:spLocks noGrp="1" noChangeAspect="1"/>
          </p:cNvSpPr>
          <p:nvPr>
            <p:ph type="pic" sz="quarter" idx="13" hasCustomPrompt="1"/>
          </p:nvPr>
        </p:nvSpPr>
        <p:spPr>
          <a:xfrm>
            <a:off x="9907200" y="0"/>
            <a:ext cx="2284800"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 name="Рисунок 4"/>
          <p:cNvSpPr>
            <a:spLocks noGrp="1" noChangeAspect="1"/>
          </p:cNvSpPr>
          <p:nvPr>
            <p:ph type="pic" sz="quarter" idx="14" hasCustomPrompt="1"/>
          </p:nvPr>
        </p:nvSpPr>
        <p:spPr>
          <a:xfrm>
            <a:off x="9907202" y="2286600"/>
            <a:ext cx="2284799"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6"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38" name="Группа 37"/>
          <p:cNvGrpSpPr/>
          <p:nvPr/>
        </p:nvGrpSpPr>
        <p:grpSpPr>
          <a:xfrm>
            <a:off x="12135859" y="-56814"/>
            <a:ext cx="3815344" cy="6914817"/>
            <a:chOff x="9101894" y="-42611"/>
            <a:chExt cx="2861508" cy="5186113"/>
          </a:xfrm>
        </p:grpSpPr>
        <p:sp>
          <p:nvSpPr>
            <p:cNvPr id="39" name="Прямоугольник 38"/>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0" name="Прямая соединительная линия 39"/>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 name="Группа 40"/>
            <p:cNvGrpSpPr/>
            <p:nvPr/>
          </p:nvGrpSpPr>
          <p:grpSpPr>
            <a:xfrm>
              <a:off x="9101894" y="-42611"/>
              <a:ext cx="623008" cy="5155816"/>
              <a:chOff x="9101894" y="-42611"/>
              <a:chExt cx="623008" cy="5155816"/>
            </a:xfrm>
          </p:grpSpPr>
          <p:sp>
            <p:nvSpPr>
              <p:cNvPr id="42" name="Прямоугольник 41"/>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3" name="Прямоугольник 42"/>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4" name="Прямоугольник 43"/>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5" name="Прямоугольник 44"/>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6" name="Прямоугольник 45"/>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7" name="Прямоугольник 46"/>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8" name="Прямоугольник 47"/>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9" name="Прямоугольник 48"/>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0" name="Прямоугольник 49"/>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1" name="Прямоугольник 50"/>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2" name="Прямоугольник 51"/>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3" name="Прямоугольник 52"/>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4" name="Прямоугольник 53"/>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5" name="Прямоугольник 54"/>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8" name="Прямоугольник 57"/>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9" name="TextBox 58"/>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0" name="TextBox 59"/>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1" name="Прямоугольник 60"/>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2" name="Прямоугольник 61"/>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3" name="Прямоугольник 62"/>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4" name="Прямоугольник 63"/>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4104393527"/>
      </p:ext>
    </p:extLst>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658024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Обложка 18">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2847787645"/>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8800"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a:spLocks noChangeAspect="1"/>
          </p:cNvSpPr>
          <p:nvPr/>
        </p:nvSpPr>
        <p:spPr bwMode="auto">
          <a:xfrm>
            <a:off x="9902400" y="4567197"/>
            <a:ext cx="2289600" cy="2290803"/>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4" y="377650"/>
            <a:ext cx="9024789" cy="1942047"/>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63296"/>
            <a:ext cx="8977207" cy="461080"/>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5397653"/>
            <a:ext cx="1472905" cy="278400"/>
          </a:xfrm>
          <a:prstGeom prst="rect">
            <a:avLst/>
          </a:prstGeom>
        </p:spPr>
      </p:pic>
      <p:sp>
        <p:nvSpPr>
          <p:cNvPr id="3" name="TextBox 2"/>
          <p:cNvSpPr txBox="1"/>
          <p:nvPr/>
        </p:nvSpPr>
        <p:spPr>
          <a:xfrm>
            <a:off x="10058573" y="5788320"/>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hasCustomPrompt="1"/>
          </p:nvPr>
        </p:nvSpPr>
        <p:spPr>
          <a:xfrm>
            <a:off x="2" y="4567197"/>
            <a:ext cx="9907196" cy="2290803"/>
          </a:xfrm>
        </p:spPr>
        <p:txBody>
          <a:bodyPr/>
          <a:lstStyle>
            <a:lvl1pPr>
              <a:defRPr/>
            </a:lvl1pPr>
          </a:lstStyle>
          <a:p>
            <a:r>
              <a:rPr lang="ru-RU" dirty="0" smtClean="0"/>
              <a:t>Фото</a:t>
            </a:r>
            <a:endParaRPr lang="ru-RU" dirty="0"/>
          </a:p>
        </p:txBody>
      </p:sp>
      <p:sp>
        <p:nvSpPr>
          <p:cNvPr id="58" name="Прямоугольник 57"/>
          <p:cNvSpPr>
            <a:spLocks noChangeAspect="1"/>
          </p:cNvSpPr>
          <p:nvPr/>
        </p:nvSpPr>
        <p:spPr bwMode="auto">
          <a:xfrm>
            <a:off x="9902400" y="2283599"/>
            <a:ext cx="2289600" cy="2290803"/>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nvGrpSpPr>
          <p:cNvPr id="60" name="Группа 59"/>
          <p:cNvGrpSpPr>
            <a:grpSpLocks noChangeAspect="1"/>
          </p:cNvGrpSpPr>
          <p:nvPr/>
        </p:nvGrpSpPr>
        <p:grpSpPr>
          <a:xfrm>
            <a:off x="9903602" y="0"/>
            <a:ext cx="2288399" cy="2289600"/>
            <a:chOff x="6573600" y="0"/>
            <a:chExt cx="2570400" cy="2571750"/>
          </a:xfrm>
        </p:grpSpPr>
        <p:sp>
          <p:nvSpPr>
            <p:cNvPr id="61" name="Прямоугольник 60"/>
            <p:cNvSpPr/>
            <p:nvPr/>
          </p:nvSpPr>
          <p:spPr bwMode="auto">
            <a:xfrm>
              <a:off x="6573600" y="0"/>
              <a:ext cx="2570400" cy="257175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2" name="Полилиния 61"/>
            <p:cNvSpPr>
              <a:spLocks/>
            </p:cNvSpPr>
            <p:nvPr/>
          </p:nvSpPr>
          <p:spPr bwMode="auto">
            <a:xfrm>
              <a:off x="6573600" y="0"/>
              <a:ext cx="2570400" cy="25704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sp>
        <p:nvSpPr>
          <p:cNvPr id="56"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40" name="Группа 39"/>
          <p:cNvGrpSpPr/>
          <p:nvPr/>
        </p:nvGrpSpPr>
        <p:grpSpPr>
          <a:xfrm>
            <a:off x="12135859" y="-56814"/>
            <a:ext cx="3815344" cy="6914817"/>
            <a:chOff x="9101894" y="-42611"/>
            <a:chExt cx="2861508" cy="5186113"/>
          </a:xfrm>
        </p:grpSpPr>
        <p:sp>
          <p:nvSpPr>
            <p:cNvPr id="41" name="Прямоугольник 40"/>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2" name="Прямая соединительная линия 41"/>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 name="Группа 42"/>
            <p:cNvGrpSpPr/>
            <p:nvPr/>
          </p:nvGrpSpPr>
          <p:grpSpPr>
            <a:xfrm>
              <a:off x="9101894" y="-42611"/>
              <a:ext cx="623008" cy="5155816"/>
              <a:chOff x="9101894" y="-42611"/>
              <a:chExt cx="623008" cy="5155816"/>
            </a:xfrm>
          </p:grpSpPr>
          <p:sp>
            <p:nvSpPr>
              <p:cNvPr id="44" name="Прямоугольник 4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5" name="Прямоугольник 4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6" name="Прямоугольник 4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7" name="Прямоугольник 4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8" name="Прямоугольник 47"/>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9" name="Прямоугольник 48"/>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50" name="Прямоугольник 4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1" name="Прямоугольник 50"/>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2" name="Прямоугольник 51"/>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3" name="Прямоугольник 52"/>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4" name="Прямоугольник 53"/>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5" name="Прямоугольник 54"/>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9" name="Прямоугольник 58"/>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63" name="Прямоугольник 62"/>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64" name="Прямоугольник 63"/>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5" name="TextBox 64"/>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6" name="TextBox 65"/>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7" name="Прямоугольник 66"/>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8" name="Прямоугольник 67"/>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9" name="Прямоугольник 68"/>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70" name="Прямоугольник 69"/>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3462343190"/>
      </p:ext>
    </p:extLst>
  </p:cSld>
  <p:clrMapOvr>
    <a:masterClrMapping/>
  </p:clrMapOvr>
  <p:timing>
    <p:tnLst>
      <p:par>
        <p:cTn id="1" dur="indefinite" restart="never" nodeType="tmRoot"/>
      </p:par>
    </p:tnLst>
  </p:timing>
  <p:hf hdr="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Обложка 19">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221558571"/>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29824"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a:spLocks noChangeAspect="1"/>
          </p:cNvSpPr>
          <p:nvPr/>
        </p:nvSpPr>
        <p:spPr bwMode="auto">
          <a:xfrm>
            <a:off x="9908400" y="4573200"/>
            <a:ext cx="2283600" cy="22848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4" y="374649"/>
            <a:ext cx="9024789" cy="1942047"/>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123707"/>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63296"/>
            <a:ext cx="8977207" cy="461080"/>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5397653"/>
            <a:ext cx="1472905" cy="278400"/>
          </a:xfrm>
          <a:prstGeom prst="rect">
            <a:avLst/>
          </a:prstGeom>
        </p:spPr>
      </p:pic>
      <p:sp>
        <p:nvSpPr>
          <p:cNvPr id="3" name="TextBox 2"/>
          <p:cNvSpPr txBox="1"/>
          <p:nvPr/>
        </p:nvSpPr>
        <p:spPr>
          <a:xfrm>
            <a:off x="10058573" y="5788320"/>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hasCustomPrompt="1"/>
          </p:nvPr>
        </p:nvSpPr>
        <p:spPr>
          <a:xfrm>
            <a:off x="2" y="4573200"/>
            <a:ext cx="9907196" cy="2284800"/>
          </a:xfrm>
        </p:spPr>
        <p:txBody>
          <a:bodyPr/>
          <a:lstStyle>
            <a:lvl1pPr>
              <a:defRPr/>
            </a:lvl1pPr>
          </a:lstStyle>
          <a:p>
            <a:r>
              <a:rPr lang="ru-RU" dirty="0" smtClean="0"/>
              <a:t>Фото</a:t>
            </a:r>
            <a:endParaRPr lang="ru-RU" dirty="0"/>
          </a:p>
        </p:txBody>
      </p:sp>
      <p:sp>
        <p:nvSpPr>
          <p:cNvPr id="6" name="Рисунок 5"/>
          <p:cNvSpPr>
            <a:spLocks noGrp="1" noChangeAspect="1"/>
          </p:cNvSpPr>
          <p:nvPr>
            <p:ph type="pic" sz="quarter" idx="13" hasCustomPrompt="1"/>
          </p:nvPr>
        </p:nvSpPr>
        <p:spPr>
          <a:xfrm>
            <a:off x="9907200" y="0"/>
            <a:ext cx="2284800"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 name="Рисунок 4"/>
          <p:cNvSpPr>
            <a:spLocks noGrp="1" noChangeAspect="1"/>
          </p:cNvSpPr>
          <p:nvPr>
            <p:ph type="pic" sz="quarter" idx="14" hasCustomPrompt="1"/>
          </p:nvPr>
        </p:nvSpPr>
        <p:spPr>
          <a:xfrm>
            <a:off x="9907202" y="2286600"/>
            <a:ext cx="2284799"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6"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38" name="Группа 37"/>
          <p:cNvGrpSpPr/>
          <p:nvPr/>
        </p:nvGrpSpPr>
        <p:grpSpPr>
          <a:xfrm>
            <a:off x="12135859" y="-56814"/>
            <a:ext cx="3815344" cy="6914817"/>
            <a:chOff x="9101894" y="-42611"/>
            <a:chExt cx="2861508" cy="5186113"/>
          </a:xfrm>
        </p:grpSpPr>
        <p:sp>
          <p:nvSpPr>
            <p:cNvPr id="39" name="Прямоугольник 38"/>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0" name="Прямая соединительная линия 39"/>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 name="Группа 40"/>
            <p:cNvGrpSpPr/>
            <p:nvPr/>
          </p:nvGrpSpPr>
          <p:grpSpPr>
            <a:xfrm>
              <a:off x="9101894" y="-42611"/>
              <a:ext cx="623008" cy="5155816"/>
              <a:chOff x="9101894" y="-42611"/>
              <a:chExt cx="623008" cy="5155816"/>
            </a:xfrm>
          </p:grpSpPr>
          <p:sp>
            <p:nvSpPr>
              <p:cNvPr id="42" name="Прямоугольник 41"/>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3" name="Прямоугольник 42"/>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4" name="Прямоугольник 43"/>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5" name="Прямоугольник 44"/>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6" name="Прямоугольник 45"/>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7" name="Прямоугольник 46"/>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8" name="Прямоугольник 47"/>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9" name="Прямоугольник 48"/>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0" name="Прямоугольник 49"/>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1" name="Прямоугольник 50"/>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2" name="Прямоугольник 51"/>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3" name="Прямоугольник 52"/>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4" name="Прямоугольник 53"/>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5" name="Прямоугольник 54"/>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8" name="Прямоугольник 57"/>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9" name="TextBox 58"/>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0" name="TextBox 59"/>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1" name="Прямоугольник 60"/>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2" name="Прямоугольник 61"/>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3" name="Прямоугольник 62"/>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4" name="Прямоугольник 63"/>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656718771"/>
      </p:ext>
    </p:extLst>
  </p:cSld>
  <p:clrMapOvr>
    <a:masterClrMapping/>
  </p:clrMapOvr>
  <p:timing>
    <p:tnLst>
      <p:par>
        <p:cTn id="1" dur="indefinite" restart="never" nodeType="tmRoot"/>
      </p:par>
    </p:tnLst>
  </p:timing>
  <p:hf hdr="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Обложка 20">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4159129027"/>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0848"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381674"/>
            <a:ext cx="9024789" cy="1925977"/>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099848"/>
            <a:ext cx="8977207" cy="80048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51300"/>
            <a:ext cx="11456959"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Название мероприятия</a:t>
            </a:r>
            <a:br>
              <a:rPr lang="ru-RU" dirty="0" smtClean="0"/>
            </a:br>
            <a:r>
              <a:rPr lang="ru-RU" dirty="0" smtClean="0"/>
              <a:t>Дата проведения</a:t>
            </a:r>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474848"/>
            <a:ext cx="1472905" cy="278400"/>
          </a:xfrm>
          <a:prstGeom prst="rect">
            <a:avLst/>
          </a:prstGeom>
        </p:spPr>
      </p:pic>
      <p:sp>
        <p:nvSpPr>
          <p:cNvPr id="13" name="Рисунок 12"/>
          <p:cNvSpPr>
            <a:spLocks noGrp="1"/>
          </p:cNvSpPr>
          <p:nvPr>
            <p:ph type="pic" sz="quarter" idx="12" hasCustomPrompt="1"/>
          </p:nvPr>
        </p:nvSpPr>
        <p:spPr>
          <a:xfrm>
            <a:off x="6868800" y="4573201"/>
            <a:ext cx="5323200" cy="2289601"/>
          </a:xfrm>
        </p:spPr>
        <p:txBody>
          <a:bodyPr vert="horz" lIns="0" tIns="0" rIns="0" bIns="0" rtlCol="0">
            <a:noAutofit/>
          </a:bodyPr>
          <a:lstStyle>
            <a:lvl1pPr>
              <a:defRPr lang="ru-RU" dirty="0"/>
            </a:lvl1pPr>
          </a:lstStyle>
          <a:p>
            <a:pPr lvl="0"/>
            <a:r>
              <a:rPr lang="ru-RU" dirty="0" smtClean="0"/>
              <a:t>Фото</a:t>
            </a:r>
            <a:endParaRPr lang="ru-RU" dirty="0"/>
          </a:p>
        </p:txBody>
      </p:sp>
      <p:sp>
        <p:nvSpPr>
          <p:cNvPr id="6" name="Рисунок 5"/>
          <p:cNvSpPr>
            <a:spLocks noGrp="1" noChangeAspect="1"/>
          </p:cNvSpPr>
          <p:nvPr>
            <p:ph type="pic" sz="quarter" idx="13" hasCustomPrompt="1"/>
          </p:nvPr>
        </p:nvSpPr>
        <p:spPr>
          <a:xfrm>
            <a:off x="2289598" y="4573201"/>
            <a:ext cx="2289601" cy="2289601"/>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 name="Рисунок 4"/>
          <p:cNvSpPr>
            <a:spLocks noGrp="1" noChangeAspect="1"/>
          </p:cNvSpPr>
          <p:nvPr>
            <p:ph type="pic" sz="quarter" idx="14" hasCustomPrompt="1"/>
          </p:nvPr>
        </p:nvSpPr>
        <p:spPr>
          <a:xfrm>
            <a:off x="-1" y="4573201"/>
            <a:ext cx="2289600" cy="2289601"/>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3" name="Рисунок 2"/>
          <p:cNvSpPr>
            <a:spLocks noGrp="1" noChangeAspect="1"/>
          </p:cNvSpPr>
          <p:nvPr>
            <p:ph type="pic" sz="quarter" idx="15" hasCustomPrompt="1"/>
          </p:nvPr>
        </p:nvSpPr>
        <p:spPr>
          <a:xfrm>
            <a:off x="4579197" y="4573201"/>
            <a:ext cx="2289603" cy="2289601"/>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6" name="TextBox 55"/>
          <p:cNvSpPr txBox="1"/>
          <p:nvPr/>
        </p:nvSpPr>
        <p:spPr>
          <a:xfrm>
            <a:off x="10058573" y="844136"/>
            <a:ext cx="1975413" cy="318100"/>
          </a:xfrm>
          <a:prstGeom prst="rect">
            <a:avLst/>
          </a:prstGeom>
          <a:noFill/>
        </p:spPr>
        <p:txBody>
          <a:bodyPr wrap="none" rtlCol="0">
            <a:spAutoFit/>
          </a:bodyPr>
          <a:lstStyle/>
          <a:p>
            <a:r>
              <a:rPr lang="ru-RU" sz="1467" dirty="0" smtClean="0">
                <a:solidFill>
                  <a:schemeClr val="accent1"/>
                </a:solidFill>
              </a:rPr>
              <a:t>Партнеры</a:t>
            </a:r>
            <a:r>
              <a:rPr lang="ru-RU" sz="1467" baseline="0" dirty="0" smtClean="0">
                <a:solidFill>
                  <a:schemeClr val="accent1"/>
                </a:solidFill>
              </a:rPr>
              <a:t> для роста</a:t>
            </a:r>
            <a:endParaRPr lang="ru-RU" sz="1467" dirty="0">
              <a:solidFill>
                <a:schemeClr val="accent1"/>
              </a:solidFill>
            </a:endParaRPr>
          </a:p>
        </p:txBody>
      </p:sp>
      <p:sp>
        <p:nvSpPr>
          <p:cNvPr id="57" name="Текст 7"/>
          <p:cNvSpPr>
            <a:spLocks noGrp="1"/>
          </p:cNvSpPr>
          <p:nvPr>
            <p:ph type="body" sz="quarter" idx="16"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38" name="Группа 37"/>
          <p:cNvGrpSpPr/>
          <p:nvPr/>
        </p:nvGrpSpPr>
        <p:grpSpPr>
          <a:xfrm>
            <a:off x="12135859" y="-56814"/>
            <a:ext cx="3815344" cy="6914817"/>
            <a:chOff x="9101894" y="-42611"/>
            <a:chExt cx="2861508" cy="5186113"/>
          </a:xfrm>
        </p:grpSpPr>
        <p:sp>
          <p:nvSpPr>
            <p:cNvPr id="39" name="Прямоугольник 38"/>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0" name="Прямая соединительная линия 39"/>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 name="Группа 40"/>
            <p:cNvGrpSpPr/>
            <p:nvPr/>
          </p:nvGrpSpPr>
          <p:grpSpPr>
            <a:xfrm>
              <a:off x="9101894" y="-42611"/>
              <a:ext cx="623008" cy="5155816"/>
              <a:chOff x="9101894" y="-42611"/>
              <a:chExt cx="623008" cy="5155816"/>
            </a:xfrm>
          </p:grpSpPr>
          <p:sp>
            <p:nvSpPr>
              <p:cNvPr id="42" name="Прямоугольник 41"/>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3" name="Прямоугольник 42"/>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4" name="Прямоугольник 43"/>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5" name="Прямоугольник 44"/>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6" name="Прямоугольник 45"/>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7" name="Прямоугольник 46"/>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8" name="Прямоугольник 47"/>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9" name="Прямоугольник 48"/>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0" name="Прямоугольник 49"/>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1" name="Прямоугольник 50"/>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2" name="Прямоугольник 51"/>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3" name="Прямоугольник 52"/>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4" name="Прямоугольник 53"/>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5" name="Прямоугольник 54"/>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8" name="Прямоугольник 57"/>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9" name="TextBox 58"/>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0" name="TextBox 59"/>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1" name="Прямоугольник 60"/>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2" name="Прямоугольник 61"/>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3" name="Прямоугольник 62"/>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4" name="Прямоугольник 63"/>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083210183"/>
      </p:ext>
    </p:extLst>
  </p:cSld>
  <p:clrMapOvr>
    <a:masterClrMapping/>
  </p:clrMapOvr>
  <p:timing>
    <p:tnLst>
      <p:par>
        <p:cTn id="1" dur="indefinite" restart="never" nodeType="tmRoot"/>
      </p:par>
    </p:tnLst>
  </p:timing>
  <p:hf hdr="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Обложка 21">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4097438831"/>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1872"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384676"/>
            <a:ext cx="9024789" cy="1925977"/>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3099848"/>
            <a:ext cx="8977207" cy="80048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4051300"/>
            <a:ext cx="11456959"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Название мероприятия</a:t>
            </a:r>
            <a:br>
              <a:rPr lang="ru-RU" dirty="0" smtClean="0"/>
            </a:br>
            <a:r>
              <a:rPr lang="ru-RU" dirty="0" smtClean="0"/>
              <a:t>Дата проведения</a:t>
            </a:r>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474848"/>
            <a:ext cx="1472905" cy="278400"/>
          </a:xfrm>
          <a:prstGeom prst="rect">
            <a:avLst/>
          </a:prstGeom>
        </p:spPr>
      </p:pic>
      <p:sp>
        <p:nvSpPr>
          <p:cNvPr id="13" name="Рисунок 12"/>
          <p:cNvSpPr>
            <a:spLocks noGrp="1"/>
          </p:cNvSpPr>
          <p:nvPr>
            <p:ph type="pic" sz="quarter" idx="12" hasCustomPrompt="1"/>
          </p:nvPr>
        </p:nvSpPr>
        <p:spPr>
          <a:xfrm>
            <a:off x="6868800" y="4573200"/>
            <a:ext cx="5323200" cy="2284800"/>
          </a:xfrm>
        </p:spPr>
        <p:txBody>
          <a:bodyPr/>
          <a:lstStyle>
            <a:lvl1pPr>
              <a:defRPr/>
            </a:lvl1pPr>
          </a:lstStyle>
          <a:p>
            <a:r>
              <a:rPr lang="ru-RU" dirty="0" smtClean="0"/>
              <a:t>Фото</a:t>
            </a:r>
            <a:endParaRPr lang="ru-RU" dirty="0"/>
          </a:p>
        </p:txBody>
      </p:sp>
      <p:sp>
        <p:nvSpPr>
          <p:cNvPr id="56" name="TextBox 55"/>
          <p:cNvSpPr txBox="1"/>
          <p:nvPr/>
        </p:nvSpPr>
        <p:spPr>
          <a:xfrm>
            <a:off x="10058573" y="844136"/>
            <a:ext cx="1975413" cy="318100"/>
          </a:xfrm>
          <a:prstGeom prst="rect">
            <a:avLst/>
          </a:prstGeom>
          <a:noFill/>
        </p:spPr>
        <p:txBody>
          <a:bodyPr wrap="none" rtlCol="0">
            <a:spAutoFit/>
          </a:bodyPr>
          <a:lstStyle/>
          <a:p>
            <a:r>
              <a:rPr lang="ru-RU" sz="1467" dirty="0" smtClean="0">
                <a:solidFill>
                  <a:schemeClr val="accent1"/>
                </a:solidFill>
              </a:rPr>
              <a:t>Партнеры</a:t>
            </a:r>
            <a:r>
              <a:rPr lang="ru-RU" sz="1467" baseline="0" dirty="0" smtClean="0">
                <a:solidFill>
                  <a:schemeClr val="accent1"/>
                </a:solidFill>
              </a:rPr>
              <a:t> для роста</a:t>
            </a:r>
            <a:endParaRPr lang="ru-RU" sz="1467" dirty="0">
              <a:solidFill>
                <a:schemeClr val="accent1"/>
              </a:solidFill>
            </a:endParaRPr>
          </a:p>
        </p:txBody>
      </p:sp>
      <p:grpSp>
        <p:nvGrpSpPr>
          <p:cNvPr id="11" name="Группа 10"/>
          <p:cNvGrpSpPr>
            <a:grpSpLocks noChangeAspect="1"/>
          </p:cNvGrpSpPr>
          <p:nvPr/>
        </p:nvGrpSpPr>
        <p:grpSpPr>
          <a:xfrm>
            <a:off x="4579200" y="4567197"/>
            <a:ext cx="2289600" cy="2290803"/>
            <a:chOff x="3425397" y="3425398"/>
            <a:chExt cx="1717200" cy="1718102"/>
          </a:xfrm>
        </p:grpSpPr>
        <p:sp>
          <p:nvSpPr>
            <p:cNvPr id="58" name="Прямоугольник 57"/>
            <p:cNvSpPr>
              <a:spLocks noChangeAspect="1"/>
            </p:cNvSpPr>
            <p:nvPr/>
          </p:nvSpPr>
          <p:spPr bwMode="auto">
            <a:xfrm>
              <a:off x="3425397" y="3425398"/>
              <a:ext cx="1717200" cy="1718102"/>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8" name="Кольцо 7"/>
            <p:cNvSpPr/>
            <p:nvPr/>
          </p:nvSpPr>
          <p:spPr bwMode="auto">
            <a:xfrm>
              <a:off x="3558296" y="3558748"/>
              <a:ext cx="1451402" cy="1451402"/>
            </a:xfrm>
            <a:prstGeom prst="donut">
              <a:avLst>
                <a:gd name="adj" fmla="val 14683"/>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9" name="Кольцо 58"/>
            <p:cNvSpPr/>
            <p:nvPr/>
          </p:nvSpPr>
          <p:spPr bwMode="auto">
            <a:xfrm>
              <a:off x="3763584" y="3764036"/>
              <a:ext cx="1040826" cy="1040826"/>
            </a:xfrm>
            <a:prstGeom prst="donut">
              <a:avLst>
                <a:gd name="adj" fmla="val 23358"/>
              </a:avLst>
            </a:prstGeom>
            <a:solidFill>
              <a:schemeClr val="bg2"/>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9" name="Овал 8"/>
            <p:cNvSpPr/>
            <p:nvPr/>
          </p:nvSpPr>
          <p:spPr bwMode="auto">
            <a:xfrm>
              <a:off x="3998351" y="3998803"/>
              <a:ext cx="571292" cy="571292"/>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grpSp>
        <p:nvGrpSpPr>
          <p:cNvPr id="2" name="Группа 1"/>
          <p:cNvGrpSpPr/>
          <p:nvPr/>
        </p:nvGrpSpPr>
        <p:grpSpPr>
          <a:xfrm>
            <a:off x="2289600" y="4567197"/>
            <a:ext cx="2289600" cy="2290803"/>
            <a:chOff x="7431300" y="1712699"/>
            <a:chExt cx="1717200" cy="1718102"/>
          </a:xfrm>
        </p:grpSpPr>
        <p:sp>
          <p:nvSpPr>
            <p:cNvPr id="60" name="Прямоугольник 57"/>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0 h 1713600"/>
                <a:gd name="connsiteX1" fmla="*/ 1712700 w 1712700"/>
                <a:gd name="connsiteY1" fmla="*/ 0 h 1713600"/>
                <a:gd name="connsiteX2" fmla="*/ 0 w 1712700"/>
                <a:gd name="connsiteY2" fmla="*/ 1713600 h 1713600"/>
                <a:gd name="connsiteX3" fmla="*/ 0 w 1712700"/>
                <a:gd name="connsiteY3" fmla="*/ 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0"/>
                  </a:moveTo>
                  <a:lnTo>
                    <a:pt x="1712700" y="0"/>
                  </a:lnTo>
                  <a:lnTo>
                    <a:pt x="0" y="1713600"/>
                  </a:lnTo>
                  <a:lnTo>
                    <a:pt x="0" y="0"/>
                  </a:ln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1" name="Прямоугольник 58"/>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1713600 h 1713600"/>
                <a:gd name="connsiteX1" fmla="*/ 1712700 w 1712700"/>
                <a:gd name="connsiteY1" fmla="*/ 0 h 1713600"/>
                <a:gd name="connsiteX2" fmla="*/ 1712700 w 1712700"/>
                <a:gd name="connsiteY2" fmla="*/ 1713600 h 1713600"/>
                <a:gd name="connsiteX3" fmla="*/ 0 w 1712700"/>
                <a:gd name="connsiteY3" fmla="*/ 171360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1713600"/>
                  </a:moveTo>
                  <a:lnTo>
                    <a:pt x="1712700" y="0"/>
                  </a:lnTo>
                  <a:lnTo>
                    <a:pt x="1712700" y="1713600"/>
                  </a:lnTo>
                  <a:lnTo>
                    <a:pt x="0" y="1713600"/>
                  </a:lnTo>
                  <a:close/>
                </a:path>
              </a:pathLst>
            </a:cu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grpSp>
        <p:nvGrpSpPr>
          <p:cNvPr id="62" name="Группа 61"/>
          <p:cNvGrpSpPr/>
          <p:nvPr/>
        </p:nvGrpSpPr>
        <p:grpSpPr>
          <a:xfrm>
            <a:off x="0" y="4567197"/>
            <a:ext cx="2289600" cy="2290803"/>
            <a:chOff x="7431300" y="1712699"/>
            <a:chExt cx="1717200" cy="1718102"/>
          </a:xfrm>
        </p:grpSpPr>
        <p:sp>
          <p:nvSpPr>
            <p:cNvPr id="63" name="Прямоугольник 57"/>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0 h 1713600"/>
                <a:gd name="connsiteX1" fmla="*/ 1712700 w 1712700"/>
                <a:gd name="connsiteY1" fmla="*/ 0 h 1713600"/>
                <a:gd name="connsiteX2" fmla="*/ 0 w 1712700"/>
                <a:gd name="connsiteY2" fmla="*/ 1713600 h 1713600"/>
                <a:gd name="connsiteX3" fmla="*/ 0 w 1712700"/>
                <a:gd name="connsiteY3" fmla="*/ 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0"/>
                  </a:moveTo>
                  <a:lnTo>
                    <a:pt x="1712700" y="0"/>
                  </a:lnTo>
                  <a:lnTo>
                    <a:pt x="0" y="1713600"/>
                  </a:lnTo>
                  <a:lnTo>
                    <a:pt x="0" y="0"/>
                  </a:lnTo>
                  <a:close/>
                </a:path>
              </a:pathLst>
            </a:cu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4" name="Прямоугольник 58"/>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1713600 h 1713600"/>
                <a:gd name="connsiteX1" fmla="*/ 1712700 w 1712700"/>
                <a:gd name="connsiteY1" fmla="*/ 0 h 1713600"/>
                <a:gd name="connsiteX2" fmla="*/ 1712700 w 1712700"/>
                <a:gd name="connsiteY2" fmla="*/ 1713600 h 1713600"/>
                <a:gd name="connsiteX3" fmla="*/ 0 w 1712700"/>
                <a:gd name="connsiteY3" fmla="*/ 171360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1713600"/>
                  </a:moveTo>
                  <a:lnTo>
                    <a:pt x="1712700" y="0"/>
                  </a:lnTo>
                  <a:lnTo>
                    <a:pt x="1712700" y="1713600"/>
                  </a:lnTo>
                  <a:lnTo>
                    <a:pt x="0" y="171360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sp>
        <p:nvSpPr>
          <p:cNvPr id="57" name="Текст 7"/>
          <p:cNvSpPr>
            <a:spLocks noGrp="1"/>
          </p:cNvSpPr>
          <p:nvPr>
            <p:ph type="body" sz="quarter" idx="15" hasCustomPrompt="1"/>
          </p:nvPr>
        </p:nvSpPr>
        <p:spPr>
          <a:xfrm>
            <a:off x="478367" y="2341107"/>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46" name="Группа 45"/>
          <p:cNvGrpSpPr/>
          <p:nvPr/>
        </p:nvGrpSpPr>
        <p:grpSpPr>
          <a:xfrm>
            <a:off x="12135859" y="-56814"/>
            <a:ext cx="3815344" cy="6914817"/>
            <a:chOff x="9101894" y="-42611"/>
            <a:chExt cx="2861508" cy="5186113"/>
          </a:xfrm>
        </p:grpSpPr>
        <p:sp>
          <p:nvSpPr>
            <p:cNvPr id="47" name="Прямоугольник 46"/>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8" name="Прямая соединительная линия 47"/>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9" name="Группа 48"/>
            <p:cNvGrpSpPr/>
            <p:nvPr/>
          </p:nvGrpSpPr>
          <p:grpSpPr>
            <a:xfrm>
              <a:off x="9101894" y="-42611"/>
              <a:ext cx="623008" cy="5155816"/>
              <a:chOff x="9101894" y="-42611"/>
              <a:chExt cx="623008" cy="5155816"/>
            </a:xfrm>
          </p:grpSpPr>
          <p:sp>
            <p:nvSpPr>
              <p:cNvPr id="50" name="Прямоугольник 49"/>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51" name="Прямоугольник 50"/>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52" name="Прямоугольник 51"/>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53" name="Прямоугольник 52"/>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54" name="Прямоугольник 53"/>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55" name="Прямоугольник 54"/>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65" name="Прямоугольник 64"/>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66" name="Прямоугольник 65"/>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67" name="Прямоугольник 66"/>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68" name="Прямоугольник 67"/>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69" name="Прямоугольник 68"/>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70" name="Прямоугольник 69"/>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71" name="Прямоугольник 70"/>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72" name="Прямоугольник 71"/>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73" name="Прямоугольник 72"/>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74" name="TextBox 73"/>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75" name="TextBox 74"/>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76" name="Прямоугольник 75"/>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77" name="Прямоугольник 76"/>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78" name="Прямоугольник 77"/>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79" name="Прямоугольник 78"/>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312693503"/>
      </p:ext>
    </p:extLst>
  </p:cSld>
  <p:clrMapOvr>
    <a:masterClrMapping/>
  </p:clrMapOvr>
  <p:timing>
    <p:tnLst>
      <p:par>
        <p:cTn id="1" dur="indefinite" restart="never" nodeType="tmRoot"/>
      </p:par>
    </p:tnLst>
  </p:timing>
  <p:hf hdr="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Обложка 22">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367454645"/>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2896"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5" y="2605700"/>
            <a:ext cx="11282849" cy="1551317"/>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5150800"/>
            <a:ext cx="8977207" cy="80048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6116673"/>
            <a:ext cx="8977207"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Название мероприятия</a:t>
            </a:r>
            <a:br>
              <a:rPr lang="ru-RU" dirty="0" smtClean="0"/>
            </a:br>
            <a:r>
              <a:rPr lang="ru-RU" dirty="0" smtClean="0"/>
              <a:t>Дата проведения</a:t>
            </a:r>
          </a:p>
        </p:txBody>
      </p:sp>
      <p:sp>
        <p:nvSpPr>
          <p:cNvPr id="13" name="Рисунок 12"/>
          <p:cNvSpPr>
            <a:spLocks noGrp="1"/>
          </p:cNvSpPr>
          <p:nvPr>
            <p:ph type="pic" sz="quarter" idx="12" hasCustomPrompt="1"/>
          </p:nvPr>
        </p:nvSpPr>
        <p:spPr>
          <a:xfrm>
            <a:off x="6854395" y="0"/>
            <a:ext cx="5337604" cy="2284800"/>
          </a:xfrm>
        </p:spPr>
        <p:txBody>
          <a:bodyPr/>
          <a:lstStyle>
            <a:lvl1pPr>
              <a:defRPr/>
            </a:lvl1pPr>
          </a:lstStyle>
          <a:p>
            <a:r>
              <a:rPr lang="ru-RU" dirty="0" smtClean="0"/>
              <a:t>Фото</a:t>
            </a:r>
            <a:endParaRPr lang="ru-RU" dirty="0"/>
          </a:p>
        </p:txBody>
      </p:sp>
      <p:sp>
        <p:nvSpPr>
          <p:cNvPr id="6" name="Рисунок 5"/>
          <p:cNvSpPr>
            <a:spLocks noGrp="1" noChangeAspect="1"/>
          </p:cNvSpPr>
          <p:nvPr>
            <p:ph type="pic" sz="quarter" idx="13" hasCustomPrompt="1"/>
          </p:nvPr>
        </p:nvSpPr>
        <p:spPr>
          <a:xfrm>
            <a:off x="2284799" y="0"/>
            <a:ext cx="2284800"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5" name="Рисунок 4"/>
          <p:cNvSpPr>
            <a:spLocks noGrp="1" noChangeAspect="1"/>
          </p:cNvSpPr>
          <p:nvPr>
            <p:ph type="pic" sz="quarter" idx="14" hasCustomPrompt="1"/>
          </p:nvPr>
        </p:nvSpPr>
        <p:spPr>
          <a:xfrm>
            <a:off x="1" y="0"/>
            <a:ext cx="2284799"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sp>
        <p:nvSpPr>
          <p:cNvPr id="3" name="Рисунок 2"/>
          <p:cNvSpPr>
            <a:spLocks noGrp="1" noChangeAspect="1"/>
          </p:cNvSpPr>
          <p:nvPr>
            <p:ph type="pic" sz="quarter" idx="15" hasCustomPrompt="1"/>
          </p:nvPr>
        </p:nvSpPr>
        <p:spPr>
          <a:xfrm>
            <a:off x="4569597" y="0"/>
            <a:ext cx="2284801" cy="2284800"/>
          </a:xfrm>
        </p:spPr>
        <p:txBody>
          <a:bodyPr vert="horz" lIns="0" tIns="0" rIns="0" bIns="0" rtlCol="0">
            <a:noAutofit/>
          </a:bodyPr>
          <a:lstStyle>
            <a:lvl1pPr>
              <a:defRPr lang="ru-RU" dirty="0"/>
            </a:lvl1pPr>
          </a:lstStyle>
          <a:p>
            <a:pPr lvl="0"/>
            <a:r>
              <a:rPr lang="ru-RU" dirty="0" smtClean="0"/>
              <a:t>Пиктограмма</a:t>
            </a:r>
            <a:endParaRPr lang="ru-RU" dirty="0"/>
          </a:p>
        </p:txBody>
      </p:sp>
      <p:pic>
        <p:nvPicPr>
          <p:cNvPr id="57"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5716693"/>
            <a:ext cx="1472905" cy="278400"/>
          </a:xfrm>
          <a:prstGeom prst="rect">
            <a:avLst/>
          </a:prstGeom>
        </p:spPr>
      </p:pic>
      <p:sp>
        <p:nvSpPr>
          <p:cNvPr id="58" name="TextBox 57"/>
          <p:cNvSpPr txBox="1"/>
          <p:nvPr/>
        </p:nvSpPr>
        <p:spPr>
          <a:xfrm>
            <a:off x="10058573" y="6107360"/>
            <a:ext cx="1975413" cy="318100"/>
          </a:xfrm>
          <a:prstGeom prst="rect">
            <a:avLst/>
          </a:prstGeom>
          <a:noFill/>
        </p:spPr>
        <p:txBody>
          <a:bodyPr wrap="none" rtlCol="0">
            <a:spAutoFit/>
          </a:bodyPr>
          <a:lstStyle/>
          <a:p>
            <a:r>
              <a:rPr lang="ru-RU" sz="1467" dirty="0" smtClean="0">
                <a:solidFill>
                  <a:schemeClr val="accent1"/>
                </a:solidFill>
              </a:rPr>
              <a:t>Партнеры</a:t>
            </a:r>
            <a:r>
              <a:rPr lang="ru-RU" sz="1467" baseline="0" dirty="0" smtClean="0">
                <a:solidFill>
                  <a:schemeClr val="accent1"/>
                </a:solidFill>
              </a:rPr>
              <a:t> для роста</a:t>
            </a:r>
            <a:endParaRPr lang="ru-RU" sz="1467" dirty="0">
              <a:solidFill>
                <a:schemeClr val="accent1"/>
              </a:solidFill>
            </a:endParaRPr>
          </a:p>
        </p:txBody>
      </p:sp>
      <p:sp>
        <p:nvSpPr>
          <p:cNvPr id="56" name="Текст 7"/>
          <p:cNvSpPr>
            <a:spLocks noGrp="1"/>
          </p:cNvSpPr>
          <p:nvPr>
            <p:ph type="body" sz="quarter" idx="16" hasCustomPrompt="1"/>
          </p:nvPr>
        </p:nvSpPr>
        <p:spPr>
          <a:xfrm>
            <a:off x="478367" y="4347023"/>
            <a:ext cx="8977207" cy="647700"/>
          </a:xfrm>
        </p:spPr>
        <p:txBody>
          <a:bodyPr/>
          <a:lstStyle>
            <a:lvl1pPr>
              <a:defRPr baseline="0"/>
            </a:lvl1pPr>
          </a:lstStyle>
          <a:p>
            <a:pPr lvl="0"/>
            <a:r>
              <a:rPr lang="ru-RU" dirty="0" smtClean="0"/>
              <a:t>Подзаголовок (заполняется по необходимости)</a:t>
            </a:r>
          </a:p>
        </p:txBody>
      </p:sp>
      <p:grpSp>
        <p:nvGrpSpPr>
          <p:cNvPr id="38" name="Группа 37"/>
          <p:cNvGrpSpPr/>
          <p:nvPr/>
        </p:nvGrpSpPr>
        <p:grpSpPr>
          <a:xfrm>
            <a:off x="12135859" y="-56814"/>
            <a:ext cx="3815344" cy="6914817"/>
            <a:chOff x="9101894" y="-42611"/>
            <a:chExt cx="2861508" cy="5186113"/>
          </a:xfrm>
        </p:grpSpPr>
        <p:sp>
          <p:nvSpPr>
            <p:cNvPr id="39" name="Прямоугольник 38"/>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0" name="Прямая соединительная линия 39"/>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 name="Группа 40"/>
            <p:cNvGrpSpPr/>
            <p:nvPr/>
          </p:nvGrpSpPr>
          <p:grpSpPr>
            <a:xfrm>
              <a:off x="9101894" y="-42611"/>
              <a:ext cx="623008" cy="5155816"/>
              <a:chOff x="9101894" y="-42611"/>
              <a:chExt cx="623008" cy="5155816"/>
            </a:xfrm>
          </p:grpSpPr>
          <p:sp>
            <p:nvSpPr>
              <p:cNvPr id="42" name="Прямоугольник 41"/>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3" name="Прямоугольник 42"/>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4" name="Прямоугольник 43"/>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5" name="Прямоугольник 44"/>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6" name="Прямоугольник 45"/>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7" name="Прямоугольник 46"/>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8" name="Прямоугольник 47"/>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9" name="Прямоугольник 48"/>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0" name="Прямоугольник 49"/>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1" name="Прямоугольник 50"/>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2" name="Прямоугольник 51"/>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3" name="Прямоугольник 52"/>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4" name="Прямоугольник 53"/>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5" name="Прямоугольник 54"/>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9" name="Прямоугольник 58"/>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0" name="TextBox 59"/>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1" name="TextBox 60"/>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2" name="Прямоугольник 61"/>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3" name="Прямоугольник 62"/>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4" name="Прямоугольник 63"/>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5" name="Прямоугольник 64"/>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862734881"/>
      </p:ext>
    </p:extLst>
  </p:cSld>
  <p:clrMapOvr>
    <a:masterClrMapping/>
  </p:clrMapOvr>
  <p:timing>
    <p:tnLst>
      <p:par>
        <p:cTn id="1" dur="indefinite" restart="never" nodeType="tmRoot"/>
      </p:par>
    </p:tnLst>
  </p:timing>
  <p:hf hdr="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Обложка 23">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47310684"/>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3920"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2599406"/>
            <a:ext cx="11282849" cy="1635351"/>
          </a:xfrm>
          <a:effectLst/>
        </p:spPr>
        <p:txBody>
          <a:bodyPr vert="horz" lIns="0" tIns="0" rIns="0" bIns="0" rtlCol="0" anchor="t">
            <a:normAutofit/>
          </a:bodyPr>
          <a:lstStyle>
            <a:lvl1pPr>
              <a:lnSpc>
                <a:spcPct val="85000"/>
              </a:lnSpc>
              <a:defRPr lang="ru-RU" sz="5333"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5150800"/>
            <a:ext cx="8977207" cy="80048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6116673"/>
            <a:ext cx="8977207"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Название мероприятия</a:t>
            </a:r>
            <a:br>
              <a:rPr lang="ru-RU" dirty="0" smtClean="0"/>
            </a:br>
            <a:r>
              <a:rPr lang="ru-RU" dirty="0" smtClean="0"/>
              <a:t>Дата проведения</a:t>
            </a:r>
          </a:p>
        </p:txBody>
      </p:sp>
      <p:sp>
        <p:nvSpPr>
          <p:cNvPr id="13" name="Рисунок 12"/>
          <p:cNvSpPr>
            <a:spLocks noGrp="1"/>
          </p:cNvSpPr>
          <p:nvPr>
            <p:ph type="pic" sz="quarter" idx="12" hasCustomPrompt="1"/>
          </p:nvPr>
        </p:nvSpPr>
        <p:spPr>
          <a:xfrm>
            <a:off x="6854395" y="0"/>
            <a:ext cx="5337604" cy="2284800"/>
          </a:xfrm>
        </p:spPr>
        <p:txBody>
          <a:bodyPr/>
          <a:lstStyle>
            <a:lvl1pPr>
              <a:defRPr/>
            </a:lvl1pPr>
          </a:lstStyle>
          <a:p>
            <a:r>
              <a:rPr lang="ru-RU" dirty="0" smtClean="0"/>
              <a:t>Фото</a:t>
            </a:r>
            <a:endParaRPr lang="ru-RU" dirty="0"/>
          </a:p>
        </p:txBody>
      </p:sp>
      <p:pic>
        <p:nvPicPr>
          <p:cNvPr id="57"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5716693"/>
            <a:ext cx="1472905" cy="278400"/>
          </a:xfrm>
          <a:prstGeom prst="rect">
            <a:avLst/>
          </a:prstGeom>
        </p:spPr>
      </p:pic>
      <p:sp>
        <p:nvSpPr>
          <p:cNvPr id="58" name="TextBox 57"/>
          <p:cNvSpPr txBox="1"/>
          <p:nvPr/>
        </p:nvSpPr>
        <p:spPr>
          <a:xfrm>
            <a:off x="10058573" y="6107360"/>
            <a:ext cx="1975413" cy="318100"/>
          </a:xfrm>
          <a:prstGeom prst="rect">
            <a:avLst/>
          </a:prstGeom>
          <a:noFill/>
        </p:spPr>
        <p:txBody>
          <a:bodyPr wrap="none" rtlCol="0">
            <a:spAutoFit/>
          </a:bodyPr>
          <a:lstStyle/>
          <a:p>
            <a:r>
              <a:rPr lang="ru-RU" sz="1467" dirty="0" smtClean="0">
                <a:solidFill>
                  <a:schemeClr val="accent1"/>
                </a:solidFill>
              </a:rPr>
              <a:t>Партнеры</a:t>
            </a:r>
            <a:r>
              <a:rPr lang="ru-RU" sz="1467" baseline="0" dirty="0" smtClean="0">
                <a:solidFill>
                  <a:schemeClr val="accent1"/>
                </a:solidFill>
              </a:rPr>
              <a:t> для роста</a:t>
            </a:r>
            <a:endParaRPr lang="ru-RU" sz="1467" dirty="0">
              <a:solidFill>
                <a:schemeClr val="accent1"/>
              </a:solidFill>
            </a:endParaRPr>
          </a:p>
        </p:txBody>
      </p:sp>
      <p:grpSp>
        <p:nvGrpSpPr>
          <p:cNvPr id="56" name="Группа 55"/>
          <p:cNvGrpSpPr>
            <a:grpSpLocks noChangeAspect="1"/>
          </p:cNvGrpSpPr>
          <p:nvPr/>
        </p:nvGrpSpPr>
        <p:grpSpPr>
          <a:xfrm>
            <a:off x="4564792" y="0"/>
            <a:ext cx="2289600" cy="2290803"/>
            <a:chOff x="3425397" y="3425398"/>
            <a:chExt cx="1717200" cy="1718102"/>
          </a:xfrm>
        </p:grpSpPr>
        <p:sp>
          <p:nvSpPr>
            <p:cNvPr id="59" name="Прямоугольник 58"/>
            <p:cNvSpPr>
              <a:spLocks noChangeAspect="1"/>
            </p:cNvSpPr>
            <p:nvPr/>
          </p:nvSpPr>
          <p:spPr bwMode="auto">
            <a:xfrm>
              <a:off x="3425397" y="3425398"/>
              <a:ext cx="1717200" cy="1718102"/>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0" name="Кольцо 59"/>
            <p:cNvSpPr/>
            <p:nvPr/>
          </p:nvSpPr>
          <p:spPr bwMode="auto">
            <a:xfrm>
              <a:off x="3558296" y="3558748"/>
              <a:ext cx="1451402" cy="1451402"/>
            </a:xfrm>
            <a:prstGeom prst="donut">
              <a:avLst>
                <a:gd name="adj" fmla="val 14683"/>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1" name="Кольцо 60"/>
            <p:cNvSpPr/>
            <p:nvPr/>
          </p:nvSpPr>
          <p:spPr bwMode="auto">
            <a:xfrm>
              <a:off x="3763584" y="3764036"/>
              <a:ext cx="1040826" cy="1040826"/>
            </a:xfrm>
            <a:prstGeom prst="donut">
              <a:avLst>
                <a:gd name="adj" fmla="val 23358"/>
              </a:avLst>
            </a:prstGeom>
            <a:solidFill>
              <a:schemeClr val="bg2"/>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2" name="Овал 61"/>
            <p:cNvSpPr/>
            <p:nvPr/>
          </p:nvSpPr>
          <p:spPr bwMode="auto">
            <a:xfrm>
              <a:off x="3998351" y="3998803"/>
              <a:ext cx="571292" cy="571292"/>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grpSp>
        <p:nvGrpSpPr>
          <p:cNvPr id="63" name="Группа 62"/>
          <p:cNvGrpSpPr/>
          <p:nvPr/>
        </p:nvGrpSpPr>
        <p:grpSpPr>
          <a:xfrm>
            <a:off x="2289600" y="0"/>
            <a:ext cx="2289600" cy="2290803"/>
            <a:chOff x="7431300" y="1712699"/>
            <a:chExt cx="1717200" cy="1718102"/>
          </a:xfrm>
        </p:grpSpPr>
        <p:sp>
          <p:nvSpPr>
            <p:cNvPr id="64" name="Прямоугольник 57"/>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0 h 1713600"/>
                <a:gd name="connsiteX1" fmla="*/ 1712700 w 1712700"/>
                <a:gd name="connsiteY1" fmla="*/ 0 h 1713600"/>
                <a:gd name="connsiteX2" fmla="*/ 0 w 1712700"/>
                <a:gd name="connsiteY2" fmla="*/ 1713600 h 1713600"/>
                <a:gd name="connsiteX3" fmla="*/ 0 w 1712700"/>
                <a:gd name="connsiteY3" fmla="*/ 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0"/>
                  </a:moveTo>
                  <a:lnTo>
                    <a:pt x="1712700" y="0"/>
                  </a:lnTo>
                  <a:lnTo>
                    <a:pt x="0" y="1713600"/>
                  </a:lnTo>
                  <a:lnTo>
                    <a:pt x="0" y="0"/>
                  </a:ln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5" name="Прямоугольник 58"/>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1713600 h 1713600"/>
                <a:gd name="connsiteX1" fmla="*/ 1712700 w 1712700"/>
                <a:gd name="connsiteY1" fmla="*/ 0 h 1713600"/>
                <a:gd name="connsiteX2" fmla="*/ 1712700 w 1712700"/>
                <a:gd name="connsiteY2" fmla="*/ 1713600 h 1713600"/>
                <a:gd name="connsiteX3" fmla="*/ 0 w 1712700"/>
                <a:gd name="connsiteY3" fmla="*/ 171360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1713600"/>
                  </a:moveTo>
                  <a:lnTo>
                    <a:pt x="1712700" y="0"/>
                  </a:lnTo>
                  <a:lnTo>
                    <a:pt x="1712700" y="1713600"/>
                  </a:lnTo>
                  <a:lnTo>
                    <a:pt x="0" y="1713600"/>
                  </a:lnTo>
                  <a:close/>
                </a:path>
              </a:pathLst>
            </a:cu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grpSp>
        <p:nvGrpSpPr>
          <p:cNvPr id="66" name="Группа 65"/>
          <p:cNvGrpSpPr/>
          <p:nvPr/>
        </p:nvGrpSpPr>
        <p:grpSpPr>
          <a:xfrm>
            <a:off x="0" y="0"/>
            <a:ext cx="2289600" cy="2290803"/>
            <a:chOff x="7431300" y="1712699"/>
            <a:chExt cx="1717200" cy="1718102"/>
          </a:xfrm>
        </p:grpSpPr>
        <p:sp>
          <p:nvSpPr>
            <p:cNvPr id="67" name="Прямоугольник 57"/>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0 h 1713600"/>
                <a:gd name="connsiteX1" fmla="*/ 1712700 w 1712700"/>
                <a:gd name="connsiteY1" fmla="*/ 0 h 1713600"/>
                <a:gd name="connsiteX2" fmla="*/ 0 w 1712700"/>
                <a:gd name="connsiteY2" fmla="*/ 1713600 h 1713600"/>
                <a:gd name="connsiteX3" fmla="*/ 0 w 1712700"/>
                <a:gd name="connsiteY3" fmla="*/ 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0"/>
                  </a:moveTo>
                  <a:lnTo>
                    <a:pt x="1712700" y="0"/>
                  </a:lnTo>
                  <a:lnTo>
                    <a:pt x="0" y="1713600"/>
                  </a:lnTo>
                  <a:lnTo>
                    <a:pt x="0" y="0"/>
                  </a:lnTo>
                  <a:close/>
                </a:path>
              </a:pathLst>
            </a:cu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8" name="Прямоугольник 58"/>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1713600 h 1713600"/>
                <a:gd name="connsiteX1" fmla="*/ 1712700 w 1712700"/>
                <a:gd name="connsiteY1" fmla="*/ 0 h 1713600"/>
                <a:gd name="connsiteX2" fmla="*/ 1712700 w 1712700"/>
                <a:gd name="connsiteY2" fmla="*/ 1713600 h 1713600"/>
                <a:gd name="connsiteX3" fmla="*/ 0 w 1712700"/>
                <a:gd name="connsiteY3" fmla="*/ 171360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1713600"/>
                  </a:moveTo>
                  <a:lnTo>
                    <a:pt x="1712700" y="0"/>
                  </a:lnTo>
                  <a:lnTo>
                    <a:pt x="1712700" y="1713600"/>
                  </a:lnTo>
                  <a:lnTo>
                    <a:pt x="0" y="171360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sp>
        <p:nvSpPr>
          <p:cNvPr id="69" name="Текст 7"/>
          <p:cNvSpPr>
            <a:spLocks noGrp="1"/>
          </p:cNvSpPr>
          <p:nvPr>
            <p:ph type="body" sz="quarter" idx="15" hasCustomPrompt="1"/>
          </p:nvPr>
        </p:nvSpPr>
        <p:spPr>
          <a:xfrm>
            <a:off x="478367" y="4347023"/>
            <a:ext cx="8977207" cy="647700"/>
          </a:xfrm>
        </p:spPr>
        <p:txBody>
          <a:bodyPr/>
          <a:lstStyle>
            <a:lvl1pPr marL="0" marR="0" indent="0" algn="l" defTabSz="1219170" rtl="0" eaLnBrk="1" fontAlgn="base" latinLnBrk="0" hangingPunct="1">
              <a:lnSpc>
                <a:spcPct val="100000"/>
              </a:lnSpc>
              <a:spcBef>
                <a:spcPts val="0"/>
              </a:spcBef>
              <a:spcAft>
                <a:spcPts val="0"/>
              </a:spcAft>
              <a:buClr>
                <a:schemeClr val="tx2"/>
              </a:buClr>
              <a:buSzTx/>
              <a:buFont typeface="Wingdings" charset="2"/>
              <a:buNone/>
              <a:tabLst/>
              <a:defRPr baseline="0"/>
            </a:lvl1pPr>
          </a:lstStyle>
          <a:p>
            <a:pPr marL="0" marR="0" lvl="0" indent="0" algn="l" defTabSz="1219170" rtl="0" eaLnBrk="1" fontAlgn="base" latinLnBrk="0" hangingPunct="1">
              <a:lnSpc>
                <a:spcPct val="100000"/>
              </a:lnSpc>
              <a:spcBef>
                <a:spcPts val="0"/>
              </a:spcBef>
              <a:spcAft>
                <a:spcPts val="0"/>
              </a:spcAft>
              <a:buClr>
                <a:schemeClr val="tx2"/>
              </a:buClr>
              <a:buSzTx/>
              <a:buFont typeface="Wingdings" charset="2"/>
              <a:buNone/>
              <a:tabLst/>
              <a:defRPr/>
            </a:pPr>
            <a:r>
              <a:rPr lang="ru-RU" dirty="0" smtClean="0"/>
              <a:t>Подзаголовок (заполняется по необходимости)</a:t>
            </a:r>
          </a:p>
          <a:p>
            <a:pPr lvl="0"/>
            <a:endParaRPr lang="ru-RU" dirty="0" smtClean="0"/>
          </a:p>
        </p:txBody>
      </p:sp>
      <p:grpSp>
        <p:nvGrpSpPr>
          <p:cNvPr id="46" name="Группа 45"/>
          <p:cNvGrpSpPr/>
          <p:nvPr/>
        </p:nvGrpSpPr>
        <p:grpSpPr>
          <a:xfrm>
            <a:off x="12135859" y="-56814"/>
            <a:ext cx="3815344" cy="6914817"/>
            <a:chOff x="9101894" y="-42611"/>
            <a:chExt cx="2861508" cy="5186113"/>
          </a:xfrm>
        </p:grpSpPr>
        <p:sp>
          <p:nvSpPr>
            <p:cNvPr id="47" name="Прямоугольник 46"/>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8" name="Прямая соединительная линия 47"/>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9" name="Группа 48"/>
            <p:cNvGrpSpPr/>
            <p:nvPr/>
          </p:nvGrpSpPr>
          <p:grpSpPr>
            <a:xfrm>
              <a:off x="9101894" y="-42611"/>
              <a:ext cx="623008" cy="5155816"/>
              <a:chOff x="9101894" y="-42611"/>
              <a:chExt cx="623008" cy="5155816"/>
            </a:xfrm>
          </p:grpSpPr>
          <p:sp>
            <p:nvSpPr>
              <p:cNvPr id="50" name="Прямоугольник 49"/>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51" name="Прямоугольник 50"/>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52" name="Прямоугольник 51"/>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53" name="Прямоугольник 52"/>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54" name="Прямоугольник 53"/>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55" name="Прямоугольник 54"/>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70" name="Прямоугольник 6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71" name="Прямоугольник 70"/>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72" name="Прямоугольник 71"/>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73" name="Прямоугольник 72"/>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74" name="Прямоугольник 73"/>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75" name="Прямоугольник 74"/>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76" name="Прямоугольник 75"/>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77" name="Прямоугольник 76"/>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78" name="Прямоугольник 77"/>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79" name="TextBox 78"/>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80" name="TextBox 79"/>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81" name="Прямоугольник 80"/>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82" name="Прямоугольник 81"/>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83" name="Прямоугольник 82"/>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84" name="Прямоугольник 83"/>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562767837"/>
      </p:ext>
    </p:extLst>
  </p:cSld>
  <p:clrMapOvr>
    <a:masterClrMapping/>
  </p:clrMapOvr>
  <p:timing>
    <p:tnLst>
      <p:par>
        <p:cTn id="1" dur="indefinite" restart="never" nodeType="tmRoot"/>
      </p:par>
    </p:tnLst>
  </p:timing>
  <p:hf hdr="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Обложка 29">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3695862583"/>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4944"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13" name="Рисунок 12"/>
          <p:cNvSpPr>
            <a:spLocks noGrp="1"/>
          </p:cNvSpPr>
          <p:nvPr>
            <p:ph type="pic" sz="quarter" idx="12" hasCustomPrompt="1"/>
          </p:nvPr>
        </p:nvSpPr>
        <p:spPr>
          <a:xfrm>
            <a:off x="0" y="1"/>
            <a:ext cx="8764797" cy="6858000"/>
          </a:xfrm>
          <a:solidFill>
            <a:schemeClr val="tx2"/>
          </a:solidFill>
          <a:ln w="9525" cap="flat" cmpd="sng" algn="ctr">
            <a:solidFill>
              <a:srgbClr val="BFBFBF"/>
            </a:solidFill>
            <a:prstDash val="solid"/>
            <a:round/>
            <a:headEnd type="none" w="med" len="med"/>
            <a:tailEnd type="none" w="med" len="med"/>
          </a:ln>
        </p:spPr>
        <p:txBody>
          <a:bodyPr/>
          <a:lstStyle>
            <a:lvl1pPr>
              <a:defRPr/>
            </a:lvl1pPr>
          </a:lstStyle>
          <a:p>
            <a:r>
              <a:rPr lang="ru-RU" dirty="0" smtClean="0"/>
              <a:t>Фото</a:t>
            </a:r>
            <a:endParaRPr lang="ru-RU" dirty="0"/>
          </a:p>
        </p:txBody>
      </p:sp>
      <p:sp>
        <p:nvSpPr>
          <p:cNvPr id="57" name="Прямоугольник 56"/>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4" y="2221698"/>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rgbClr val="FFFFFF"/>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5325050"/>
            <a:ext cx="7822353" cy="748373"/>
          </a:xfrm>
          <a:prstGeom prst="rect">
            <a:avLst/>
          </a:prstGeom>
          <a:effectLst/>
        </p:spPr>
        <p:txBody>
          <a:bodyPr vert="horz" lIns="0" tIns="0" rIns="0" bIns="0" rtlCol="0">
            <a:noAutofit/>
          </a:bodyPr>
          <a:lstStyle>
            <a:lvl1pPr>
              <a:defRPr lang="ru-RU" sz="1600" b="0" baseline="0" dirty="0">
                <a:solidFill>
                  <a:srgbClr val="FFFFFF"/>
                </a:solidFill>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3" name="TextBox 2"/>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36" name="Текст 12"/>
          <p:cNvSpPr>
            <a:spLocks noGrp="1"/>
          </p:cNvSpPr>
          <p:nvPr>
            <p:ph type="body" sz="quarter" idx="11" hasCustomPrompt="1"/>
          </p:nvPr>
        </p:nvSpPr>
        <p:spPr>
          <a:xfrm>
            <a:off x="478368" y="6202236"/>
            <a:ext cx="7822353" cy="461080"/>
          </a:xfrm>
          <a:prstGeom prst="rect">
            <a:avLst/>
          </a:prstGeom>
          <a:effectLst/>
        </p:spPr>
        <p:txBody>
          <a:bodyPr/>
          <a:lstStyle>
            <a:lvl1pPr>
              <a:spcBef>
                <a:spcPts val="0"/>
              </a:spcBef>
              <a:spcAft>
                <a:spcPts val="0"/>
              </a:spcAft>
              <a:defRPr sz="1333">
                <a:solidFill>
                  <a:srgbClr val="FFFFFF"/>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grpSp>
        <p:nvGrpSpPr>
          <p:cNvPr id="2" name="Группа 1"/>
          <p:cNvGrpSpPr/>
          <p:nvPr/>
        </p:nvGrpSpPr>
        <p:grpSpPr>
          <a:xfrm>
            <a:off x="8764800" y="0"/>
            <a:ext cx="3427200" cy="3429000"/>
            <a:chOff x="6573600" y="0"/>
            <a:chExt cx="2570400" cy="2571750"/>
          </a:xfrm>
        </p:grpSpPr>
        <p:sp>
          <p:nvSpPr>
            <p:cNvPr id="56" name="Прямоугольник 55"/>
            <p:cNvSpPr/>
            <p:nvPr/>
          </p:nvSpPr>
          <p:spPr bwMode="auto">
            <a:xfrm>
              <a:off x="6573600" y="0"/>
              <a:ext cx="2570400" cy="257175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8" name="Овал 57"/>
            <p:cNvSpPr/>
            <p:nvPr/>
          </p:nvSpPr>
          <p:spPr bwMode="auto">
            <a:xfrm>
              <a:off x="6782475" y="209550"/>
              <a:ext cx="2152650" cy="2152650"/>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sp>
        <p:nvSpPr>
          <p:cNvPr id="59" name="Текст 7"/>
          <p:cNvSpPr>
            <a:spLocks noGrp="1"/>
          </p:cNvSpPr>
          <p:nvPr>
            <p:ph type="body" sz="quarter" idx="15" hasCustomPrompt="1"/>
          </p:nvPr>
        </p:nvSpPr>
        <p:spPr>
          <a:xfrm>
            <a:off x="478368" y="4596178"/>
            <a:ext cx="7822353" cy="647700"/>
          </a:xfrm>
        </p:spPr>
        <p:txBody>
          <a:bodyPr/>
          <a:lstStyle>
            <a:lvl1pPr marL="0" marR="0" indent="0" algn="l" defTabSz="1219170" rtl="0" eaLnBrk="1" fontAlgn="base" latinLnBrk="0" hangingPunct="1">
              <a:lnSpc>
                <a:spcPct val="100000"/>
              </a:lnSpc>
              <a:spcBef>
                <a:spcPts val="0"/>
              </a:spcBef>
              <a:spcAft>
                <a:spcPts val="0"/>
              </a:spcAft>
              <a:buClr>
                <a:schemeClr val="tx2"/>
              </a:buClr>
              <a:buSzTx/>
              <a:buFont typeface="Wingdings" charset="2"/>
              <a:buNone/>
              <a:tabLst/>
              <a:defRPr baseline="0">
                <a:solidFill>
                  <a:srgbClr val="FFFFFF"/>
                </a:solidFill>
              </a:defRPr>
            </a:lvl1pPr>
          </a:lstStyle>
          <a:p>
            <a:pPr marL="0" marR="0" lvl="0" indent="0" algn="l" defTabSz="1219170" rtl="0" eaLnBrk="1" fontAlgn="base" latinLnBrk="0" hangingPunct="1">
              <a:lnSpc>
                <a:spcPct val="100000"/>
              </a:lnSpc>
              <a:spcBef>
                <a:spcPts val="0"/>
              </a:spcBef>
              <a:spcAft>
                <a:spcPts val="0"/>
              </a:spcAft>
              <a:buClr>
                <a:schemeClr val="tx2"/>
              </a:buClr>
              <a:buSzTx/>
              <a:buFont typeface="Wingdings" charset="2"/>
              <a:buNone/>
              <a:tabLst/>
              <a:defRPr/>
            </a:pPr>
            <a:r>
              <a:rPr lang="ru-RU" dirty="0" smtClean="0"/>
              <a:t>Подзаголовок (заполняется по необходимости)</a:t>
            </a:r>
          </a:p>
          <a:p>
            <a:pPr lvl="0"/>
            <a:endParaRPr lang="ru-RU" dirty="0" smtClean="0"/>
          </a:p>
        </p:txBody>
      </p:sp>
      <p:grpSp>
        <p:nvGrpSpPr>
          <p:cNvPr id="39" name="Группа 38"/>
          <p:cNvGrpSpPr/>
          <p:nvPr/>
        </p:nvGrpSpPr>
        <p:grpSpPr>
          <a:xfrm>
            <a:off x="12135859" y="-56814"/>
            <a:ext cx="3815344" cy="6914817"/>
            <a:chOff x="9101894" y="-42611"/>
            <a:chExt cx="2861508" cy="5186113"/>
          </a:xfrm>
        </p:grpSpPr>
        <p:sp>
          <p:nvSpPr>
            <p:cNvPr id="40" name="Прямоугольник 39"/>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1" name="Прямая соединительная линия 40"/>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2" name="Группа 41"/>
            <p:cNvGrpSpPr/>
            <p:nvPr/>
          </p:nvGrpSpPr>
          <p:grpSpPr>
            <a:xfrm>
              <a:off x="9101894" y="-42611"/>
              <a:ext cx="623008" cy="5155816"/>
              <a:chOff x="9101894" y="-42611"/>
              <a:chExt cx="623008" cy="5155816"/>
            </a:xfrm>
          </p:grpSpPr>
          <p:sp>
            <p:nvSpPr>
              <p:cNvPr id="43" name="Прямоугольник 42"/>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4" name="Прямоугольник 43"/>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5" name="Прямоугольник 44"/>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6" name="Прямоугольник 45"/>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7" name="Прямоугольник 46"/>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8" name="Прямоугольник 47"/>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9" name="Прямоугольник 48"/>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0" name="Прямоугольник 49"/>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1" name="Прямоугольник 50"/>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2" name="Прямоугольник 51"/>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3" name="Прямоугольник 52"/>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4" name="Прямоугольник 53"/>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5" name="Прямоугольник 54"/>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60" name="Прямоугольник 59"/>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61" name="Прямоугольник 60"/>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2" name="TextBox 61"/>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3" name="TextBox 62"/>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4" name="Прямоугольник 63"/>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5" name="Прямоугольник 64"/>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6" name="Прямоугольник 65"/>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7" name="Прямоугольник 66"/>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3923913594"/>
      </p:ext>
    </p:extLst>
  </p:cSld>
  <p:clrMapOvr>
    <a:masterClrMapping/>
  </p:clrMapOvr>
  <p:timing>
    <p:tnLst>
      <p:par>
        <p:cTn id="1" dur="indefinite" restart="never" nodeType="tmRoot"/>
      </p:par>
    </p:tnLst>
  </p:timing>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Обложка 30">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077569897"/>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5968"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13" name="Рисунок 12"/>
          <p:cNvSpPr>
            <a:spLocks noGrp="1"/>
          </p:cNvSpPr>
          <p:nvPr>
            <p:ph type="pic" sz="quarter" idx="12" hasCustomPrompt="1"/>
          </p:nvPr>
        </p:nvSpPr>
        <p:spPr>
          <a:xfrm>
            <a:off x="0" y="1"/>
            <a:ext cx="8764797" cy="6858000"/>
          </a:xfrm>
          <a:solidFill>
            <a:schemeClr val="tx2"/>
          </a:solidFill>
        </p:spPr>
        <p:txBody>
          <a:bodyPr/>
          <a:lstStyle>
            <a:lvl1pPr>
              <a:defRPr/>
            </a:lvl1pPr>
          </a:lstStyle>
          <a:p>
            <a:r>
              <a:rPr lang="ru-RU" dirty="0" smtClean="0"/>
              <a:t>Фото</a:t>
            </a:r>
            <a:endParaRPr lang="ru-RU" dirty="0"/>
          </a:p>
        </p:txBody>
      </p:sp>
      <p:sp>
        <p:nvSpPr>
          <p:cNvPr id="57" name="Прямоугольник 56"/>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3" name="TextBox 2"/>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6" name="Рисунок 5"/>
          <p:cNvSpPr>
            <a:spLocks noGrp="1"/>
          </p:cNvSpPr>
          <p:nvPr>
            <p:ph type="pic" sz="quarter" idx="13" hasCustomPrompt="1"/>
          </p:nvPr>
        </p:nvSpPr>
        <p:spPr>
          <a:xfrm>
            <a:off x="8764800" y="0"/>
            <a:ext cx="3427200" cy="3427200"/>
          </a:xfrm>
        </p:spPr>
        <p:txBody>
          <a:bodyPr/>
          <a:lstStyle>
            <a:lvl1pPr>
              <a:defRPr/>
            </a:lvl1pPr>
          </a:lstStyle>
          <a:p>
            <a:r>
              <a:rPr lang="ru-RU" dirty="0" smtClean="0"/>
              <a:t>Пиктограмма</a:t>
            </a:r>
            <a:endParaRPr lang="ru-RU" dirty="0"/>
          </a:p>
        </p:txBody>
      </p:sp>
      <p:sp>
        <p:nvSpPr>
          <p:cNvPr id="33" name="Заголовок 1"/>
          <p:cNvSpPr>
            <a:spLocks noGrp="1"/>
          </p:cNvSpPr>
          <p:nvPr>
            <p:ph type="ctrTitle" hasCustomPrompt="1"/>
          </p:nvPr>
        </p:nvSpPr>
        <p:spPr>
          <a:xfrm>
            <a:off x="447431" y="2243904"/>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rgbClr val="FFFFFF"/>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5325050"/>
            <a:ext cx="7822353" cy="748373"/>
          </a:xfrm>
          <a:prstGeom prst="rect">
            <a:avLst/>
          </a:prstGeom>
          <a:effectLst/>
        </p:spPr>
        <p:txBody>
          <a:bodyPr vert="horz" lIns="0" tIns="0" rIns="0" bIns="0" rtlCol="0">
            <a:noAutofit/>
          </a:bodyPr>
          <a:lstStyle>
            <a:lvl1pPr>
              <a:spcAft>
                <a:spcPts val="0"/>
              </a:spcAft>
              <a:defRPr lang="ru-RU" sz="1600" b="0" baseline="0" dirty="0">
                <a:solidFill>
                  <a:srgbClr val="FFFFFF"/>
                </a:solidFill>
                <a:effectLst/>
              </a:defRPr>
            </a:lvl1pPr>
          </a:lstStyle>
          <a:p>
            <a:pPr lvl="0">
              <a:spcAft>
                <a:spcPts val="0"/>
              </a:spcAft>
            </a:pPr>
            <a:r>
              <a:rPr lang="ru-RU" dirty="0" smtClean="0"/>
              <a:t>Имя Фамилия</a:t>
            </a:r>
            <a:br>
              <a:rPr lang="ru-RU" dirty="0" smtClean="0"/>
            </a:br>
            <a:r>
              <a:rPr lang="ru-RU" dirty="0" smtClean="0"/>
              <a:t>Должность</a:t>
            </a:r>
            <a:br>
              <a:rPr lang="ru-RU" dirty="0" smtClean="0"/>
            </a:br>
            <a:r>
              <a:rPr lang="ru-RU" dirty="0" smtClean="0"/>
              <a:t>Компания / функция / направление</a:t>
            </a:r>
            <a:endParaRPr lang="ru-RU" dirty="0"/>
          </a:p>
        </p:txBody>
      </p:sp>
      <p:sp>
        <p:nvSpPr>
          <p:cNvPr id="36" name="Текст 12"/>
          <p:cNvSpPr>
            <a:spLocks noGrp="1"/>
          </p:cNvSpPr>
          <p:nvPr>
            <p:ph type="body" sz="quarter" idx="11" hasCustomPrompt="1"/>
          </p:nvPr>
        </p:nvSpPr>
        <p:spPr>
          <a:xfrm>
            <a:off x="478368" y="6202236"/>
            <a:ext cx="7822353" cy="461080"/>
          </a:xfrm>
          <a:prstGeom prst="rect">
            <a:avLst/>
          </a:prstGeom>
          <a:effectLst/>
        </p:spPr>
        <p:txBody>
          <a:bodyPr/>
          <a:lstStyle>
            <a:lvl1pPr>
              <a:spcBef>
                <a:spcPts val="0"/>
              </a:spcBef>
              <a:spcAft>
                <a:spcPts val="0"/>
              </a:spcAft>
              <a:defRPr sz="1333" baseline="0">
                <a:solidFill>
                  <a:srgbClr val="FFFFFF"/>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sp>
        <p:nvSpPr>
          <p:cNvPr id="56" name="Текст 7"/>
          <p:cNvSpPr>
            <a:spLocks noGrp="1"/>
          </p:cNvSpPr>
          <p:nvPr>
            <p:ph type="body" sz="quarter" idx="15" hasCustomPrompt="1"/>
          </p:nvPr>
        </p:nvSpPr>
        <p:spPr>
          <a:xfrm>
            <a:off x="478368" y="4548537"/>
            <a:ext cx="7839000" cy="647700"/>
          </a:xfrm>
        </p:spPr>
        <p:txBody>
          <a:bodyPr/>
          <a:lstStyle>
            <a:lvl1pPr>
              <a:defRPr baseline="0">
                <a:solidFill>
                  <a:srgbClr val="FFFFFF"/>
                </a:solidFill>
              </a:defRPr>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79953532"/>
      </p:ext>
    </p:extLst>
  </p:cSld>
  <p:clrMapOvr>
    <a:masterClrMapping/>
  </p:clrMapOvr>
  <p:timing>
    <p:tnLst>
      <p:par>
        <p:cTn id="1" dur="indefinite" restart="never" nodeType="tmRoot"/>
      </p:par>
    </p:tnLst>
  </p:timing>
  <p:hf hdr="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Обложка 31">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2822717203"/>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6992"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6" name="Рисунок 5"/>
          <p:cNvSpPr>
            <a:spLocks noGrp="1"/>
          </p:cNvSpPr>
          <p:nvPr>
            <p:ph type="pic" sz="quarter" idx="13" hasCustomPrompt="1"/>
          </p:nvPr>
        </p:nvSpPr>
        <p:spPr>
          <a:xfrm>
            <a:off x="8764800" y="0"/>
            <a:ext cx="3427200" cy="3427200"/>
          </a:xfrm>
        </p:spPr>
        <p:txBody>
          <a:bodyPr/>
          <a:lstStyle>
            <a:lvl1pPr>
              <a:defRPr/>
            </a:lvl1pPr>
          </a:lstStyle>
          <a:p>
            <a:r>
              <a:rPr lang="ru-RU" dirty="0" smtClean="0"/>
              <a:t>Фото</a:t>
            </a:r>
            <a:endParaRPr lang="ru-RU" dirty="0"/>
          </a:p>
        </p:txBody>
      </p:sp>
      <p:sp>
        <p:nvSpPr>
          <p:cNvPr id="33" name="Заголовок 1"/>
          <p:cNvSpPr>
            <a:spLocks noGrp="1"/>
          </p:cNvSpPr>
          <p:nvPr>
            <p:ph type="ctrTitle" hasCustomPrompt="1"/>
          </p:nvPr>
        </p:nvSpPr>
        <p:spPr>
          <a:xfrm>
            <a:off x="447431" y="2243904"/>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5325050"/>
            <a:ext cx="7822353" cy="748373"/>
          </a:xfrm>
          <a:prstGeom prst="rect">
            <a:avLst/>
          </a:prstGeom>
          <a:effectLst/>
        </p:spPr>
        <p:txBody>
          <a:bodyPr vert="horz" lIns="0" tIns="0" rIns="0" bIns="0" rtlCol="0">
            <a:noAutofit/>
          </a:bodyPr>
          <a:lstStyle>
            <a:lvl1pPr>
              <a:spcAft>
                <a:spcPts val="0"/>
              </a:spcAft>
              <a:defRPr lang="ru-RU" sz="1600" b="0" baseline="0" dirty="0">
                <a:solidFill>
                  <a:schemeClr val="tx2"/>
                </a:solidFill>
                <a:effectLst/>
              </a:defRPr>
            </a:lvl1pPr>
          </a:lstStyle>
          <a:p>
            <a:pPr lvl="0">
              <a:spcAft>
                <a:spcPts val="0"/>
              </a:spcAft>
            </a:pPr>
            <a:r>
              <a:rPr lang="ru-RU" dirty="0" smtClean="0"/>
              <a:t>Имя Фамилия</a:t>
            </a:r>
            <a:br>
              <a:rPr lang="ru-RU" dirty="0" smtClean="0"/>
            </a:br>
            <a:r>
              <a:rPr lang="ru-RU" dirty="0" smtClean="0"/>
              <a:t>Должность</a:t>
            </a:r>
            <a:br>
              <a:rPr lang="ru-RU" dirty="0" smtClean="0"/>
            </a:br>
            <a:r>
              <a:rPr lang="ru-RU" dirty="0" smtClean="0"/>
              <a:t>Компания / функция / направление</a:t>
            </a:r>
            <a:endParaRPr lang="ru-RU" dirty="0"/>
          </a:p>
        </p:txBody>
      </p:sp>
      <p:sp>
        <p:nvSpPr>
          <p:cNvPr id="36" name="Текст 12"/>
          <p:cNvSpPr>
            <a:spLocks noGrp="1"/>
          </p:cNvSpPr>
          <p:nvPr>
            <p:ph type="body" sz="quarter" idx="11" hasCustomPrompt="1"/>
          </p:nvPr>
        </p:nvSpPr>
        <p:spPr>
          <a:xfrm>
            <a:off x="478368" y="6202236"/>
            <a:ext cx="7822353"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sp>
        <p:nvSpPr>
          <p:cNvPr id="56" name="Текст 7"/>
          <p:cNvSpPr>
            <a:spLocks noGrp="1"/>
          </p:cNvSpPr>
          <p:nvPr>
            <p:ph type="body" sz="quarter" idx="15" hasCustomPrompt="1"/>
          </p:nvPr>
        </p:nvSpPr>
        <p:spPr>
          <a:xfrm>
            <a:off x="478368" y="4548537"/>
            <a:ext cx="7839000" cy="647700"/>
          </a:xfrm>
        </p:spPr>
        <p:txBody>
          <a:bodyPr/>
          <a:lstStyle>
            <a:lvl1pPr>
              <a:defRPr baseline="0">
                <a:solidFill>
                  <a:schemeClr val="tx2"/>
                </a:solidFill>
              </a:defRPr>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
        <p:nvSpPr>
          <p:cNvPr id="64" name="object 2"/>
          <p:cNvSpPr txBox="1">
            <a:spLocks/>
          </p:cNvSpPr>
          <p:nvPr/>
        </p:nvSpPr>
        <p:spPr>
          <a:xfrm>
            <a:off x="2620384" y="569773"/>
            <a:ext cx="2064000" cy="216256"/>
          </a:xfrm>
          <a:prstGeom prst="rect">
            <a:avLst/>
          </a:prstGeom>
        </p:spPr>
        <p:txBody>
          <a:bodyPr vert="horz" wrap="square" lIns="0" tIns="10012" rIns="0" bIns="0" rtlCol="0" anchor="t">
            <a:spAutoFit/>
          </a:bodyPr>
          <a:lstStyle>
            <a:lvl1pPr algn="l" rtl="0" eaLnBrk="1" fontAlgn="base" hangingPunct="1">
              <a:lnSpc>
                <a:spcPct val="85000"/>
              </a:lnSpc>
              <a:spcBef>
                <a:spcPct val="0"/>
              </a:spcBef>
              <a:spcAft>
                <a:spcPct val="0"/>
              </a:spcAft>
              <a:defRPr lang="ru-RU" sz="2000"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09" algn="l" rtl="0" eaLnBrk="1" fontAlgn="base" hangingPunct="1">
              <a:spcBef>
                <a:spcPct val="0"/>
              </a:spcBef>
              <a:spcAft>
                <a:spcPct val="0"/>
              </a:spcAft>
              <a:defRPr>
                <a:solidFill>
                  <a:schemeClr val="tx1"/>
                </a:solidFill>
                <a:latin typeface="Arial" charset="0"/>
              </a:defRPr>
            </a:lvl6pPr>
            <a:lvl7pPr marL="779021" algn="l" rtl="0" eaLnBrk="1" fontAlgn="base" hangingPunct="1">
              <a:spcBef>
                <a:spcPct val="0"/>
              </a:spcBef>
              <a:spcAft>
                <a:spcPct val="0"/>
              </a:spcAft>
              <a:defRPr>
                <a:solidFill>
                  <a:schemeClr val="tx1"/>
                </a:solidFill>
                <a:latin typeface="Arial" charset="0"/>
              </a:defRPr>
            </a:lvl7pPr>
            <a:lvl8pPr marL="1168531" algn="l" rtl="0" eaLnBrk="1" fontAlgn="base" hangingPunct="1">
              <a:spcBef>
                <a:spcPct val="0"/>
              </a:spcBef>
              <a:spcAft>
                <a:spcPct val="0"/>
              </a:spcAft>
              <a:defRPr>
                <a:solidFill>
                  <a:schemeClr val="tx1"/>
                </a:solidFill>
                <a:latin typeface="Arial" charset="0"/>
              </a:defRPr>
            </a:lvl8pPr>
            <a:lvl9pPr marL="1558042" algn="l" rtl="0" eaLnBrk="1" fontAlgn="base" hangingPunct="1">
              <a:spcBef>
                <a:spcPct val="0"/>
              </a:spcBef>
              <a:spcAft>
                <a:spcPct val="0"/>
              </a:spcAft>
              <a:defRPr>
                <a:solidFill>
                  <a:schemeClr val="tx1"/>
                </a:solidFill>
                <a:latin typeface="Arial" charset="0"/>
              </a:defRPr>
            </a:lvl9pPr>
          </a:lstStyle>
          <a:p>
            <a:pPr marL="7701" defTabSz="1219170">
              <a:spcBef>
                <a:spcPts val="79"/>
              </a:spcBef>
            </a:pPr>
            <a:r>
              <a:rPr lang="ru-RU" sz="1576" kern="0" dirty="0" smtClean="0">
                <a:solidFill>
                  <a:srgbClr val="008B95"/>
                </a:solidFill>
                <a:latin typeface="+mn-lt"/>
                <a:cs typeface="Roboto"/>
              </a:rPr>
              <a:t>Партнеры</a:t>
            </a:r>
            <a:r>
              <a:rPr lang="ru-RU" sz="1576" kern="0" spc="9" dirty="0" smtClean="0">
                <a:solidFill>
                  <a:srgbClr val="008B95"/>
                </a:solidFill>
                <a:latin typeface="+mn-lt"/>
                <a:cs typeface="Roboto"/>
              </a:rPr>
              <a:t> </a:t>
            </a:r>
            <a:r>
              <a:rPr lang="ru-RU" sz="1576" kern="0" dirty="0" smtClean="0">
                <a:solidFill>
                  <a:srgbClr val="008B95"/>
                </a:solidFill>
                <a:latin typeface="+mn-lt"/>
                <a:cs typeface="Roboto"/>
              </a:rPr>
              <a:t>для</a:t>
            </a:r>
            <a:r>
              <a:rPr lang="ru-RU" sz="1576" kern="0" spc="12" dirty="0" smtClean="0">
                <a:solidFill>
                  <a:srgbClr val="008B95"/>
                </a:solidFill>
                <a:latin typeface="+mn-lt"/>
                <a:cs typeface="Roboto"/>
              </a:rPr>
              <a:t> </a:t>
            </a:r>
            <a:r>
              <a:rPr lang="ru-RU" sz="1576" kern="0" spc="-7" dirty="0" smtClean="0">
                <a:solidFill>
                  <a:srgbClr val="008B95"/>
                </a:solidFill>
                <a:latin typeface="+mn-lt"/>
                <a:cs typeface="Roboto"/>
              </a:rPr>
              <a:t>роста</a:t>
            </a:r>
            <a:endParaRPr lang="ru-RU" sz="1576" kern="0" dirty="0">
              <a:latin typeface="+mn-lt"/>
              <a:cs typeface="Roboto"/>
            </a:endParaRPr>
          </a:p>
        </p:txBody>
      </p:sp>
      <p:sp>
        <p:nvSpPr>
          <p:cNvPr id="65" name="object 3"/>
          <p:cNvSpPr/>
          <p:nvPr/>
        </p:nvSpPr>
        <p:spPr>
          <a:xfrm>
            <a:off x="478368" y="489421"/>
            <a:ext cx="1542569" cy="291108"/>
          </a:xfrm>
          <a:custGeom>
            <a:avLst/>
            <a:gdLst/>
            <a:ahLst/>
            <a:cxnLst/>
            <a:rect l="l" t="t" r="r" b="b"/>
            <a:pathLst>
              <a:path w="2543810" h="480059">
                <a:moveTo>
                  <a:pt x="492340" y="59855"/>
                </a:moveTo>
                <a:lnTo>
                  <a:pt x="490080" y="41554"/>
                </a:lnTo>
                <a:lnTo>
                  <a:pt x="480250" y="21971"/>
                </a:lnTo>
                <a:lnTo>
                  <a:pt x="462356" y="6362"/>
                </a:lnTo>
                <a:lnTo>
                  <a:pt x="435902" y="0"/>
                </a:lnTo>
                <a:lnTo>
                  <a:pt x="95313" y="88"/>
                </a:lnTo>
                <a:lnTo>
                  <a:pt x="48907" y="17399"/>
                </a:lnTo>
                <a:lnTo>
                  <a:pt x="31470" y="54724"/>
                </a:lnTo>
                <a:lnTo>
                  <a:pt x="0" y="415531"/>
                </a:lnTo>
                <a:lnTo>
                  <a:pt x="2159" y="438353"/>
                </a:lnTo>
                <a:lnTo>
                  <a:pt x="12611" y="459079"/>
                </a:lnTo>
                <a:lnTo>
                  <a:pt x="30746" y="474141"/>
                </a:lnTo>
                <a:lnTo>
                  <a:pt x="55918" y="479958"/>
                </a:lnTo>
                <a:lnTo>
                  <a:pt x="394449" y="479958"/>
                </a:lnTo>
                <a:lnTo>
                  <a:pt x="442937" y="463499"/>
                </a:lnTo>
                <a:lnTo>
                  <a:pt x="460603" y="419544"/>
                </a:lnTo>
                <a:lnTo>
                  <a:pt x="474027" y="264807"/>
                </a:lnTo>
                <a:lnTo>
                  <a:pt x="269379" y="264807"/>
                </a:lnTo>
                <a:lnTo>
                  <a:pt x="260527" y="367385"/>
                </a:lnTo>
                <a:lnTo>
                  <a:pt x="208749" y="367385"/>
                </a:lnTo>
                <a:lnTo>
                  <a:pt x="231114" y="112636"/>
                </a:lnTo>
                <a:lnTo>
                  <a:pt x="282841" y="112636"/>
                </a:lnTo>
                <a:lnTo>
                  <a:pt x="274637" y="207949"/>
                </a:lnTo>
                <a:lnTo>
                  <a:pt x="479259" y="207949"/>
                </a:lnTo>
                <a:lnTo>
                  <a:pt x="492340" y="59855"/>
                </a:lnTo>
                <a:close/>
              </a:path>
              <a:path w="2543810" h="480059">
                <a:moveTo>
                  <a:pt x="1010373" y="12"/>
                </a:moveTo>
                <a:lnTo>
                  <a:pt x="849680" y="76"/>
                </a:lnTo>
                <a:lnTo>
                  <a:pt x="811034" y="15036"/>
                </a:lnTo>
                <a:lnTo>
                  <a:pt x="781558" y="82486"/>
                </a:lnTo>
                <a:lnTo>
                  <a:pt x="728230" y="248653"/>
                </a:lnTo>
                <a:lnTo>
                  <a:pt x="754697" y="76"/>
                </a:lnTo>
                <a:lnTo>
                  <a:pt x="550189" y="12"/>
                </a:lnTo>
                <a:lnTo>
                  <a:pt x="507301" y="479971"/>
                </a:lnTo>
                <a:lnTo>
                  <a:pt x="661504" y="479971"/>
                </a:lnTo>
                <a:lnTo>
                  <a:pt x="702779" y="466801"/>
                </a:lnTo>
                <a:lnTo>
                  <a:pt x="784326" y="262547"/>
                </a:lnTo>
                <a:lnTo>
                  <a:pt x="763485" y="479971"/>
                </a:lnTo>
                <a:lnTo>
                  <a:pt x="968197" y="479971"/>
                </a:lnTo>
                <a:lnTo>
                  <a:pt x="1010373" y="12"/>
                </a:lnTo>
                <a:close/>
              </a:path>
              <a:path w="2543810" h="480059">
                <a:moveTo>
                  <a:pt x="1523453" y="12"/>
                </a:moveTo>
                <a:lnTo>
                  <a:pt x="1062482" y="12"/>
                </a:lnTo>
                <a:lnTo>
                  <a:pt x="1020483" y="479933"/>
                </a:lnTo>
                <a:lnTo>
                  <a:pt x="1097330" y="479933"/>
                </a:lnTo>
                <a:lnTo>
                  <a:pt x="1428851" y="479933"/>
                </a:lnTo>
                <a:lnTo>
                  <a:pt x="1466037" y="467245"/>
                </a:lnTo>
                <a:lnTo>
                  <a:pt x="1486547" y="424459"/>
                </a:lnTo>
                <a:lnTo>
                  <a:pt x="1490522" y="380187"/>
                </a:lnTo>
                <a:lnTo>
                  <a:pt x="1501101" y="261073"/>
                </a:lnTo>
                <a:lnTo>
                  <a:pt x="1504251" y="225780"/>
                </a:lnTo>
                <a:lnTo>
                  <a:pt x="1501863" y="201091"/>
                </a:lnTo>
                <a:lnTo>
                  <a:pt x="1490484" y="180530"/>
                </a:lnTo>
                <a:lnTo>
                  <a:pt x="1470469" y="166471"/>
                </a:lnTo>
                <a:lnTo>
                  <a:pt x="1442186" y="161251"/>
                </a:lnTo>
                <a:lnTo>
                  <a:pt x="1296492" y="161251"/>
                </a:lnTo>
                <a:lnTo>
                  <a:pt x="1296492" y="261073"/>
                </a:lnTo>
                <a:lnTo>
                  <a:pt x="1286065" y="380187"/>
                </a:lnTo>
                <a:lnTo>
                  <a:pt x="1233766" y="380187"/>
                </a:lnTo>
                <a:lnTo>
                  <a:pt x="1244206" y="261073"/>
                </a:lnTo>
                <a:lnTo>
                  <a:pt x="1296492" y="261073"/>
                </a:lnTo>
                <a:lnTo>
                  <a:pt x="1296492" y="161251"/>
                </a:lnTo>
                <a:lnTo>
                  <a:pt x="1252982" y="161251"/>
                </a:lnTo>
                <a:lnTo>
                  <a:pt x="1257236" y="112572"/>
                </a:lnTo>
                <a:lnTo>
                  <a:pt x="1513522" y="112572"/>
                </a:lnTo>
                <a:lnTo>
                  <a:pt x="1523453" y="12"/>
                </a:lnTo>
                <a:close/>
              </a:path>
              <a:path w="2543810" h="480059">
                <a:moveTo>
                  <a:pt x="2036267" y="88"/>
                </a:moveTo>
                <a:lnTo>
                  <a:pt x="1831632" y="88"/>
                </a:lnTo>
                <a:lnTo>
                  <a:pt x="1812505" y="218897"/>
                </a:lnTo>
                <a:lnTo>
                  <a:pt x="1760639" y="218897"/>
                </a:lnTo>
                <a:lnTo>
                  <a:pt x="1779828" y="88"/>
                </a:lnTo>
                <a:lnTo>
                  <a:pt x="1575155" y="88"/>
                </a:lnTo>
                <a:lnTo>
                  <a:pt x="1553514" y="254165"/>
                </a:lnTo>
                <a:lnTo>
                  <a:pt x="1555115" y="275501"/>
                </a:lnTo>
                <a:lnTo>
                  <a:pt x="1564513" y="296456"/>
                </a:lnTo>
                <a:lnTo>
                  <a:pt x="1582889" y="312407"/>
                </a:lnTo>
                <a:lnTo>
                  <a:pt x="1611426" y="318757"/>
                </a:lnTo>
                <a:lnTo>
                  <a:pt x="1803717" y="318757"/>
                </a:lnTo>
                <a:lnTo>
                  <a:pt x="1799539" y="367449"/>
                </a:lnTo>
                <a:lnTo>
                  <a:pt x="1543507" y="367449"/>
                </a:lnTo>
                <a:lnTo>
                  <a:pt x="1533652" y="479996"/>
                </a:lnTo>
                <a:lnTo>
                  <a:pt x="1940902" y="479996"/>
                </a:lnTo>
                <a:lnTo>
                  <a:pt x="1961070" y="476580"/>
                </a:lnTo>
                <a:lnTo>
                  <a:pt x="1978825" y="466178"/>
                </a:lnTo>
                <a:lnTo>
                  <a:pt x="1992083" y="448564"/>
                </a:lnTo>
                <a:lnTo>
                  <a:pt x="1998764" y="423519"/>
                </a:lnTo>
                <a:lnTo>
                  <a:pt x="2036267" y="88"/>
                </a:lnTo>
                <a:close/>
              </a:path>
              <a:path w="2543810" h="480059">
                <a:moveTo>
                  <a:pt x="2543302" y="58407"/>
                </a:moveTo>
                <a:lnTo>
                  <a:pt x="2539733" y="34328"/>
                </a:lnTo>
                <a:lnTo>
                  <a:pt x="2526919" y="15951"/>
                </a:lnTo>
                <a:lnTo>
                  <a:pt x="2507081" y="4216"/>
                </a:lnTo>
                <a:lnTo>
                  <a:pt x="2482481" y="88"/>
                </a:lnTo>
                <a:lnTo>
                  <a:pt x="2333866" y="88"/>
                </a:lnTo>
                <a:lnTo>
                  <a:pt x="2333866" y="112674"/>
                </a:lnTo>
                <a:lnTo>
                  <a:pt x="2323414" y="231686"/>
                </a:lnTo>
                <a:lnTo>
                  <a:pt x="2272220" y="231686"/>
                </a:lnTo>
                <a:lnTo>
                  <a:pt x="2282596" y="112674"/>
                </a:lnTo>
                <a:lnTo>
                  <a:pt x="2333866" y="112674"/>
                </a:lnTo>
                <a:lnTo>
                  <a:pt x="2333866" y="88"/>
                </a:lnTo>
                <a:lnTo>
                  <a:pt x="2087803" y="88"/>
                </a:lnTo>
                <a:lnTo>
                  <a:pt x="2045843" y="479958"/>
                </a:lnTo>
                <a:lnTo>
                  <a:pt x="2250465" y="479958"/>
                </a:lnTo>
                <a:lnTo>
                  <a:pt x="2263394" y="331431"/>
                </a:lnTo>
                <a:lnTo>
                  <a:pt x="2336698" y="331431"/>
                </a:lnTo>
                <a:lnTo>
                  <a:pt x="2323046" y="331508"/>
                </a:lnTo>
                <a:lnTo>
                  <a:pt x="2462263" y="331508"/>
                </a:lnTo>
                <a:lnTo>
                  <a:pt x="2505151" y="317373"/>
                </a:lnTo>
                <a:lnTo>
                  <a:pt x="2524518" y="272376"/>
                </a:lnTo>
                <a:lnTo>
                  <a:pt x="2528163" y="231686"/>
                </a:lnTo>
                <a:lnTo>
                  <a:pt x="2534031" y="165468"/>
                </a:lnTo>
                <a:lnTo>
                  <a:pt x="2538653" y="112674"/>
                </a:lnTo>
                <a:lnTo>
                  <a:pt x="2540089" y="96405"/>
                </a:lnTo>
                <a:lnTo>
                  <a:pt x="2543302" y="58407"/>
                </a:lnTo>
                <a:close/>
              </a:path>
            </a:pathLst>
          </a:custGeom>
          <a:solidFill>
            <a:srgbClr val="008C95"/>
          </a:solidFill>
        </p:spPr>
        <p:txBody>
          <a:bodyPr wrap="square" lIns="0" tIns="0" rIns="0" bIns="0" rtlCol="0"/>
          <a:lstStyle/>
          <a:p>
            <a:endParaRPr sz="2400"/>
          </a:p>
        </p:txBody>
      </p:sp>
      <p:sp>
        <p:nvSpPr>
          <p:cNvPr id="7" name="Рисунок 6"/>
          <p:cNvSpPr>
            <a:spLocks noGrp="1" noChangeAspect="1"/>
          </p:cNvSpPr>
          <p:nvPr>
            <p:ph type="pic" sz="quarter" idx="16" hasCustomPrompt="1"/>
          </p:nvPr>
        </p:nvSpPr>
        <p:spPr>
          <a:xfrm>
            <a:off x="8764802" y="3430800"/>
            <a:ext cx="3427199" cy="34272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3352745881"/>
      </p:ext>
    </p:extLst>
  </p:cSld>
  <p:clrMapOvr>
    <a:masterClrMapping/>
  </p:clrMapOvr>
  <p:timing>
    <p:tnLst>
      <p:par>
        <p:cTn id="1" dur="indefinite" restart="never" nodeType="tmRoot"/>
      </p:par>
    </p:tnLst>
  </p:timing>
  <p:hf hdr="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Обложка 32">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2763168980"/>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8016"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2" name="Прямоугольник 1"/>
          <p:cNvSpPr/>
          <p:nvPr/>
        </p:nvSpPr>
        <p:spPr bwMode="auto">
          <a:xfrm>
            <a:off x="0" y="0"/>
            <a:ext cx="8764797" cy="68592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6000" tIns="48000" rIns="96000" bIns="4800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Arial" charset="0"/>
            </a:endParaRPr>
          </a:p>
        </p:txBody>
      </p:sp>
      <p:sp>
        <p:nvSpPr>
          <p:cNvPr id="6" name="Рисунок 5"/>
          <p:cNvSpPr>
            <a:spLocks noGrp="1"/>
          </p:cNvSpPr>
          <p:nvPr>
            <p:ph type="pic" sz="quarter" idx="13" hasCustomPrompt="1"/>
          </p:nvPr>
        </p:nvSpPr>
        <p:spPr>
          <a:xfrm>
            <a:off x="8764800" y="0"/>
            <a:ext cx="3427200" cy="3427200"/>
          </a:xfrm>
        </p:spPr>
        <p:txBody>
          <a:bodyPr/>
          <a:lstStyle>
            <a:lvl1pPr>
              <a:defRPr/>
            </a:lvl1pPr>
          </a:lstStyle>
          <a:p>
            <a:r>
              <a:rPr lang="ru-RU" dirty="0" smtClean="0"/>
              <a:t>Фото</a:t>
            </a:r>
            <a:endParaRPr lang="ru-RU" dirty="0"/>
          </a:p>
        </p:txBody>
      </p:sp>
      <p:sp>
        <p:nvSpPr>
          <p:cNvPr id="33" name="Заголовок 1"/>
          <p:cNvSpPr>
            <a:spLocks noGrp="1"/>
          </p:cNvSpPr>
          <p:nvPr>
            <p:ph type="ctrTitle" hasCustomPrompt="1"/>
          </p:nvPr>
        </p:nvSpPr>
        <p:spPr>
          <a:xfrm>
            <a:off x="447431" y="2243904"/>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rgbClr val="FFFFFF"/>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5325050"/>
            <a:ext cx="7822353" cy="748373"/>
          </a:xfrm>
          <a:prstGeom prst="rect">
            <a:avLst/>
          </a:prstGeom>
          <a:effectLst/>
        </p:spPr>
        <p:txBody>
          <a:bodyPr vert="horz" lIns="0" tIns="0" rIns="0" bIns="0" rtlCol="0">
            <a:noAutofit/>
          </a:bodyPr>
          <a:lstStyle>
            <a:lvl1pPr>
              <a:spcAft>
                <a:spcPts val="0"/>
              </a:spcAft>
              <a:defRPr lang="ru-RU" sz="1600" b="0" baseline="0" dirty="0">
                <a:solidFill>
                  <a:srgbClr val="FFFFFF"/>
                </a:solidFill>
                <a:effectLst/>
              </a:defRPr>
            </a:lvl1pPr>
          </a:lstStyle>
          <a:p>
            <a:pPr lvl="0">
              <a:spcAft>
                <a:spcPts val="0"/>
              </a:spcAft>
            </a:pPr>
            <a:r>
              <a:rPr lang="ru-RU" dirty="0" smtClean="0"/>
              <a:t>Имя Фамилия</a:t>
            </a:r>
            <a:br>
              <a:rPr lang="ru-RU" dirty="0" smtClean="0"/>
            </a:br>
            <a:r>
              <a:rPr lang="ru-RU" dirty="0" smtClean="0"/>
              <a:t>Должность</a:t>
            </a:r>
            <a:br>
              <a:rPr lang="ru-RU" dirty="0" smtClean="0"/>
            </a:br>
            <a:r>
              <a:rPr lang="ru-RU" dirty="0" smtClean="0"/>
              <a:t>Компания / функция / направление</a:t>
            </a:r>
            <a:endParaRPr lang="ru-RU" dirty="0"/>
          </a:p>
        </p:txBody>
      </p:sp>
      <p:sp>
        <p:nvSpPr>
          <p:cNvPr id="36" name="Текст 12"/>
          <p:cNvSpPr>
            <a:spLocks noGrp="1"/>
          </p:cNvSpPr>
          <p:nvPr>
            <p:ph type="body" sz="quarter" idx="11" hasCustomPrompt="1"/>
          </p:nvPr>
        </p:nvSpPr>
        <p:spPr>
          <a:xfrm>
            <a:off x="478368" y="6202236"/>
            <a:ext cx="7822353" cy="461080"/>
          </a:xfrm>
          <a:prstGeom prst="rect">
            <a:avLst/>
          </a:prstGeom>
          <a:effectLst/>
        </p:spPr>
        <p:txBody>
          <a:bodyPr/>
          <a:lstStyle>
            <a:lvl1pPr>
              <a:spcBef>
                <a:spcPts val="0"/>
              </a:spcBef>
              <a:spcAft>
                <a:spcPts val="0"/>
              </a:spcAft>
              <a:defRPr sz="1333" baseline="0">
                <a:solidFill>
                  <a:srgbClr val="FFFFFF"/>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sp>
        <p:nvSpPr>
          <p:cNvPr id="56" name="Текст 7"/>
          <p:cNvSpPr>
            <a:spLocks noGrp="1"/>
          </p:cNvSpPr>
          <p:nvPr>
            <p:ph type="body" sz="quarter" idx="15" hasCustomPrompt="1"/>
          </p:nvPr>
        </p:nvSpPr>
        <p:spPr>
          <a:xfrm>
            <a:off x="478368" y="4548537"/>
            <a:ext cx="7839000" cy="647700"/>
          </a:xfrm>
        </p:spPr>
        <p:txBody>
          <a:bodyPr/>
          <a:lstStyle>
            <a:lvl1pPr>
              <a:defRPr baseline="0">
                <a:solidFill>
                  <a:srgbClr val="FFFFFF"/>
                </a:solidFill>
              </a:defRPr>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
        <p:nvSpPr>
          <p:cNvPr id="64" name="object 2"/>
          <p:cNvSpPr txBox="1">
            <a:spLocks/>
          </p:cNvSpPr>
          <p:nvPr/>
        </p:nvSpPr>
        <p:spPr>
          <a:xfrm>
            <a:off x="2620384" y="569773"/>
            <a:ext cx="2064000" cy="216256"/>
          </a:xfrm>
          <a:prstGeom prst="rect">
            <a:avLst/>
          </a:prstGeom>
        </p:spPr>
        <p:txBody>
          <a:bodyPr vert="horz" wrap="square" lIns="0" tIns="10012" rIns="0" bIns="0" rtlCol="0" anchor="t">
            <a:spAutoFit/>
          </a:bodyPr>
          <a:lstStyle>
            <a:lvl1pPr algn="l" rtl="0" eaLnBrk="1" fontAlgn="base" hangingPunct="1">
              <a:lnSpc>
                <a:spcPct val="85000"/>
              </a:lnSpc>
              <a:spcBef>
                <a:spcPct val="0"/>
              </a:spcBef>
              <a:spcAft>
                <a:spcPct val="0"/>
              </a:spcAft>
              <a:defRPr lang="ru-RU" sz="2000"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09" algn="l" rtl="0" eaLnBrk="1" fontAlgn="base" hangingPunct="1">
              <a:spcBef>
                <a:spcPct val="0"/>
              </a:spcBef>
              <a:spcAft>
                <a:spcPct val="0"/>
              </a:spcAft>
              <a:defRPr>
                <a:solidFill>
                  <a:schemeClr val="tx1"/>
                </a:solidFill>
                <a:latin typeface="Arial" charset="0"/>
              </a:defRPr>
            </a:lvl6pPr>
            <a:lvl7pPr marL="779021" algn="l" rtl="0" eaLnBrk="1" fontAlgn="base" hangingPunct="1">
              <a:spcBef>
                <a:spcPct val="0"/>
              </a:spcBef>
              <a:spcAft>
                <a:spcPct val="0"/>
              </a:spcAft>
              <a:defRPr>
                <a:solidFill>
                  <a:schemeClr val="tx1"/>
                </a:solidFill>
                <a:latin typeface="Arial" charset="0"/>
              </a:defRPr>
            </a:lvl7pPr>
            <a:lvl8pPr marL="1168531" algn="l" rtl="0" eaLnBrk="1" fontAlgn="base" hangingPunct="1">
              <a:spcBef>
                <a:spcPct val="0"/>
              </a:spcBef>
              <a:spcAft>
                <a:spcPct val="0"/>
              </a:spcAft>
              <a:defRPr>
                <a:solidFill>
                  <a:schemeClr val="tx1"/>
                </a:solidFill>
                <a:latin typeface="Arial" charset="0"/>
              </a:defRPr>
            </a:lvl8pPr>
            <a:lvl9pPr marL="1558042" algn="l" rtl="0" eaLnBrk="1" fontAlgn="base" hangingPunct="1">
              <a:spcBef>
                <a:spcPct val="0"/>
              </a:spcBef>
              <a:spcAft>
                <a:spcPct val="0"/>
              </a:spcAft>
              <a:defRPr>
                <a:solidFill>
                  <a:schemeClr val="tx1"/>
                </a:solidFill>
                <a:latin typeface="Arial" charset="0"/>
              </a:defRPr>
            </a:lvl9pPr>
          </a:lstStyle>
          <a:p>
            <a:pPr marL="7701" defTabSz="1219170">
              <a:spcBef>
                <a:spcPts val="79"/>
              </a:spcBef>
            </a:pPr>
            <a:r>
              <a:rPr lang="ru-RU" sz="1576" kern="0" dirty="0" smtClean="0">
                <a:solidFill>
                  <a:schemeClr val="bg1"/>
                </a:solidFill>
                <a:latin typeface="+mn-lt"/>
                <a:cs typeface="Roboto"/>
              </a:rPr>
              <a:t>Партнеры</a:t>
            </a:r>
            <a:r>
              <a:rPr lang="ru-RU" sz="1576" kern="0" spc="9" dirty="0" smtClean="0">
                <a:solidFill>
                  <a:schemeClr val="bg1"/>
                </a:solidFill>
                <a:latin typeface="+mn-lt"/>
                <a:cs typeface="Roboto"/>
              </a:rPr>
              <a:t> </a:t>
            </a:r>
            <a:r>
              <a:rPr lang="ru-RU" sz="1576" kern="0" dirty="0" smtClean="0">
                <a:solidFill>
                  <a:schemeClr val="bg1"/>
                </a:solidFill>
                <a:latin typeface="+mn-lt"/>
                <a:cs typeface="Roboto"/>
              </a:rPr>
              <a:t>для</a:t>
            </a:r>
            <a:r>
              <a:rPr lang="ru-RU" sz="1576" kern="0" spc="12" dirty="0" smtClean="0">
                <a:solidFill>
                  <a:schemeClr val="bg1"/>
                </a:solidFill>
                <a:latin typeface="+mn-lt"/>
                <a:cs typeface="Roboto"/>
              </a:rPr>
              <a:t> </a:t>
            </a:r>
            <a:r>
              <a:rPr lang="ru-RU" sz="1576" kern="0" spc="-7" dirty="0" smtClean="0">
                <a:solidFill>
                  <a:schemeClr val="bg1"/>
                </a:solidFill>
                <a:latin typeface="+mn-lt"/>
                <a:cs typeface="Roboto"/>
              </a:rPr>
              <a:t>роста</a:t>
            </a:r>
            <a:endParaRPr lang="ru-RU" sz="1576" kern="0" dirty="0">
              <a:solidFill>
                <a:schemeClr val="bg1"/>
              </a:solidFill>
              <a:latin typeface="+mn-lt"/>
              <a:cs typeface="Roboto"/>
            </a:endParaRPr>
          </a:p>
        </p:txBody>
      </p:sp>
      <p:sp>
        <p:nvSpPr>
          <p:cNvPr id="65" name="object 3"/>
          <p:cNvSpPr/>
          <p:nvPr/>
        </p:nvSpPr>
        <p:spPr>
          <a:xfrm>
            <a:off x="478368" y="489421"/>
            <a:ext cx="1542569" cy="291108"/>
          </a:xfrm>
          <a:custGeom>
            <a:avLst/>
            <a:gdLst/>
            <a:ahLst/>
            <a:cxnLst/>
            <a:rect l="l" t="t" r="r" b="b"/>
            <a:pathLst>
              <a:path w="2543810" h="480059">
                <a:moveTo>
                  <a:pt x="492340" y="59855"/>
                </a:moveTo>
                <a:lnTo>
                  <a:pt x="490080" y="41554"/>
                </a:lnTo>
                <a:lnTo>
                  <a:pt x="480250" y="21971"/>
                </a:lnTo>
                <a:lnTo>
                  <a:pt x="462356" y="6362"/>
                </a:lnTo>
                <a:lnTo>
                  <a:pt x="435902" y="0"/>
                </a:lnTo>
                <a:lnTo>
                  <a:pt x="95313" y="88"/>
                </a:lnTo>
                <a:lnTo>
                  <a:pt x="48907" y="17399"/>
                </a:lnTo>
                <a:lnTo>
                  <a:pt x="31470" y="54724"/>
                </a:lnTo>
                <a:lnTo>
                  <a:pt x="0" y="415531"/>
                </a:lnTo>
                <a:lnTo>
                  <a:pt x="2159" y="438353"/>
                </a:lnTo>
                <a:lnTo>
                  <a:pt x="12611" y="459079"/>
                </a:lnTo>
                <a:lnTo>
                  <a:pt x="30746" y="474141"/>
                </a:lnTo>
                <a:lnTo>
                  <a:pt x="55918" y="479958"/>
                </a:lnTo>
                <a:lnTo>
                  <a:pt x="394449" y="479958"/>
                </a:lnTo>
                <a:lnTo>
                  <a:pt x="442937" y="463499"/>
                </a:lnTo>
                <a:lnTo>
                  <a:pt x="460603" y="419544"/>
                </a:lnTo>
                <a:lnTo>
                  <a:pt x="474027" y="264807"/>
                </a:lnTo>
                <a:lnTo>
                  <a:pt x="269379" y="264807"/>
                </a:lnTo>
                <a:lnTo>
                  <a:pt x="260527" y="367385"/>
                </a:lnTo>
                <a:lnTo>
                  <a:pt x="208749" y="367385"/>
                </a:lnTo>
                <a:lnTo>
                  <a:pt x="231114" y="112636"/>
                </a:lnTo>
                <a:lnTo>
                  <a:pt x="282841" y="112636"/>
                </a:lnTo>
                <a:lnTo>
                  <a:pt x="274637" y="207949"/>
                </a:lnTo>
                <a:lnTo>
                  <a:pt x="479259" y="207949"/>
                </a:lnTo>
                <a:lnTo>
                  <a:pt x="492340" y="59855"/>
                </a:lnTo>
                <a:close/>
              </a:path>
              <a:path w="2543810" h="480059">
                <a:moveTo>
                  <a:pt x="1010373" y="12"/>
                </a:moveTo>
                <a:lnTo>
                  <a:pt x="849680" y="76"/>
                </a:lnTo>
                <a:lnTo>
                  <a:pt x="811034" y="15036"/>
                </a:lnTo>
                <a:lnTo>
                  <a:pt x="781558" y="82486"/>
                </a:lnTo>
                <a:lnTo>
                  <a:pt x="728230" y="248653"/>
                </a:lnTo>
                <a:lnTo>
                  <a:pt x="754697" y="76"/>
                </a:lnTo>
                <a:lnTo>
                  <a:pt x="550189" y="12"/>
                </a:lnTo>
                <a:lnTo>
                  <a:pt x="507301" y="479971"/>
                </a:lnTo>
                <a:lnTo>
                  <a:pt x="661504" y="479971"/>
                </a:lnTo>
                <a:lnTo>
                  <a:pt x="702779" y="466801"/>
                </a:lnTo>
                <a:lnTo>
                  <a:pt x="784326" y="262547"/>
                </a:lnTo>
                <a:lnTo>
                  <a:pt x="763485" y="479971"/>
                </a:lnTo>
                <a:lnTo>
                  <a:pt x="968197" y="479971"/>
                </a:lnTo>
                <a:lnTo>
                  <a:pt x="1010373" y="12"/>
                </a:lnTo>
                <a:close/>
              </a:path>
              <a:path w="2543810" h="480059">
                <a:moveTo>
                  <a:pt x="1523453" y="12"/>
                </a:moveTo>
                <a:lnTo>
                  <a:pt x="1062482" y="12"/>
                </a:lnTo>
                <a:lnTo>
                  <a:pt x="1020483" y="479933"/>
                </a:lnTo>
                <a:lnTo>
                  <a:pt x="1097330" y="479933"/>
                </a:lnTo>
                <a:lnTo>
                  <a:pt x="1428851" y="479933"/>
                </a:lnTo>
                <a:lnTo>
                  <a:pt x="1466037" y="467245"/>
                </a:lnTo>
                <a:lnTo>
                  <a:pt x="1486547" y="424459"/>
                </a:lnTo>
                <a:lnTo>
                  <a:pt x="1490522" y="380187"/>
                </a:lnTo>
                <a:lnTo>
                  <a:pt x="1501101" y="261073"/>
                </a:lnTo>
                <a:lnTo>
                  <a:pt x="1504251" y="225780"/>
                </a:lnTo>
                <a:lnTo>
                  <a:pt x="1501863" y="201091"/>
                </a:lnTo>
                <a:lnTo>
                  <a:pt x="1490484" y="180530"/>
                </a:lnTo>
                <a:lnTo>
                  <a:pt x="1470469" y="166471"/>
                </a:lnTo>
                <a:lnTo>
                  <a:pt x="1442186" y="161251"/>
                </a:lnTo>
                <a:lnTo>
                  <a:pt x="1296492" y="161251"/>
                </a:lnTo>
                <a:lnTo>
                  <a:pt x="1296492" y="261073"/>
                </a:lnTo>
                <a:lnTo>
                  <a:pt x="1286065" y="380187"/>
                </a:lnTo>
                <a:lnTo>
                  <a:pt x="1233766" y="380187"/>
                </a:lnTo>
                <a:lnTo>
                  <a:pt x="1244206" y="261073"/>
                </a:lnTo>
                <a:lnTo>
                  <a:pt x="1296492" y="261073"/>
                </a:lnTo>
                <a:lnTo>
                  <a:pt x="1296492" y="161251"/>
                </a:lnTo>
                <a:lnTo>
                  <a:pt x="1252982" y="161251"/>
                </a:lnTo>
                <a:lnTo>
                  <a:pt x="1257236" y="112572"/>
                </a:lnTo>
                <a:lnTo>
                  <a:pt x="1513522" y="112572"/>
                </a:lnTo>
                <a:lnTo>
                  <a:pt x="1523453" y="12"/>
                </a:lnTo>
                <a:close/>
              </a:path>
              <a:path w="2543810" h="480059">
                <a:moveTo>
                  <a:pt x="2036267" y="88"/>
                </a:moveTo>
                <a:lnTo>
                  <a:pt x="1831632" y="88"/>
                </a:lnTo>
                <a:lnTo>
                  <a:pt x="1812505" y="218897"/>
                </a:lnTo>
                <a:lnTo>
                  <a:pt x="1760639" y="218897"/>
                </a:lnTo>
                <a:lnTo>
                  <a:pt x="1779828" y="88"/>
                </a:lnTo>
                <a:lnTo>
                  <a:pt x="1575155" y="88"/>
                </a:lnTo>
                <a:lnTo>
                  <a:pt x="1553514" y="254165"/>
                </a:lnTo>
                <a:lnTo>
                  <a:pt x="1555115" y="275501"/>
                </a:lnTo>
                <a:lnTo>
                  <a:pt x="1564513" y="296456"/>
                </a:lnTo>
                <a:lnTo>
                  <a:pt x="1582889" y="312407"/>
                </a:lnTo>
                <a:lnTo>
                  <a:pt x="1611426" y="318757"/>
                </a:lnTo>
                <a:lnTo>
                  <a:pt x="1803717" y="318757"/>
                </a:lnTo>
                <a:lnTo>
                  <a:pt x="1799539" y="367449"/>
                </a:lnTo>
                <a:lnTo>
                  <a:pt x="1543507" y="367449"/>
                </a:lnTo>
                <a:lnTo>
                  <a:pt x="1533652" y="479996"/>
                </a:lnTo>
                <a:lnTo>
                  <a:pt x="1940902" y="479996"/>
                </a:lnTo>
                <a:lnTo>
                  <a:pt x="1961070" y="476580"/>
                </a:lnTo>
                <a:lnTo>
                  <a:pt x="1978825" y="466178"/>
                </a:lnTo>
                <a:lnTo>
                  <a:pt x="1992083" y="448564"/>
                </a:lnTo>
                <a:lnTo>
                  <a:pt x="1998764" y="423519"/>
                </a:lnTo>
                <a:lnTo>
                  <a:pt x="2036267" y="88"/>
                </a:lnTo>
                <a:close/>
              </a:path>
              <a:path w="2543810" h="480059">
                <a:moveTo>
                  <a:pt x="2543302" y="58407"/>
                </a:moveTo>
                <a:lnTo>
                  <a:pt x="2539733" y="34328"/>
                </a:lnTo>
                <a:lnTo>
                  <a:pt x="2526919" y="15951"/>
                </a:lnTo>
                <a:lnTo>
                  <a:pt x="2507081" y="4216"/>
                </a:lnTo>
                <a:lnTo>
                  <a:pt x="2482481" y="88"/>
                </a:lnTo>
                <a:lnTo>
                  <a:pt x="2333866" y="88"/>
                </a:lnTo>
                <a:lnTo>
                  <a:pt x="2333866" y="112674"/>
                </a:lnTo>
                <a:lnTo>
                  <a:pt x="2323414" y="231686"/>
                </a:lnTo>
                <a:lnTo>
                  <a:pt x="2272220" y="231686"/>
                </a:lnTo>
                <a:lnTo>
                  <a:pt x="2282596" y="112674"/>
                </a:lnTo>
                <a:lnTo>
                  <a:pt x="2333866" y="112674"/>
                </a:lnTo>
                <a:lnTo>
                  <a:pt x="2333866" y="88"/>
                </a:lnTo>
                <a:lnTo>
                  <a:pt x="2087803" y="88"/>
                </a:lnTo>
                <a:lnTo>
                  <a:pt x="2045843" y="479958"/>
                </a:lnTo>
                <a:lnTo>
                  <a:pt x="2250465" y="479958"/>
                </a:lnTo>
                <a:lnTo>
                  <a:pt x="2263394" y="331431"/>
                </a:lnTo>
                <a:lnTo>
                  <a:pt x="2336698" y="331431"/>
                </a:lnTo>
                <a:lnTo>
                  <a:pt x="2323046" y="331508"/>
                </a:lnTo>
                <a:lnTo>
                  <a:pt x="2462263" y="331508"/>
                </a:lnTo>
                <a:lnTo>
                  <a:pt x="2505151" y="317373"/>
                </a:lnTo>
                <a:lnTo>
                  <a:pt x="2524518" y="272376"/>
                </a:lnTo>
                <a:lnTo>
                  <a:pt x="2528163" y="231686"/>
                </a:lnTo>
                <a:lnTo>
                  <a:pt x="2534031" y="165468"/>
                </a:lnTo>
                <a:lnTo>
                  <a:pt x="2538653" y="112674"/>
                </a:lnTo>
                <a:lnTo>
                  <a:pt x="2540089" y="96405"/>
                </a:lnTo>
                <a:lnTo>
                  <a:pt x="2543302" y="58407"/>
                </a:lnTo>
                <a:close/>
              </a:path>
            </a:pathLst>
          </a:custGeom>
          <a:solidFill>
            <a:schemeClr val="bg1"/>
          </a:solidFill>
        </p:spPr>
        <p:txBody>
          <a:bodyPr wrap="square" lIns="0" tIns="0" rIns="0" bIns="0" rtlCol="0"/>
          <a:lstStyle/>
          <a:p>
            <a:endParaRPr sz="2400">
              <a:solidFill>
                <a:schemeClr val="bg1"/>
              </a:solidFill>
            </a:endParaRPr>
          </a:p>
        </p:txBody>
      </p:sp>
      <p:sp>
        <p:nvSpPr>
          <p:cNvPr id="7" name="Рисунок 6"/>
          <p:cNvSpPr>
            <a:spLocks noGrp="1" noChangeAspect="1"/>
          </p:cNvSpPr>
          <p:nvPr>
            <p:ph type="pic" sz="quarter" idx="16" hasCustomPrompt="1"/>
          </p:nvPr>
        </p:nvSpPr>
        <p:spPr>
          <a:xfrm>
            <a:off x="8764802" y="3430800"/>
            <a:ext cx="3427199" cy="34272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531504916"/>
      </p:ext>
    </p:extLst>
  </p:cSld>
  <p:clrMapOvr>
    <a:masterClrMapping/>
  </p:clrMapOvr>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Обложка 01">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621559734"/>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1392"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387048"/>
            <a:ext cx="11282849" cy="2763861"/>
          </a:xfrm>
          <a:effectLst/>
        </p:spPr>
        <p:txBody>
          <a:bodyPr vert="horz" lIns="0" tIns="0" rIns="0" bIns="72000">
            <a:normAutofit/>
          </a:bodyPr>
          <a:lstStyle>
            <a:lvl1pPr>
              <a:lnSpc>
                <a:spcPct val="85000"/>
              </a:lnSpc>
              <a:defRPr lang="ru-RU" sz="7200"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4259508"/>
            <a:ext cx="8977207" cy="748373"/>
          </a:xfrm>
          <a:prstGeom prst="rect">
            <a:avLst/>
          </a:prstGeom>
          <a:effectLst/>
        </p:spPr>
        <p:txBody>
          <a:bodyPr/>
          <a:lstStyle>
            <a:lvl1pPr>
              <a:spcBef>
                <a:spcPts val="0"/>
              </a:spcBef>
              <a:spcAft>
                <a:spcPts val="0"/>
              </a:spcAft>
              <a:defRPr sz="1600" b="0" baseline="0">
                <a:solidFill>
                  <a:schemeClr val="tx2"/>
                </a:solidFill>
                <a:effectLst/>
              </a:defRPr>
            </a:lvl1pPr>
          </a:lstStyle>
          <a:p>
            <a:pPr lvl="0"/>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8" y="6164067"/>
            <a:ext cx="7026544" cy="458547"/>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6242933"/>
            <a:ext cx="1472905" cy="278400"/>
          </a:xfrm>
          <a:prstGeom prst="rect">
            <a:avLst/>
          </a:prstGeom>
        </p:spPr>
      </p:pic>
      <p:sp>
        <p:nvSpPr>
          <p:cNvPr id="29" name="Текст 7"/>
          <p:cNvSpPr>
            <a:spLocks noGrp="1"/>
          </p:cNvSpPr>
          <p:nvPr>
            <p:ph type="body" sz="quarter" idx="15" hasCustomPrompt="1"/>
          </p:nvPr>
        </p:nvSpPr>
        <p:spPr>
          <a:xfrm>
            <a:off x="478368" y="3381359"/>
            <a:ext cx="11235265" cy="647700"/>
          </a:xfrm>
        </p:spPr>
        <p:txBody>
          <a:bodyPr/>
          <a:lstStyle>
            <a:lvl1pPr>
              <a:defRPr baseline="0">
                <a:solidFill>
                  <a:schemeClr val="tx2"/>
                </a:solidFill>
              </a:defRPr>
            </a:lvl1pPr>
          </a:lstStyle>
          <a:p>
            <a:pPr lvl="0"/>
            <a:r>
              <a:rPr lang="ru-RU" dirty="0" smtClean="0"/>
              <a:t>Подзаголовок (заполняется по необходимости)</a:t>
            </a:r>
          </a:p>
        </p:txBody>
      </p:sp>
      <p:grpSp>
        <p:nvGrpSpPr>
          <p:cNvPr id="3" name="Группа 2"/>
          <p:cNvGrpSpPr/>
          <p:nvPr/>
        </p:nvGrpSpPr>
        <p:grpSpPr>
          <a:xfrm>
            <a:off x="12135859" y="-56814"/>
            <a:ext cx="3815344" cy="6914817"/>
            <a:chOff x="9101894" y="-42611"/>
            <a:chExt cx="2861508" cy="5186113"/>
          </a:xfrm>
        </p:grpSpPr>
        <p:sp>
          <p:nvSpPr>
            <p:cNvPr id="32" name="Прямоугольник 31"/>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4" name="Прямая соединительная линия 33"/>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0" name="Группа 79"/>
            <p:cNvGrpSpPr/>
            <p:nvPr/>
          </p:nvGrpSpPr>
          <p:grpSpPr>
            <a:xfrm>
              <a:off x="9101894" y="-42611"/>
              <a:ext cx="623008" cy="5155816"/>
              <a:chOff x="9101894" y="-42611"/>
              <a:chExt cx="623008" cy="5155816"/>
            </a:xfrm>
          </p:grpSpPr>
          <p:sp>
            <p:nvSpPr>
              <p:cNvPr id="81" name="Прямоугольник 8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82" name="Прямоугольник 8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83" name="Прямоугольник 8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84" name="Прямоугольник 8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85" name="Прямоугольник 8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86" name="Прямоугольник 8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87" name="Прямоугольник 8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88" name="Прямоугольник 8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89" name="Прямоугольник 8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90" name="Прямоугольник 8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91" name="Прямоугольник 9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92" name="Прямоугольник 9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93" name="Прямоугольник 9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94" name="Прямоугольник 9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95" name="Прямоугольник 9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96" name="TextBox 95"/>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97" name="TextBox 96"/>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98" name="Прямоугольник 97"/>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99" name="Прямоугольник 98"/>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100" name="Прямоугольник 99"/>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101" name="Прямоугольник 100"/>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815103678"/>
      </p:ext>
    </p:extLst>
  </p:cSld>
  <p:clrMapOvr>
    <a:masterClrMapping/>
  </p:clrMapOvr>
  <p:timing>
    <p:tnLst>
      <p:par>
        <p:cTn id="1" dur="indefinite" restart="never" nodeType="tmRoot"/>
      </p:par>
    </p:tnLst>
  </p:timing>
  <p:hf hdr="0"/>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Обложка 33">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3996416678"/>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39040"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2" name="Прямоугольник 1"/>
          <p:cNvSpPr/>
          <p:nvPr/>
        </p:nvSpPr>
        <p:spPr bwMode="auto">
          <a:xfrm>
            <a:off x="0" y="0"/>
            <a:ext cx="8764797" cy="68592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6000" tIns="48000" rIns="96000" bIns="4800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Arial" charset="0"/>
            </a:endParaRPr>
          </a:p>
        </p:txBody>
      </p:sp>
      <p:sp>
        <p:nvSpPr>
          <p:cNvPr id="6" name="Рисунок 5"/>
          <p:cNvSpPr>
            <a:spLocks noGrp="1"/>
          </p:cNvSpPr>
          <p:nvPr>
            <p:ph type="pic" sz="quarter" idx="13" hasCustomPrompt="1"/>
          </p:nvPr>
        </p:nvSpPr>
        <p:spPr>
          <a:xfrm>
            <a:off x="8764800" y="0"/>
            <a:ext cx="3427200" cy="3427200"/>
          </a:xfrm>
        </p:spPr>
        <p:txBody>
          <a:bodyPr/>
          <a:lstStyle>
            <a:lvl1pPr>
              <a:defRPr/>
            </a:lvl1pPr>
          </a:lstStyle>
          <a:p>
            <a:r>
              <a:rPr lang="ru-RU" dirty="0" smtClean="0"/>
              <a:t>Фото</a:t>
            </a:r>
            <a:endParaRPr lang="ru-RU" dirty="0"/>
          </a:p>
        </p:txBody>
      </p:sp>
      <p:sp>
        <p:nvSpPr>
          <p:cNvPr id="33" name="Заголовок 1"/>
          <p:cNvSpPr>
            <a:spLocks noGrp="1"/>
          </p:cNvSpPr>
          <p:nvPr>
            <p:ph type="ctrTitle" hasCustomPrompt="1"/>
          </p:nvPr>
        </p:nvSpPr>
        <p:spPr>
          <a:xfrm>
            <a:off x="447431" y="2243904"/>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rgbClr val="FFFFFF"/>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5325050"/>
            <a:ext cx="7822353" cy="748373"/>
          </a:xfrm>
          <a:prstGeom prst="rect">
            <a:avLst/>
          </a:prstGeom>
          <a:effectLst/>
        </p:spPr>
        <p:txBody>
          <a:bodyPr vert="horz" lIns="0" tIns="0" rIns="0" bIns="0" rtlCol="0">
            <a:noAutofit/>
          </a:bodyPr>
          <a:lstStyle>
            <a:lvl1pPr>
              <a:spcAft>
                <a:spcPts val="0"/>
              </a:spcAft>
              <a:defRPr lang="ru-RU" sz="1600" b="0" baseline="0" dirty="0">
                <a:solidFill>
                  <a:srgbClr val="FFFFFF"/>
                </a:solidFill>
                <a:effectLst/>
              </a:defRPr>
            </a:lvl1pPr>
          </a:lstStyle>
          <a:p>
            <a:pPr lvl="0">
              <a:spcAft>
                <a:spcPts val="0"/>
              </a:spcAft>
            </a:pPr>
            <a:r>
              <a:rPr lang="ru-RU" dirty="0" smtClean="0"/>
              <a:t>Имя Фамилия</a:t>
            </a:r>
            <a:br>
              <a:rPr lang="ru-RU" dirty="0" smtClean="0"/>
            </a:br>
            <a:r>
              <a:rPr lang="ru-RU" dirty="0" smtClean="0"/>
              <a:t>Должность</a:t>
            </a:r>
            <a:br>
              <a:rPr lang="ru-RU" dirty="0" smtClean="0"/>
            </a:br>
            <a:r>
              <a:rPr lang="ru-RU" dirty="0" smtClean="0"/>
              <a:t>Компания / функция / направление</a:t>
            </a:r>
            <a:endParaRPr lang="ru-RU" dirty="0"/>
          </a:p>
        </p:txBody>
      </p:sp>
      <p:sp>
        <p:nvSpPr>
          <p:cNvPr id="36" name="Текст 12"/>
          <p:cNvSpPr>
            <a:spLocks noGrp="1"/>
          </p:cNvSpPr>
          <p:nvPr>
            <p:ph type="body" sz="quarter" idx="11" hasCustomPrompt="1"/>
          </p:nvPr>
        </p:nvSpPr>
        <p:spPr>
          <a:xfrm>
            <a:off x="478368" y="6202236"/>
            <a:ext cx="7822353" cy="461080"/>
          </a:xfrm>
          <a:prstGeom prst="rect">
            <a:avLst/>
          </a:prstGeom>
          <a:effectLst/>
        </p:spPr>
        <p:txBody>
          <a:bodyPr/>
          <a:lstStyle>
            <a:lvl1pPr>
              <a:spcBef>
                <a:spcPts val="0"/>
              </a:spcBef>
              <a:spcAft>
                <a:spcPts val="0"/>
              </a:spcAft>
              <a:defRPr sz="1333" baseline="0">
                <a:solidFill>
                  <a:srgbClr val="FFFFFF"/>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sp>
        <p:nvSpPr>
          <p:cNvPr id="56" name="Текст 7"/>
          <p:cNvSpPr>
            <a:spLocks noGrp="1"/>
          </p:cNvSpPr>
          <p:nvPr>
            <p:ph type="body" sz="quarter" idx="15" hasCustomPrompt="1"/>
          </p:nvPr>
        </p:nvSpPr>
        <p:spPr>
          <a:xfrm>
            <a:off x="478368" y="4548537"/>
            <a:ext cx="7839000" cy="647700"/>
          </a:xfrm>
        </p:spPr>
        <p:txBody>
          <a:bodyPr/>
          <a:lstStyle>
            <a:lvl1pPr>
              <a:defRPr baseline="0">
                <a:solidFill>
                  <a:srgbClr val="FFFFFF"/>
                </a:solidFill>
              </a:defRPr>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
        <p:nvSpPr>
          <p:cNvPr id="64" name="object 2"/>
          <p:cNvSpPr txBox="1">
            <a:spLocks/>
          </p:cNvSpPr>
          <p:nvPr/>
        </p:nvSpPr>
        <p:spPr>
          <a:xfrm>
            <a:off x="2620384" y="569773"/>
            <a:ext cx="2064000" cy="216256"/>
          </a:xfrm>
          <a:prstGeom prst="rect">
            <a:avLst/>
          </a:prstGeom>
        </p:spPr>
        <p:txBody>
          <a:bodyPr vert="horz" wrap="square" lIns="0" tIns="10012" rIns="0" bIns="0" rtlCol="0" anchor="t">
            <a:spAutoFit/>
          </a:bodyPr>
          <a:lstStyle>
            <a:lvl1pPr algn="l" rtl="0" eaLnBrk="1" fontAlgn="base" hangingPunct="1">
              <a:lnSpc>
                <a:spcPct val="85000"/>
              </a:lnSpc>
              <a:spcBef>
                <a:spcPct val="0"/>
              </a:spcBef>
              <a:spcAft>
                <a:spcPct val="0"/>
              </a:spcAft>
              <a:defRPr lang="ru-RU" sz="2000"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09" algn="l" rtl="0" eaLnBrk="1" fontAlgn="base" hangingPunct="1">
              <a:spcBef>
                <a:spcPct val="0"/>
              </a:spcBef>
              <a:spcAft>
                <a:spcPct val="0"/>
              </a:spcAft>
              <a:defRPr>
                <a:solidFill>
                  <a:schemeClr val="tx1"/>
                </a:solidFill>
                <a:latin typeface="Arial" charset="0"/>
              </a:defRPr>
            </a:lvl6pPr>
            <a:lvl7pPr marL="779021" algn="l" rtl="0" eaLnBrk="1" fontAlgn="base" hangingPunct="1">
              <a:spcBef>
                <a:spcPct val="0"/>
              </a:spcBef>
              <a:spcAft>
                <a:spcPct val="0"/>
              </a:spcAft>
              <a:defRPr>
                <a:solidFill>
                  <a:schemeClr val="tx1"/>
                </a:solidFill>
                <a:latin typeface="Arial" charset="0"/>
              </a:defRPr>
            </a:lvl7pPr>
            <a:lvl8pPr marL="1168531" algn="l" rtl="0" eaLnBrk="1" fontAlgn="base" hangingPunct="1">
              <a:spcBef>
                <a:spcPct val="0"/>
              </a:spcBef>
              <a:spcAft>
                <a:spcPct val="0"/>
              </a:spcAft>
              <a:defRPr>
                <a:solidFill>
                  <a:schemeClr val="tx1"/>
                </a:solidFill>
                <a:latin typeface="Arial" charset="0"/>
              </a:defRPr>
            </a:lvl8pPr>
            <a:lvl9pPr marL="1558042" algn="l" rtl="0" eaLnBrk="1" fontAlgn="base" hangingPunct="1">
              <a:spcBef>
                <a:spcPct val="0"/>
              </a:spcBef>
              <a:spcAft>
                <a:spcPct val="0"/>
              </a:spcAft>
              <a:defRPr>
                <a:solidFill>
                  <a:schemeClr val="tx1"/>
                </a:solidFill>
                <a:latin typeface="Arial" charset="0"/>
              </a:defRPr>
            </a:lvl9pPr>
          </a:lstStyle>
          <a:p>
            <a:pPr marL="7701" defTabSz="1219170">
              <a:spcBef>
                <a:spcPts val="79"/>
              </a:spcBef>
            </a:pPr>
            <a:r>
              <a:rPr lang="ru-RU" sz="1576" kern="0" dirty="0" smtClean="0">
                <a:solidFill>
                  <a:srgbClr val="008B95"/>
                </a:solidFill>
                <a:latin typeface="+mn-lt"/>
                <a:cs typeface="Roboto"/>
              </a:rPr>
              <a:t>Партнеры</a:t>
            </a:r>
            <a:r>
              <a:rPr lang="ru-RU" sz="1576" kern="0" spc="9" dirty="0" smtClean="0">
                <a:solidFill>
                  <a:srgbClr val="008B95"/>
                </a:solidFill>
                <a:latin typeface="+mn-lt"/>
                <a:cs typeface="Roboto"/>
              </a:rPr>
              <a:t> </a:t>
            </a:r>
            <a:r>
              <a:rPr lang="ru-RU" sz="1576" kern="0" dirty="0" smtClean="0">
                <a:solidFill>
                  <a:srgbClr val="008B95"/>
                </a:solidFill>
                <a:latin typeface="+mn-lt"/>
                <a:cs typeface="Roboto"/>
              </a:rPr>
              <a:t>для</a:t>
            </a:r>
            <a:r>
              <a:rPr lang="ru-RU" sz="1576" kern="0" spc="12" dirty="0" smtClean="0">
                <a:solidFill>
                  <a:srgbClr val="008B95"/>
                </a:solidFill>
                <a:latin typeface="+mn-lt"/>
                <a:cs typeface="Roboto"/>
              </a:rPr>
              <a:t> </a:t>
            </a:r>
            <a:r>
              <a:rPr lang="ru-RU" sz="1576" kern="0" spc="-7" dirty="0" smtClean="0">
                <a:solidFill>
                  <a:srgbClr val="008B95"/>
                </a:solidFill>
                <a:latin typeface="+mn-lt"/>
                <a:cs typeface="Roboto"/>
              </a:rPr>
              <a:t>роста</a:t>
            </a:r>
            <a:endParaRPr lang="ru-RU" sz="1576" kern="0" dirty="0">
              <a:latin typeface="+mn-lt"/>
              <a:cs typeface="Roboto"/>
            </a:endParaRPr>
          </a:p>
        </p:txBody>
      </p:sp>
      <p:sp>
        <p:nvSpPr>
          <p:cNvPr id="65" name="object 3"/>
          <p:cNvSpPr/>
          <p:nvPr/>
        </p:nvSpPr>
        <p:spPr>
          <a:xfrm>
            <a:off x="478368" y="489421"/>
            <a:ext cx="1542569" cy="291108"/>
          </a:xfrm>
          <a:custGeom>
            <a:avLst/>
            <a:gdLst/>
            <a:ahLst/>
            <a:cxnLst/>
            <a:rect l="l" t="t" r="r" b="b"/>
            <a:pathLst>
              <a:path w="2543810" h="480059">
                <a:moveTo>
                  <a:pt x="492340" y="59855"/>
                </a:moveTo>
                <a:lnTo>
                  <a:pt x="490080" y="41554"/>
                </a:lnTo>
                <a:lnTo>
                  <a:pt x="480250" y="21971"/>
                </a:lnTo>
                <a:lnTo>
                  <a:pt x="462356" y="6362"/>
                </a:lnTo>
                <a:lnTo>
                  <a:pt x="435902" y="0"/>
                </a:lnTo>
                <a:lnTo>
                  <a:pt x="95313" y="88"/>
                </a:lnTo>
                <a:lnTo>
                  <a:pt x="48907" y="17399"/>
                </a:lnTo>
                <a:lnTo>
                  <a:pt x="31470" y="54724"/>
                </a:lnTo>
                <a:lnTo>
                  <a:pt x="0" y="415531"/>
                </a:lnTo>
                <a:lnTo>
                  <a:pt x="2159" y="438353"/>
                </a:lnTo>
                <a:lnTo>
                  <a:pt x="12611" y="459079"/>
                </a:lnTo>
                <a:lnTo>
                  <a:pt x="30746" y="474141"/>
                </a:lnTo>
                <a:lnTo>
                  <a:pt x="55918" y="479958"/>
                </a:lnTo>
                <a:lnTo>
                  <a:pt x="394449" y="479958"/>
                </a:lnTo>
                <a:lnTo>
                  <a:pt x="442937" y="463499"/>
                </a:lnTo>
                <a:lnTo>
                  <a:pt x="460603" y="419544"/>
                </a:lnTo>
                <a:lnTo>
                  <a:pt x="474027" y="264807"/>
                </a:lnTo>
                <a:lnTo>
                  <a:pt x="269379" y="264807"/>
                </a:lnTo>
                <a:lnTo>
                  <a:pt x="260527" y="367385"/>
                </a:lnTo>
                <a:lnTo>
                  <a:pt x="208749" y="367385"/>
                </a:lnTo>
                <a:lnTo>
                  <a:pt x="231114" y="112636"/>
                </a:lnTo>
                <a:lnTo>
                  <a:pt x="282841" y="112636"/>
                </a:lnTo>
                <a:lnTo>
                  <a:pt x="274637" y="207949"/>
                </a:lnTo>
                <a:lnTo>
                  <a:pt x="479259" y="207949"/>
                </a:lnTo>
                <a:lnTo>
                  <a:pt x="492340" y="59855"/>
                </a:lnTo>
                <a:close/>
              </a:path>
              <a:path w="2543810" h="480059">
                <a:moveTo>
                  <a:pt x="1010373" y="12"/>
                </a:moveTo>
                <a:lnTo>
                  <a:pt x="849680" y="76"/>
                </a:lnTo>
                <a:lnTo>
                  <a:pt x="811034" y="15036"/>
                </a:lnTo>
                <a:lnTo>
                  <a:pt x="781558" y="82486"/>
                </a:lnTo>
                <a:lnTo>
                  <a:pt x="728230" y="248653"/>
                </a:lnTo>
                <a:lnTo>
                  <a:pt x="754697" y="76"/>
                </a:lnTo>
                <a:lnTo>
                  <a:pt x="550189" y="12"/>
                </a:lnTo>
                <a:lnTo>
                  <a:pt x="507301" y="479971"/>
                </a:lnTo>
                <a:lnTo>
                  <a:pt x="661504" y="479971"/>
                </a:lnTo>
                <a:lnTo>
                  <a:pt x="702779" y="466801"/>
                </a:lnTo>
                <a:lnTo>
                  <a:pt x="784326" y="262547"/>
                </a:lnTo>
                <a:lnTo>
                  <a:pt x="763485" y="479971"/>
                </a:lnTo>
                <a:lnTo>
                  <a:pt x="968197" y="479971"/>
                </a:lnTo>
                <a:lnTo>
                  <a:pt x="1010373" y="12"/>
                </a:lnTo>
                <a:close/>
              </a:path>
              <a:path w="2543810" h="480059">
                <a:moveTo>
                  <a:pt x="1523453" y="12"/>
                </a:moveTo>
                <a:lnTo>
                  <a:pt x="1062482" y="12"/>
                </a:lnTo>
                <a:lnTo>
                  <a:pt x="1020483" y="479933"/>
                </a:lnTo>
                <a:lnTo>
                  <a:pt x="1097330" y="479933"/>
                </a:lnTo>
                <a:lnTo>
                  <a:pt x="1428851" y="479933"/>
                </a:lnTo>
                <a:lnTo>
                  <a:pt x="1466037" y="467245"/>
                </a:lnTo>
                <a:lnTo>
                  <a:pt x="1486547" y="424459"/>
                </a:lnTo>
                <a:lnTo>
                  <a:pt x="1490522" y="380187"/>
                </a:lnTo>
                <a:lnTo>
                  <a:pt x="1501101" y="261073"/>
                </a:lnTo>
                <a:lnTo>
                  <a:pt x="1504251" y="225780"/>
                </a:lnTo>
                <a:lnTo>
                  <a:pt x="1501863" y="201091"/>
                </a:lnTo>
                <a:lnTo>
                  <a:pt x="1490484" y="180530"/>
                </a:lnTo>
                <a:lnTo>
                  <a:pt x="1470469" y="166471"/>
                </a:lnTo>
                <a:lnTo>
                  <a:pt x="1442186" y="161251"/>
                </a:lnTo>
                <a:lnTo>
                  <a:pt x="1296492" y="161251"/>
                </a:lnTo>
                <a:lnTo>
                  <a:pt x="1296492" y="261073"/>
                </a:lnTo>
                <a:lnTo>
                  <a:pt x="1286065" y="380187"/>
                </a:lnTo>
                <a:lnTo>
                  <a:pt x="1233766" y="380187"/>
                </a:lnTo>
                <a:lnTo>
                  <a:pt x="1244206" y="261073"/>
                </a:lnTo>
                <a:lnTo>
                  <a:pt x="1296492" y="261073"/>
                </a:lnTo>
                <a:lnTo>
                  <a:pt x="1296492" y="161251"/>
                </a:lnTo>
                <a:lnTo>
                  <a:pt x="1252982" y="161251"/>
                </a:lnTo>
                <a:lnTo>
                  <a:pt x="1257236" y="112572"/>
                </a:lnTo>
                <a:lnTo>
                  <a:pt x="1513522" y="112572"/>
                </a:lnTo>
                <a:lnTo>
                  <a:pt x="1523453" y="12"/>
                </a:lnTo>
                <a:close/>
              </a:path>
              <a:path w="2543810" h="480059">
                <a:moveTo>
                  <a:pt x="2036267" y="88"/>
                </a:moveTo>
                <a:lnTo>
                  <a:pt x="1831632" y="88"/>
                </a:lnTo>
                <a:lnTo>
                  <a:pt x="1812505" y="218897"/>
                </a:lnTo>
                <a:lnTo>
                  <a:pt x="1760639" y="218897"/>
                </a:lnTo>
                <a:lnTo>
                  <a:pt x="1779828" y="88"/>
                </a:lnTo>
                <a:lnTo>
                  <a:pt x="1575155" y="88"/>
                </a:lnTo>
                <a:lnTo>
                  <a:pt x="1553514" y="254165"/>
                </a:lnTo>
                <a:lnTo>
                  <a:pt x="1555115" y="275501"/>
                </a:lnTo>
                <a:lnTo>
                  <a:pt x="1564513" y="296456"/>
                </a:lnTo>
                <a:lnTo>
                  <a:pt x="1582889" y="312407"/>
                </a:lnTo>
                <a:lnTo>
                  <a:pt x="1611426" y="318757"/>
                </a:lnTo>
                <a:lnTo>
                  <a:pt x="1803717" y="318757"/>
                </a:lnTo>
                <a:lnTo>
                  <a:pt x="1799539" y="367449"/>
                </a:lnTo>
                <a:lnTo>
                  <a:pt x="1543507" y="367449"/>
                </a:lnTo>
                <a:lnTo>
                  <a:pt x="1533652" y="479996"/>
                </a:lnTo>
                <a:lnTo>
                  <a:pt x="1940902" y="479996"/>
                </a:lnTo>
                <a:lnTo>
                  <a:pt x="1961070" y="476580"/>
                </a:lnTo>
                <a:lnTo>
                  <a:pt x="1978825" y="466178"/>
                </a:lnTo>
                <a:lnTo>
                  <a:pt x="1992083" y="448564"/>
                </a:lnTo>
                <a:lnTo>
                  <a:pt x="1998764" y="423519"/>
                </a:lnTo>
                <a:lnTo>
                  <a:pt x="2036267" y="88"/>
                </a:lnTo>
                <a:close/>
              </a:path>
              <a:path w="2543810" h="480059">
                <a:moveTo>
                  <a:pt x="2543302" y="58407"/>
                </a:moveTo>
                <a:lnTo>
                  <a:pt x="2539733" y="34328"/>
                </a:lnTo>
                <a:lnTo>
                  <a:pt x="2526919" y="15951"/>
                </a:lnTo>
                <a:lnTo>
                  <a:pt x="2507081" y="4216"/>
                </a:lnTo>
                <a:lnTo>
                  <a:pt x="2482481" y="88"/>
                </a:lnTo>
                <a:lnTo>
                  <a:pt x="2333866" y="88"/>
                </a:lnTo>
                <a:lnTo>
                  <a:pt x="2333866" y="112674"/>
                </a:lnTo>
                <a:lnTo>
                  <a:pt x="2323414" y="231686"/>
                </a:lnTo>
                <a:lnTo>
                  <a:pt x="2272220" y="231686"/>
                </a:lnTo>
                <a:lnTo>
                  <a:pt x="2282596" y="112674"/>
                </a:lnTo>
                <a:lnTo>
                  <a:pt x="2333866" y="112674"/>
                </a:lnTo>
                <a:lnTo>
                  <a:pt x="2333866" y="88"/>
                </a:lnTo>
                <a:lnTo>
                  <a:pt x="2087803" y="88"/>
                </a:lnTo>
                <a:lnTo>
                  <a:pt x="2045843" y="479958"/>
                </a:lnTo>
                <a:lnTo>
                  <a:pt x="2250465" y="479958"/>
                </a:lnTo>
                <a:lnTo>
                  <a:pt x="2263394" y="331431"/>
                </a:lnTo>
                <a:lnTo>
                  <a:pt x="2336698" y="331431"/>
                </a:lnTo>
                <a:lnTo>
                  <a:pt x="2323046" y="331508"/>
                </a:lnTo>
                <a:lnTo>
                  <a:pt x="2462263" y="331508"/>
                </a:lnTo>
                <a:lnTo>
                  <a:pt x="2505151" y="317373"/>
                </a:lnTo>
                <a:lnTo>
                  <a:pt x="2524518" y="272376"/>
                </a:lnTo>
                <a:lnTo>
                  <a:pt x="2528163" y="231686"/>
                </a:lnTo>
                <a:lnTo>
                  <a:pt x="2534031" y="165468"/>
                </a:lnTo>
                <a:lnTo>
                  <a:pt x="2538653" y="112674"/>
                </a:lnTo>
                <a:lnTo>
                  <a:pt x="2540089" y="96405"/>
                </a:lnTo>
                <a:lnTo>
                  <a:pt x="2543302" y="58407"/>
                </a:lnTo>
                <a:close/>
              </a:path>
            </a:pathLst>
          </a:custGeom>
          <a:solidFill>
            <a:srgbClr val="008C95"/>
          </a:solidFill>
        </p:spPr>
        <p:txBody>
          <a:bodyPr wrap="square" lIns="0" tIns="0" rIns="0" bIns="0" rtlCol="0"/>
          <a:lstStyle/>
          <a:p>
            <a:endParaRPr sz="2400"/>
          </a:p>
        </p:txBody>
      </p:sp>
      <p:sp>
        <p:nvSpPr>
          <p:cNvPr id="7" name="Рисунок 6"/>
          <p:cNvSpPr>
            <a:spLocks noGrp="1" noChangeAspect="1"/>
          </p:cNvSpPr>
          <p:nvPr>
            <p:ph type="pic" sz="quarter" idx="16" hasCustomPrompt="1"/>
          </p:nvPr>
        </p:nvSpPr>
        <p:spPr>
          <a:xfrm>
            <a:off x="8764802" y="3430800"/>
            <a:ext cx="3427199" cy="34272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2007885038"/>
      </p:ext>
    </p:extLst>
  </p:cSld>
  <p:clrMapOvr>
    <a:masterClrMapping/>
  </p:clrMapOvr>
  <p:timing>
    <p:tnLst>
      <p:par>
        <p:cTn id="1" dur="indefinite" restart="never" nodeType="tmRoot"/>
      </p:par>
    </p:tnLst>
  </p:timing>
  <p:hf hdr="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Обложка 34">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005247553"/>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40064"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13" name="Рисунок 12"/>
          <p:cNvSpPr>
            <a:spLocks noGrp="1"/>
          </p:cNvSpPr>
          <p:nvPr>
            <p:ph type="pic" sz="quarter" idx="12" hasCustomPrompt="1"/>
          </p:nvPr>
        </p:nvSpPr>
        <p:spPr>
          <a:xfrm>
            <a:off x="0" y="1"/>
            <a:ext cx="12192000" cy="5587200"/>
          </a:xfrm>
          <a:solidFill>
            <a:schemeClr val="bg1"/>
          </a:solidFill>
        </p:spPr>
        <p:txBody>
          <a:bodyPr/>
          <a:lstStyle>
            <a:lvl1pPr>
              <a:defRPr/>
            </a:lvl1pPr>
          </a:lstStyle>
          <a:p>
            <a:r>
              <a:rPr lang="ru-RU" dirty="0" smtClean="0"/>
              <a:t>Фото</a:t>
            </a:r>
            <a:endParaRPr lang="ru-RU" dirty="0"/>
          </a:p>
        </p:txBody>
      </p:sp>
      <p:sp>
        <p:nvSpPr>
          <p:cNvPr id="6" name="Рисунок 5"/>
          <p:cNvSpPr>
            <a:spLocks noGrp="1"/>
          </p:cNvSpPr>
          <p:nvPr>
            <p:ph type="pic" sz="quarter" idx="13" hasCustomPrompt="1"/>
          </p:nvPr>
        </p:nvSpPr>
        <p:spPr>
          <a:xfrm>
            <a:off x="8372057" y="5586000"/>
            <a:ext cx="1272000" cy="1272000"/>
          </a:xfrm>
        </p:spPr>
        <p:txBody>
          <a:bodyPr/>
          <a:lstStyle>
            <a:lvl1pPr>
              <a:defRPr sz="1600"/>
            </a:lvl1pPr>
          </a:lstStyle>
          <a:p>
            <a:r>
              <a:rPr lang="ru-RU" dirty="0" smtClean="0"/>
              <a:t>Пиктограмма</a:t>
            </a:r>
            <a:endParaRPr lang="ru-RU" dirty="0"/>
          </a:p>
        </p:txBody>
      </p:sp>
      <p:sp>
        <p:nvSpPr>
          <p:cNvPr id="33" name="Заголовок 1"/>
          <p:cNvSpPr>
            <a:spLocks noGrp="1"/>
          </p:cNvSpPr>
          <p:nvPr>
            <p:ph type="ctrTitle" hasCustomPrompt="1"/>
          </p:nvPr>
        </p:nvSpPr>
        <p:spPr>
          <a:xfrm>
            <a:off x="447431" y="416502"/>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chemeClr val="tx2"/>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4070578"/>
            <a:ext cx="7822353" cy="748373"/>
          </a:xfrm>
          <a:prstGeom prst="rect">
            <a:avLst/>
          </a:prstGeom>
          <a:effectLst/>
        </p:spPr>
        <p:txBody>
          <a:bodyPr vert="horz" lIns="0" tIns="0" rIns="0" bIns="0" rtlCol="0">
            <a:noAutofit/>
          </a:bodyPr>
          <a:lstStyle>
            <a:lvl1pPr>
              <a:spcAft>
                <a:spcPts val="0"/>
              </a:spcAft>
              <a:defRPr lang="ru-RU" sz="1600" b="0" baseline="0" dirty="0">
                <a:solidFill>
                  <a:schemeClr val="tx2"/>
                </a:solidFill>
                <a:effectLst/>
              </a:defRPr>
            </a:lvl1pPr>
          </a:lstStyle>
          <a:p>
            <a:pPr lvl="0">
              <a:spcAft>
                <a:spcPts val="0"/>
              </a:spcAft>
            </a:pPr>
            <a:r>
              <a:rPr lang="ru-RU" dirty="0" smtClean="0"/>
              <a:t>Имя Фамилия</a:t>
            </a:r>
            <a:br>
              <a:rPr lang="ru-RU" dirty="0" smtClean="0"/>
            </a:br>
            <a:r>
              <a:rPr lang="ru-RU" dirty="0" smtClean="0"/>
              <a:t>Должность</a:t>
            </a:r>
            <a:br>
              <a:rPr lang="ru-RU" dirty="0" smtClean="0"/>
            </a:br>
            <a:r>
              <a:rPr lang="ru-RU" dirty="0" smtClean="0"/>
              <a:t>Компания / функция / направление</a:t>
            </a:r>
            <a:endParaRPr lang="ru-RU" dirty="0"/>
          </a:p>
        </p:txBody>
      </p:sp>
      <p:sp>
        <p:nvSpPr>
          <p:cNvPr id="36" name="Текст 12"/>
          <p:cNvSpPr>
            <a:spLocks noGrp="1"/>
          </p:cNvSpPr>
          <p:nvPr>
            <p:ph type="body" sz="quarter" idx="11" hasCustomPrompt="1"/>
          </p:nvPr>
        </p:nvSpPr>
        <p:spPr>
          <a:xfrm>
            <a:off x="478368" y="4947764"/>
            <a:ext cx="7822353" cy="461080"/>
          </a:xfrm>
          <a:prstGeom prst="rect">
            <a:avLst/>
          </a:prstGeom>
          <a:effectLst/>
        </p:spPr>
        <p:txBody>
          <a:bodyPr/>
          <a:lstStyle>
            <a:lvl1pPr>
              <a:spcBef>
                <a:spcPts val="0"/>
              </a:spcBef>
              <a:spcAft>
                <a:spcPts val="0"/>
              </a:spcAft>
              <a:defRPr sz="1333" baseline="0">
                <a:solidFill>
                  <a:schemeClr val="tx2"/>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sp>
        <p:nvSpPr>
          <p:cNvPr id="56" name="Текст 7"/>
          <p:cNvSpPr>
            <a:spLocks noGrp="1"/>
          </p:cNvSpPr>
          <p:nvPr>
            <p:ph type="body" sz="quarter" idx="15" hasCustomPrompt="1"/>
          </p:nvPr>
        </p:nvSpPr>
        <p:spPr>
          <a:xfrm>
            <a:off x="478368" y="3294065"/>
            <a:ext cx="7839000" cy="647700"/>
          </a:xfrm>
        </p:spPr>
        <p:txBody>
          <a:bodyPr/>
          <a:lstStyle>
            <a:lvl1pPr>
              <a:defRPr baseline="0">
                <a:solidFill>
                  <a:schemeClr val="tx2"/>
                </a:solidFill>
              </a:defRPr>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
        <p:nvSpPr>
          <p:cNvPr id="4" name="Рисунок 3"/>
          <p:cNvSpPr>
            <a:spLocks noGrp="1" noChangeAspect="1"/>
          </p:cNvSpPr>
          <p:nvPr>
            <p:ph type="pic" sz="quarter" idx="16" hasCustomPrompt="1"/>
          </p:nvPr>
        </p:nvSpPr>
        <p:spPr>
          <a:xfrm>
            <a:off x="9646028" y="5586000"/>
            <a:ext cx="1272000" cy="1272000"/>
          </a:xfrm>
        </p:spPr>
        <p:txBody>
          <a:bodyPr/>
          <a:lstStyle>
            <a:lvl1pPr>
              <a:defRPr sz="1600"/>
            </a:lvl1pPr>
          </a:lstStyle>
          <a:p>
            <a:r>
              <a:rPr lang="ru-RU" dirty="0" smtClean="0"/>
              <a:t>Пиктограмма</a:t>
            </a:r>
            <a:endParaRPr lang="ru-RU" dirty="0"/>
          </a:p>
        </p:txBody>
      </p:sp>
      <p:sp>
        <p:nvSpPr>
          <p:cNvPr id="7" name="Рисунок 6"/>
          <p:cNvSpPr>
            <a:spLocks noGrp="1" noChangeAspect="1"/>
          </p:cNvSpPr>
          <p:nvPr>
            <p:ph type="pic" sz="quarter" idx="17" hasCustomPrompt="1"/>
          </p:nvPr>
        </p:nvSpPr>
        <p:spPr>
          <a:xfrm>
            <a:off x="10920000" y="5586000"/>
            <a:ext cx="1272000" cy="1272000"/>
          </a:xfrm>
        </p:spPr>
        <p:txBody>
          <a:bodyPr/>
          <a:lstStyle>
            <a:lvl1pPr>
              <a:defRPr sz="1600"/>
            </a:lvl1pPr>
          </a:lstStyle>
          <a:p>
            <a:r>
              <a:rPr lang="ru-RU" dirty="0" smtClean="0"/>
              <a:t>Пиктограмма</a:t>
            </a:r>
            <a:endParaRPr lang="ru-RU" dirty="0"/>
          </a:p>
        </p:txBody>
      </p:sp>
      <p:sp>
        <p:nvSpPr>
          <p:cNvPr id="64" name="object 12"/>
          <p:cNvSpPr/>
          <p:nvPr/>
        </p:nvSpPr>
        <p:spPr>
          <a:xfrm>
            <a:off x="635584" y="6047405"/>
            <a:ext cx="1837528" cy="346943"/>
          </a:xfrm>
          <a:custGeom>
            <a:avLst/>
            <a:gdLst/>
            <a:ahLst/>
            <a:cxnLst/>
            <a:rect l="l" t="t" r="r" b="b"/>
            <a:pathLst>
              <a:path w="3030220" h="572134">
                <a:moveTo>
                  <a:pt x="586587" y="71323"/>
                </a:moveTo>
                <a:lnTo>
                  <a:pt x="583882" y="49517"/>
                </a:lnTo>
                <a:lnTo>
                  <a:pt x="572173" y="26187"/>
                </a:lnTo>
                <a:lnTo>
                  <a:pt x="550849" y="7594"/>
                </a:lnTo>
                <a:lnTo>
                  <a:pt x="519328" y="0"/>
                </a:lnTo>
                <a:lnTo>
                  <a:pt x="113550" y="101"/>
                </a:lnTo>
                <a:lnTo>
                  <a:pt x="58267" y="20739"/>
                </a:lnTo>
                <a:lnTo>
                  <a:pt x="37490" y="65227"/>
                </a:lnTo>
                <a:lnTo>
                  <a:pt x="0" y="495071"/>
                </a:lnTo>
                <a:lnTo>
                  <a:pt x="2565" y="522262"/>
                </a:lnTo>
                <a:lnTo>
                  <a:pt x="15036" y="546963"/>
                </a:lnTo>
                <a:lnTo>
                  <a:pt x="36626" y="564908"/>
                </a:lnTo>
                <a:lnTo>
                  <a:pt x="66624" y="571842"/>
                </a:lnTo>
                <a:lnTo>
                  <a:pt x="469963" y="571842"/>
                </a:lnTo>
                <a:lnTo>
                  <a:pt x="527723" y="552221"/>
                </a:lnTo>
                <a:lnTo>
                  <a:pt x="548779" y="499859"/>
                </a:lnTo>
                <a:lnTo>
                  <a:pt x="552424" y="459994"/>
                </a:lnTo>
                <a:lnTo>
                  <a:pt x="564769" y="315506"/>
                </a:lnTo>
                <a:lnTo>
                  <a:pt x="320941" y="315506"/>
                </a:lnTo>
                <a:lnTo>
                  <a:pt x="310400" y="437730"/>
                </a:lnTo>
                <a:lnTo>
                  <a:pt x="248704" y="437730"/>
                </a:lnTo>
                <a:lnTo>
                  <a:pt x="275361" y="134200"/>
                </a:lnTo>
                <a:lnTo>
                  <a:pt x="336981" y="134200"/>
                </a:lnTo>
                <a:lnTo>
                  <a:pt x="327215" y="247764"/>
                </a:lnTo>
                <a:lnTo>
                  <a:pt x="570992" y="247764"/>
                </a:lnTo>
                <a:lnTo>
                  <a:pt x="586587" y="71323"/>
                </a:lnTo>
                <a:close/>
              </a:path>
              <a:path w="3030220" h="572134">
                <a:moveTo>
                  <a:pt x="1203756" y="12"/>
                </a:moveTo>
                <a:lnTo>
                  <a:pt x="1012317" y="114"/>
                </a:lnTo>
                <a:lnTo>
                  <a:pt x="966266" y="17932"/>
                </a:lnTo>
                <a:lnTo>
                  <a:pt x="931164" y="98285"/>
                </a:lnTo>
                <a:lnTo>
                  <a:pt x="867625" y="296252"/>
                </a:lnTo>
                <a:lnTo>
                  <a:pt x="899160" y="114"/>
                </a:lnTo>
                <a:lnTo>
                  <a:pt x="655510" y="12"/>
                </a:lnTo>
                <a:lnTo>
                  <a:pt x="604405" y="571855"/>
                </a:lnTo>
                <a:lnTo>
                  <a:pt x="788123" y="571855"/>
                </a:lnTo>
                <a:lnTo>
                  <a:pt x="837285" y="556158"/>
                </a:lnTo>
                <a:lnTo>
                  <a:pt x="934453" y="312801"/>
                </a:lnTo>
                <a:lnTo>
                  <a:pt x="909624" y="571855"/>
                </a:lnTo>
                <a:lnTo>
                  <a:pt x="1153515" y="571855"/>
                </a:lnTo>
                <a:lnTo>
                  <a:pt x="1203756" y="12"/>
                </a:lnTo>
                <a:close/>
              </a:path>
              <a:path w="3030220" h="572134">
                <a:moveTo>
                  <a:pt x="1815058" y="25"/>
                </a:moveTo>
                <a:lnTo>
                  <a:pt x="1265847" y="25"/>
                </a:lnTo>
                <a:lnTo>
                  <a:pt x="1215809" y="571792"/>
                </a:lnTo>
                <a:lnTo>
                  <a:pt x="1307376" y="571792"/>
                </a:lnTo>
                <a:lnTo>
                  <a:pt x="1702358" y="571792"/>
                </a:lnTo>
                <a:lnTo>
                  <a:pt x="1746643" y="556691"/>
                </a:lnTo>
                <a:lnTo>
                  <a:pt x="1771091" y="505726"/>
                </a:lnTo>
                <a:lnTo>
                  <a:pt x="1775828" y="452970"/>
                </a:lnTo>
                <a:lnTo>
                  <a:pt x="1788426" y="311061"/>
                </a:lnTo>
                <a:lnTo>
                  <a:pt x="1792185" y="268998"/>
                </a:lnTo>
                <a:lnTo>
                  <a:pt x="1789341" y="239585"/>
                </a:lnTo>
                <a:lnTo>
                  <a:pt x="1775777" y="215087"/>
                </a:lnTo>
                <a:lnTo>
                  <a:pt x="1751926" y="198335"/>
                </a:lnTo>
                <a:lnTo>
                  <a:pt x="1718233" y="192125"/>
                </a:lnTo>
                <a:lnTo>
                  <a:pt x="1544650" y="192125"/>
                </a:lnTo>
                <a:lnTo>
                  <a:pt x="1544650" y="311061"/>
                </a:lnTo>
                <a:lnTo>
                  <a:pt x="1532229" y="452970"/>
                </a:lnTo>
                <a:lnTo>
                  <a:pt x="1469923" y="452970"/>
                </a:lnTo>
                <a:lnTo>
                  <a:pt x="1482369" y="311061"/>
                </a:lnTo>
                <a:lnTo>
                  <a:pt x="1544650" y="311061"/>
                </a:lnTo>
                <a:lnTo>
                  <a:pt x="1544650" y="192125"/>
                </a:lnTo>
                <a:lnTo>
                  <a:pt x="1492821" y="192125"/>
                </a:lnTo>
                <a:lnTo>
                  <a:pt x="1497888" y="134137"/>
                </a:lnTo>
                <a:lnTo>
                  <a:pt x="1803234" y="134137"/>
                </a:lnTo>
                <a:lnTo>
                  <a:pt x="1815058" y="25"/>
                </a:lnTo>
                <a:close/>
              </a:path>
              <a:path w="3030220" h="572134">
                <a:moveTo>
                  <a:pt x="2426043" y="101"/>
                </a:moveTo>
                <a:lnTo>
                  <a:pt x="2182241" y="101"/>
                </a:lnTo>
                <a:lnTo>
                  <a:pt x="2159444" y="260807"/>
                </a:lnTo>
                <a:lnTo>
                  <a:pt x="2097646" y="260807"/>
                </a:lnTo>
                <a:lnTo>
                  <a:pt x="2120493" y="101"/>
                </a:lnTo>
                <a:lnTo>
                  <a:pt x="1876653" y="101"/>
                </a:lnTo>
                <a:lnTo>
                  <a:pt x="1850859" y="302818"/>
                </a:lnTo>
                <a:lnTo>
                  <a:pt x="1852777" y="328256"/>
                </a:lnTo>
                <a:lnTo>
                  <a:pt x="1863979" y="353225"/>
                </a:lnTo>
                <a:lnTo>
                  <a:pt x="1885873" y="372224"/>
                </a:lnTo>
                <a:lnTo>
                  <a:pt x="1919871" y="379780"/>
                </a:lnTo>
                <a:lnTo>
                  <a:pt x="2148954" y="379780"/>
                </a:lnTo>
                <a:lnTo>
                  <a:pt x="2144001" y="437794"/>
                </a:lnTo>
                <a:lnTo>
                  <a:pt x="1838960" y="437794"/>
                </a:lnTo>
                <a:lnTo>
                  <a:pt x="1827225" y="571881"/>
                </a:lnTo>
                <a:lnTo>
                  <a:pt x="2312416" y="571881"/>
                </a:lnTo>
                <a:lnTo>
                  <a:pt x="2336444" y="567817"/>
                </a:lnTo>
                <a:lnTo>
                  <a:pt x="2357602" y="555421"/>
                </a:lnTo>
                <a:lnTo>
                  <a:pt x="2373401" y="534428"/>
                </a:lnTo>
                <a:lnTo>
                  <a:pt x="2381351" y="504583"/>
                </a:lnTo>
                <a:lnTo>
                  <a:pt x="2426043" y="101"/>
                </a:lnTo>
                <a:close/>
              </a:path>
              <a:path w="3030220" h="572134">
                <a:moveTo>
                  <a:pt x="3030105" y="69596"/>
                </a:moveTo>
                <a:lnTo>
                  <a:pt x="3025876" y="40906"/>
                </a:lnTo>
                <a:lnTo>
                  <a:pt x="3010598" y="19011"/>
                </a:lnTo>
                <a:lnTo>
                  <a:pt x="2986963" y="5029"/>
                </a:lnTo>
                <a:lnTo>
                  <a:pt x="2957665" y="101"/>
                </a:lnTo>
                <a:lnTo>
                  <a:pt x="2780601" y="101"/>
                </a:lnTo>
                <a:lnTo>
                  <a:pt x="2780601" y="134239"/>
                </a:lnTo>
                <a:lnTo>
                  <a:pt x="2768155" y="276047"/>
                </a:lnTo>
                <a:lnTo>
                  <a:pt x="2707144" y="276047"/>
                </a:lnTo>
                <a:lnTo>
                  <a:pt x="2719527" y="134239"/>
                </a:lnTo>
                <a:lnTo>
                  <a:pt x="2780601" y="134239"/>
                </a:lnTo>
                <a:lnTo>
                  <a:pt x="2780601" y="101"/>
                </a:lnTo>
                <a:lnTo>
                  <a:pt x="2487434" y="101"/>
                </a:lnTo>
                <a:lnTo>
                  <a:pt x="2437447" y="571830"/>
                </a:lnTo>
                <a:lnTo>
                  <a:pt x="2681236" y="571830"/>
                </a:lnTo>
                <a:lnTo>
                  <a:pt x="2696641" y="394868"/>
                </a:lnTo>
                <a:lnTo>
                  <a:pt x="2783967" y="394868"/>
                </a:lnTo>
                <a:lnTo>
                  <a:pt x="2767698" y="394970"/>
                </a:lnTo>
                <a:lnTo>
                  <a:pt x="2933573" y="394970"/>
                </a:lnTo>
                <a:lnTo>
                  <a:pt x="2984665" y="378129"/>
                </a:lnTo>
                <a:lnTo>
                  <a:pt x="3007741" y="324523"/>
                </a:lnTo>
                <a:lnTo>
                  <a:pt x="3012071" y="276047"/>
                </a:lnTo>
                <a:lnTo>
                  <a:pt x="3015983" y="232117"/>
                </a:lnTo>
                <a:lnTo>
                  <a:pt x="3022142" y="162166"/>
                </a:lnTo>
                <a:lnTo>
                  <a:pt x="3024581" y="134239"/>
                </a:lnTo>
                <a:lnTo>
                  <a:pt x="3027426" y="101663"/>
                </a:lnTo>
                <a:lnTo>
                  <a:pt x="3030105" y="69596"/>
                </a:lnTo>
                <a:close/>
              </a:path>
            </a:pathLst>
          </a:custGeom>
          <a:solidFill>
            <a:srgbClr val="008C95"/>
          </a:solidFill>
        </p:spPr>
        <p:txBody>
          <a:bodyPr wrap="square" lIns="0" tIns="0" rIns="0" bIns="0" rtlCol="0"/>
          <a:lstStyle/>
          <a:p>
            <a:endParaRPr sz="2400"/>
          </a:p>
        </p:txBody>
      </p:sp>
      <p:sp>
        <p:nvSpPr>
          <p:cNvPr id="65" name="object 13"/>
          <p:cNvSpPr txBox="1"/>
          <p:nvPr/>
        </p:nvSpPr>
        <p:spPr>
          <a:xfrm>
            <a:off x="2988084" y="6162073"/>
            <a:ext cx="2366992" cy="282129"/>
          </a:xfrm>
          <a:prstGeom prst="rect">
            <a:avLst/>
          </a:prstGeom>
        </p:spPr>
        <p:txBody>
          <a:bodyPr vert="horz" wrap="square" lIns="0" tIns="0" rIns="0" bIns="0" rtlCol="0">
            <a:spAutoFit/>
          </a:bodyPr>
          <a:lstStyle/>
          <a:p>
            <a:pPr marL="7701">
              <a:lnSpc>
                <a:spcPts val="2231"/>
              </a:lnSpc>
            </a:pPr>
            <a:r>
              <a:rPr sz="1911" dirty="0">
                <a:solidFill>
                  <a:srgbClr val="008B95"/>
                </a:solidFill>
                <a:latin typeface="+mn-lt"/>
                <a:cs typeface="Roboto"/>
              </a:rPr>
              <a:t>Партнеры</a:t>
            </a:r>
            <a:r>
              <a:rPr sz="1911" spc="9" dirty="0">
                <a:solidFill>
                  <a:srgbClr val="008B95"/>
                </a:solidFill>
                <a:latin typeface="+mn-lt"/>
                <a:cs typeface="Roboto"/>
              </a:rPr>
              <a:t> </a:t>
            </a:r>
            <a:r>
              <a:rPr sz="1911" dirty="0">
                <a:solidFill>
                  <a:srgbClr val="008B95"/>
                </a:solidFill>
                <a:latin typeface="+mn-lt"/>
                <a:cs typeface="Roboto"/>
              </a:rPr>
              <a:t>для</a:t>
            </a:r>
            <a:r>
              <a:rPr sz="1911" spc="15" dirty="0">
                <a:solidFill>
                  <a:srgbClr val="008B95"/>
                </a:solidFill>
                <a:latin typeface="+mn-lt"/>
                <a:cs typeface="Roboto"/>
              </a:rPr>
              <a:t> </a:t>
            </a:r>
            <a:r>
              <a:rPr sz="1911" spc="-7" dirty="0">
                <a:solidFill>
                  <a:srgbClr val="008B95"/>
                </a:solidFill>
                <a:latin typeface="+mn-lt"/>
                <a:cs typeface="Roboto"/>
              </a:rPr>
              <a:t>роста</a:t>
            </a:r>
            <a:endParaRPr sz="1911" dirty="0">
              <a:latin typeface="+mn-lt"/>
              <a:cs typeface="Roboto"/>
            </a:endParaRPr>
          </a:p>
        </p:txBody>
      </p:sp>
    </p:spTree>
    <p:extLst>
      <p:ext uri="{BB962C8B-B14F-4D97-AF65-F5344CB8AC3E}">
        <p14:creationId xmlns:p14="http://schemas.microsoft.com/office/powerpoint/2010/main" val="3882102295"/>
      </p:ext>
    </p:extLst>
  </p:cSld>
  <p:clrMapOvr>
    <a:masterClrMapping/>
  </p:clrMapOvr>
  <p:timing>
    <p:tnLst>
      <p:par>
        <p:cTn id="1" dur="indefinite" restart="never" nodeType="tmRoot"/>
      </p:par>
    </p:tnLst>
  </p:timing>
  <p:hf hdr="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Обложка 35">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1226340093"/>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41088"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13" name="Рисунок 12"/>
          <p:cNvSpPr>
            <a:spLocks noGrp="1"/>
          </p:cNvSpPr>
          <p:nvPr>
            <p:ph type="pic" sz="quarter" idx="12" hasCustomPrompt="1"/>
          </p:nvPr>
        </p:nvSpPr>
        <p:spPr>
          <a:xfrm>
            <a:off x="0" y="1"/>
            <a:ext cx="12192000" cy="5587200"/>
          </a:xfrm>
          <a:solidFill>
            <a:schemeClr val="tx2"/>
          </a:solidFill>
        </p:spPr>
        <p:txBody>
          <a:bodyPr/>
          <a:lstStyle>
            <a:lvl1pPr>
              <a:defRPr/>
            </a:lvl1pPr>
          </a:lstStyle>
          <a:p>
            <a:r>
              <a:rPr lang="ru-RU" dirty="0" smtClean="0"/>
              <a:t>Фото</a:t>
            </a:r>
            <a:endParaRPr lang="ru-RU" dirty="0"/>
          </a:p>
        </p:txBody>
      </p:sp>
      <p:sp>
        <p:nvSpPr>
          <p:cNvPr id="6" name="Рисунок 5"/>
          <p:cNvSpPr>
            <a:spLocks noGrp="1"/>
          </p:cNvSpPr>
          <p:nvPr>
            <p:ph type="pic" sz="quarter" idx="13" hasCustomPrompt="1"/>
          </p:nvPr>
        </p:nvSpPr>
        <p:spPr>
          <a:xfrm>
            <a:off x="8372057" y="5586000"/>
            <a:ext cx="1272000" cy="1272000"/>
          </a:xfrm>
        </p:spPr>
        <p:txBody>
          <a:bodyPr/>
          <a:lstStyle>
            <a:lvl1pPr>
              <a:defRPr sz="1600"/>
            </a:lvl1pPr>
          </a:lstStyle>
          <a:p>
            <a:r>
              <a:rPr lang="ru-RU" dirty="0" smtClean="0"/>
              <a:t>Пиктограмма</a:t>
            </a:r>
            <a:endParaRPr lang="ru-RU" dirty="0"/>
          </a:p>
        </p:txBody>
      </p:sp>
      <p:sp>
        <p:nvSpPr>
          <p:cNvPr id="33" name="Заголовок 1"/>
          <p:cNvSpPr>
            <a:spLocks noGrp="1"/>
          </p:cNvSpPr>
          <p:nvPr>
            <p:ph type="ctrTitle" hasCustomPrompt="1"/>
          </p:nvPr>
        </p:nvSpPr>
        <p:spPr>
          <a:xfrm>
            <a:off x="447431" y="416502"/>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rgbClr val="FFFFFF"/>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4070578"/>
            <a:ext cx="7822353" cy="748373"/>
          </a:xfrm>
          <a:prstGeom prst="rect">
            <a:avLst/>
          </a:prstGeom>
          <a:effectLst/>
        </p:spPr>
        <p:txBody>
          <a:bodyPr vert="horz" lIns="0" tIns="0" rIns="0" bIns="0" rtlCol="0">
            <a:noAutofit/>
          </a:bodyPr>
          <a:lstStyle>
            <a:lvl1pPr>
              <a:spcAft>
                <a:spcPts val="0"/>
              </a:spcAft>
              <a:defRPr lang="ru-RU" sz="1600" b="0" baseline="0" dirty="0">
                <a:solidFill>
                  <a:srgbClr val="FFFFFF"/>
                </a:solidFill>
                <a:effectLst/>
              </a:defRPr>
            </a:lvl1pPr>
          </a:lstStyle>
          <a:p>
            <a:pPr lvl="0">
              <a:spcAft>
                <a:spcPts val="0"/>
              </a:spcAft>
            </a:pPr>
            <a:r>
              <a:rPr lang="ru-RU" dirty="0" smtClean="0"/>
              <a:t>Имя Фамилия</a:t>
            </a:r>
            <a:br>
              <a:rPr lang="ru-RU" dirty="0" smtClean="0"/>
            </a:br>
            <a:r>
              <a:rPr lang="ru-RU" dirty="0" smtClean="0"/>
              <a:t>Должность</a:t>
            </a:r>
            <a:br>
              <a:rPr lang="ru-RU" dirty="0" smtClean="0"/>
            </a:br>
            <a:r>
              <a:rPr lang="ru-RU" dirty="0" smtClean="0"/>
              <a:t>Компания / функция / направление</a:t>
            </a:r>
            <a:endParaRPr lang="ru-RU" dirty="0"/>
          </a:p>
        </p:txBody>
      </p:sp>
      <p:sp>
        <p:nvSpPr>
          <p:cNvPr id="36" name="Текст 12"/>
          <p:cNvSpPr>
            <a:spLocks noGrp="1"/>
          </p:cNvSpPr>
          <p:nvPr>
            <p:ph type="body" sz="quarter" idx="11" hasCustomPrompt="1"/>
          </p:nvPr>
        </p:nvSpPr>
        <p:spPr>
          <a:xfrm>
            <a:off x="478368" y="4947764"/>
            <a:ext cx="7822353" cy="461080"/>
          </a:xfrm>
          <a:prstGeom prst="rect">
            <a:avLst/>
          </a:prstGeom>
          <a:effectLst/>
        </p:spPr>
        <p:txBody>
          <a:bodyPr/>
          <a:lstStyle>
            <a:lvl1pPr>
              <a:spcBef>
                <a:spcPts val="0"/>
              </a:spcBef>
              <a:spcAft>
                <a:spcPts val="0"/>
              </a:spcAft>
              <a:defRPr sz="1333" baseline="0">
                <a:solidFill>
                  <a:srgbClr val="FFFFFF"/>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sp>
        <p:nvSpPr>
          <p:cNvPr id="56" name="Текст 7"/>
          <p:cNvSpPr>
            <a:spLocks noGrp="1"/>
          </p:cNvSpPr>
          <p:nvPr>
            <p:ph type="body" sz="quarter" idx="15" hasCustomPrompt="1"/>
          </p:nvPr>
        </p:nvSpPr>
        <p:spPr>
          <a:xfrm>
            <a:off x="478368" y="3294065"/>
            <a:ext cx="7839000" cy="647700"/>
          </a:xfrm>
        </p:spPr>
        <p:txBody>
          <a:bodyPr/>
          <a:lstStyle>
            <a:lvl1pPr>
              <a:defRPr baseline="0">
                <a:solidFill>
                  <a:srgbClr val="FFFFFF"/>
                </a:solidFill>
              </a:defRPr>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
        <p:nvSpPr>
          <p:cNvPr id="4" name="Рисунок 3"/>
          <p:cNvSpPr>
            <a:spLocks noGrp="1" noChangeAspect="1"/>
          </p:cNvSpPr>
          <p:nvPr>
            <p:ph type="pic" sz="quarter" idx="16" hasCustomPrompt="1"/>
          </p:nvPr>
        </p:nvSpPr>
        <p:spPr>
          <a:xfrm>
            <a:off x="9646028" y="5586000"/>
            <a:ext cx="1272000" cy="1272000"/>
          </a:xfrm>
        </p:spPr>
        <p:txBody>
          <a:bodyPr/>
          <a:lstStyle>
            <a:lvl1pPr>
              <a:defRPr sz="1600"/>
            </a:lvl1pPr>
          </a:lstStyle>
          <a:p>
            <a:r>
              <a:rPr lang="ru-RU" dirty="0" smtClean="0"/>
              <a:t>Пиктограмма</a:t>
            </a:r>
            <a:endParaRPr lang="ru-RU" dirty="0"/>
          </a:p>
        </p:txBody>
      </p:sp>
      <p:sp>
        <p:nvSpPr>
          <p:cNvPr id="7" name="Рисунок 6"/>
          <p:cNvSpPr>
            <a:spLocks noGrp="1" noChangeAspect="1"/>
          </p:cNvSpPr>
          <p:nvPr>
            <p:ph type="pic" sz="quarter" idx="17" hasCustomPrompt="1"/>
          </p:nvPr>
        </p:nvSpPr>
        <p:spPr>
          <a:xfrm>
            <a:off x="10920000" y="5586000"/>
            <a:ext cx="1272000" cy="1272000"/>
          </a:xfrm>
        </p:spPr>
        <p:txBody>
          <a:bodyPr/>
          <a:lstStyle>
            <a:lvl1pPr>
              <a:defRPr sz="1600"/>
            </a:lvl1pPr>
          </a:lstStyle>
          <a:p>
            <a:r>
              <a:rPr lang="ru-RU" dirty="0" smtClean="0"/>
              <a:t>Пиктограмма</a:t>
            </a:r>
            <a:endParaRPr lang="ru-RU" dirty="0"/>
          </a:p>
        </p:txBody>
      </p:sp>
      <p:sp>
        <p:nvSpPr>
          <p:cNvPr id="64" name="object 12"/>
          <p:cNvSpPr/>
          <p:nvPr/>
        </p:nvSpPr>
        <p:spPr>
          <a:xfrm>
            <a:off x="635584" y="6047405"/>
            <a:ext cx="1837528" cy="346943"/>
          </a:xfrm>
          <a:custGeom>
            <a:avLst/>
            <a:gdLst/>
            <a:ahLst/>
            <a:cxnLst/>
            <a:rect l="l" t="t" r="r" b="b"/>
            <a:pathLst>
              <a:path w="3030220" h="572134">
                <a:moveTo>
                  <a:pt x="586587" y="71323"/>
                </a:moveTo>
                <a:lnTo>
                  <a:pt x="583882" y="49517"/>
                </a:lnTo>
                <a:lnTo>
                  <a:pt x="572173" y="26187"/>
                </a:lnTo>
                <a:lnTo>
                  <a:pt x="550849" y="7594"/>
                </a:lnTo>
                <a:lnTo>
                  <a:pt x="519328" y="0"/>
                </a:lnTo>
                <a:lnTo>
                  <a:pt x="113550" y="101"/>
                </a:lnTo>
                <a:lnTo>
                  <a:pt x="58267" y="20739"/>
                </a:lnTo>
                <a:lnTo>
                  <a:pt x="37490" y="65227"/>
                </a:lnTo>
                <a:lnTo>
                  <a:pt x="0" y="495071"/>
                </a:lnTo>
                <a:lnTo>
                  <a:pt x="2565" y="522262"/>
                </a:lnTo>
                <a:lnTo>
                  <a:pt x="15036" y="546963"/>
                </a:lnTo>
                <a:lnTo>
                  <a:pt x="36626" y="564908"/>
                </a:lnTo>
                <a:lnTo>
                  <a:pt x="66624" y="571842"/>
                </a:lnTo>
                <a:lnTo>
                  <a:pt x="469963" y="571842"/>
                </a:lnTo>
                <a:lnTo>
                  <a:pt x="527723" y="552221"/>
                </a:lnTo>
                <a:lnTo>
                  <a:pt x="548779" y="499859"/>
                </a:lnTo>
                <a:lnTo>
                  <a:pt x="552424" y="459994"/>
                </a:lnTo>
                <a:lnTo>
                  <a:pt x="564769" y="315506"/>
                </a:lnTo>
                <a:lnTo>
                  <a:pt x="320941" y="315506"/>
                </a:lnTo>
                <a:lnTo>
                  <a:pt x="310400" y="437730"/>
                </a:lnTo>
                <a:lnTo>
                  <a:pt x="248704" y="437730"/>
                </a:lnTo>
                <a:lnTo>
                  <a:pt x="275361" y="134200"/>
                </a:lnTo>
                <a:lnTo>
                  <a:pt x="336981" y="134200"/>
                </a:lnTo>
                <a:lnTo>
                  <a:pt x="327215" y="247764"/>
                </a:lnTo>
                <a:lnTo>
                  <a:pt x="570992" y="247764"/>
                </a:lnTo>
                <a:lnTo>
                  <a:pt x="586587" y="71323"/>
                </a:lnTo>
                <a:close/>
              </a:path>
              <a:path w="3030220" h="572134">
                <a:moveTo>
                  <a:pt x="1203756" y="12"/>
                </a:moveTo>
                <a:lnTo>
                  <a:pt x="1012317" y="114"/>
                </a:lnTo>
                <a:lnTo>
                  <a:pt x="966266" y="17932"/>
                </a:lnTo>
                <a:lnTo>
                  <a:pt x="931164" y="98285"/>
                </a:lnTo>
                <a:lnTo>
                  <a:pt x="867625" y="296252"/>
                </a:lnTo>
                <a:lnTo>
                  <a:pt x="899160" y="114"/>
                </a:lnTo>
                <a:lnTo>
                  <a:pt x="655510" y="12"/>
                </a:lnTo>
                <a:lnTo>
                  <a:pt x="604405" y="571855"/>
                </a:lnTo>
                <a:lnTo>
                  <a:pt x="788123" y="571855"/>
                </a:lnTo>
                <a:lnTo>
                  <a:pt x="837285" y="556158"/>
                </a:lnTo>
                <a:lnTo>
                  <a:pt x="934453" y="312801"/>
                </a:lnTo>
                <a:lnTo>
                  <a:pt x="909624" y="571855"/>
                </a:lnTo>
                <a:lnTo>
                  <a:pt x="1153515" y="571855"/>
                </a:lnTo>
                <a:lnTo>
                  <a:pt x="1203756" y="12"/>
                </a:lnTo>
                <a:close/>
              </a:path>
              <a:path w="3030220" h="572134">
                <a:moveTo>
                  <a:pt x="1815058" y="25"/>
                </a:moveTo>
                <a:lnTo>
                  <a:pt x="1265847" y="25"/>
                </a:lnTo>
                <a:lnTo>
                  <a:pt x="1215809" y="571792"/>
                </a:lnTo>
                <a:lnTo>
                  <a:pt x="1307376" y="571792"/>
                </a:lnTo>
                <a:lnTo>
                  <a:pt x="1702358" y="571792"/>
                </a:lnTo>
                <a:lnTo>
                  <a:pt x="1746643" y="556691"/>
                </a:lnTo>
                <a:lnTo>
                  <a:pt x="1771091" y="505726"/>
                </a:lnTo>
                <a:lnTo>
                  <a:pt x="1775828" y="452970"/>
                </a:lnTo>
                <a:lnTo>
                  <a:pt x="1788426" y="311061"/>
                </a:lnTo>
                <a:lnTo>
                  <a:pt x="1792185" y="268998"/>
                </a:lnTo>
                <a:lnTo>
                  <a:pt x="1789341" y="239585"/>
                </a:lnTo>
                <a:lnTo>
                  <a:pt x="1775777" y="215087"/>
                </a:lnTo>
                <a:lnTo>
                  <a:pt x="1751926" y="198335"/>
                </a:lnTo>
                <a:lnTo>
                  <a:pt x="1718233" y="192125"/>
                </a:lnTo>
                <a:lnTo>
                  <a:pt x="1544650" y="192125"/>
                </a:lnTo>
                <a:lnTo>
                  <a:pt x="1544650" y="311061"/>
                </a:lnTo>
                <a:lnTo>
                  <a:pt x="1532229" y="452970"/>
                </a:lnTo>
                <a:lnTo>
                  <a:pt x="1469923" y="452970"/>
                </a:lnTo>
                <a:lnTo>
                  <a:pt x="1482369" y="311061"/>
                </a:lnTo>
                <a:lnTo>
                  <a:pt x="1544650" y="311061"/>
                </a:lnTo>
                <a:lnTo>
                  <a:pt x="1544650" y="192125"/>
                </a:lnTo>
                <a:lnTo>
                  <a:pt x="1492821" y="192125"/>
                </a:lnTo>
                <a:lnTo>
                  <a:pt x="1497888" y="134137"/>
                </a:lnTo>
                <a:lnTo>
                  <a:pt x="1803234" y="134137"/>
                </a:lnTo>
                <a:lnTo>
                  <a:pt x="1815058" y="25"/>
                </a:lnTo>
                <a:close/>
              </a:path>
              <a:path w="3030220" h="572134">
                <a:moveTo>
                  <a:pt x="2426043" y="101"/>
                </a:moveTo>
                <a:lnTo>
                  <a:pt x="2182241" y="101"/>
                </a:lnTo>
                <a:lnTo>
                  <a:pt x="2159444" y="260807"/>
                </a:lnTo>
                <a:lnTo>
                  <a:pt x="2097646" y="260807"/>
                </a:lnTo>
                <a:lnTo>
                  <a:pt x="2120493" y="101"/>
                </a:lnTo>
                <a:lnTo>
                  <a:pt x="1876653" y="101"/>
                </a:lnTo>
                <a:lnTo>
                  <a:pt x="1850859" y="302818"/>
                </a:lnTo>
                <a:lnTo>
                  <a:pt x="1852777" y="328256"/>
                </a:lnTo>
                <a:lnTo>
                  <a:pt x="1863979" y="353225"/>
                </a:lnTo>
                <a:lnTo>
                  <a:pt x="1885873" y="372224"/>
                </a:lnTo>
                <a:lnTo>
                  <a:pt x="1919871" y="379780"/>
                </a:lnTo>
                <a:lnTo>
                  <a:pt x="2148954" y="379780"/>
                </a:lnTo>
                <a:lnTo>
                  <a:pt x="2144001" y="437794"/>
                </a:lnTo>
                <a:lnTo>
                  <a:pt x="1838960" y="437794"/>
                </a:lnTo>
                <a:lnTo>
                  <a:pt x="1827225" y="571881"/>
                </a:lnTo>
                <a:lnTo>
                  <a:pt x="2312416" y="571881"/>
                </a:lnTo>
                <a:lnTo>
                  <a:pt x="2336444" y="567817"/>
                </a:lnTo>
                <a:lnTo>
                  <a:pt x="2357602" y="555421"/>
                </a:lnTo>
                <a:lnTo>
                  <a:pt x="2373401" y="534428"/>
                </a:lnTo>
                <a:lnTo>
                  <a:pt x="2381351" y="504583"/>
                </a:lnTo>
                <a:lnTo>
                  <a:pt x="2426043" y="101"/>
                </a:lnTo>
                <a:close/>
              </a:path>
              <a:path w="3030220" h="572134">
                <a:moveTo>
                  <a:pt x="3030105" y="69596"/>
                </a:moveTo>
                <a:lnTo>
                  <a:pt x="3025876" y="40906"/>
                </a:lnTo>
                <a:lnTo>
                  <a:pt x="3010598" y="19011"/>
                </a:lnTo>
                <a:lnTo>
                  <a:pt x="2986963" y="5029"/>
                </a:lnTo>
                <a:lnTo>
                  <a:pt x="2957665" y="101"/>
                </a:lnTo>
                <a:lnTo>
                  <a:pt x="2780601" y="101"/>
                </a:lnTo>
                <a:lnTo>
                  <a:pt x="2780601" y="134239"/>
                </a:lnTo>
                <a:lnTo>
                  <a:pt x="2768155" y="276047"/>
                </a:lnTo>
                <a:lnTo>
                  <a:pt x="2707144" y="276047"/>
                </a:lnTo>
                <a:lnTo>
                  <a:pt x="2719527" y="134239"/>
                </a:lnTo>
                <a:lnTo>
                  <a:pt x="2780601" y="134239"/>
                </a:lnTo>
                <a:lnTo>
                  <a:pt x="2780601" y="101"/>
                </a:lnTo>
                <a:lnTo>
                  <a:pt x="2487434" y="101"/>
                </a:lnTo>
                <a:lnTo>
                  <a:pt x="2437447" y="571830"/>
                </a:lnTo>
                <a:lnTo>
                  <a:pt x="2681236" y="571830"/>
                </a:lnTo>
                <a:lnTo>
                  <a:pt x="2696641" y="394868"/>
                </a:lnTo>
                <a:lnTo>
                  <a:pt x="2783967" y="394868"/>
                </a:lnTo>
                <a:lnTo>
                  <a:pt x="2767698" y="394970"/>
                </a:lnTo>
                <a:lnTo>
                  <a:pt x="2933573" y="394970"/>
                </a:lnTo>
                <a:lnTo>
                  <a:pt x="2984665" y="378129"/>
                </a:lnTo>
                <a:lnTo>
                  <a:pt x="3007741" y="324523"/>
                </a:lnTo>
                <a:lnTo>
                  <a:pt x="3012071" y="276047"/>
                </a:lnTo>
                <a:lnTo>
                  <a:pt x="3015983" y="232117"/>
                </a:lnTo>
                <a:lnTo>
                  <a:pt x="3022142" y="162166"/>
                </a:lnTo>
                <a:lnTo>
                  <a:pt x="3024581" y="134239"/>
                </a:lnTo>
                <a:lnTo>
                  <a:pt x="3027426" y="101663"/>
                </a:lnTo>
                <a:lnTo>
                  <a:pt x="3030105" y="69596"/>
                </a:lnTo>
                <a:close/>
              </a:path>
            </a:pathLst>
          </a:custGeom>
          <a:solidFill>
            <a:srgbClr val="008C95"/>
          </a:solidFill>
        </p:spPr>
        <p:txBody>
          <a:bodyPr wrap="square" lIns="0" tIns="0" rIns="0" bIns="0" rtlCol="0"/>
          <a:lstStyle/>
          <a:p>
            <a:endParaRPr sz="2400"/>
          </a:p>
        </p:txBody>
      </p:sp>
      <p:sp>
        <p:nvSpPr>
          <p:cNvPr id="65" name="object 13"/>
          <p:cNvSpPr txBox="1"/>
          <p:nvPr/>
        </p:nvSpPr>
        <p:spPr>
          <a:xfrm>
            <a:off x="2988084" y="6162073"/>
            <a:ext cx="2366992" cy="282129"/>
          </a:xfrm>
          <a:prstGeom prst="rect">
            <a:avLst/>
          </a:prstGeom>
        </p:spPr>
        <p:txBody>
          <a:bodyPr vert="horz" wrap="square" lIns="0" tIns="0" rIns="0" bIns="0" rtlCol="0">
            <a:spAutoFit/>
          </a:bodyPr>
          <a:lstStyle/>
          <a:p>
            <a:pPr marL="7701">
              <a:lnSpc>
                <a:spcPts val="2231"/>
              </a:lnSpc>
            </a:pPr>
            <a:r>
              <a:rPr sz="1911" dirty="0">
                <a:solidFill>
                  <a:srgbClr val="008B95"/>
                </a:solidFill>
                <a:latin typeface="+mn-lt"/>
                <a:cs typeface="Roboto"/>
              </a:rPr>
              <a:t>Партнеры</a:t>
            </a:r>
            <a:r>
              <a:rPr sz="1911" spc="9" dirty="0">
                <a:solidFill>
                  <a:srgbClr val="008B95"/>
                </a:solidFill>
                <a:latin typeface="+mn-lt"/>
                <a:cs typeface="Roboto"/>
              </a:rPr>
              <a:t> </a:t>
            </a:r>
            <a:r>
              <a:rPr sz="1911" dirty="0">
                <a:solidFill>
                  <a:srgbClr val="008B95"/>
                </a:solidFill>
                <a:latin typeface="+mn-lt"/>
                <a:cs typeface="Roboto"/>
              </a:rPr>
              <a:t>для</a:t>
            </a:r>
            <a:r>
              <a:rPr sz="1911" spc="15" dirty="0">
                <a:solidFill>
                  <a:srgbClr val="008B95"/>
                </a:solidFill>
                <a:latin typeface="+mn-lt"/>
                <a:cs typeface="Roboto"/>
              </a:rPr>
              <a:t> </a:t>
            </a:r>
            <a:r>
              <a:rPr sz="1911" spc="-7" dirty="0">
                <a:solidFill>
                  <a:srgbClr val="008B95"/>
                </a:solidFill>
                <a:latin typeface="+mn-lt"/>
                <a:cs typeface="Roboto"/>
              </a:rPr>
              <a:t>роста</a:t>
            </a:r>
            <a:endParaRPr sz="1911" dirty="0">
              <a:latin typeface="+mn-lt"/>
              <a:cs typeface="Roboto"/>
            </a:endParaRPr>
          </a:p>
        </p:txBody>
      </p:sp>
    </p:spTree>
    <p:extLst>
      <p:ext uri="{BB962C8B-B14F-4D97-AF65-F5344CB8AC3E}">
        <p14:creationId xmlns:p14="http://schemas.microsoft.com/office/powerpoint/2010/main" val="85444235"/>
      </p:ext>
    </p:extLst>
  </p:cSld>
  <p:clrMapOvr>
    <a:masterClrMapping/>
  </p:clrMapOvr>
  <p:timing>
    <p:tnLst>
      <p:par>
        <p:cTn id="1" dur="indefinite" restart="never" nodeType="tmRoot"/>
      </p:par>
    </p:tnLst>
  </p:timing>
  <p:hf hdr="0"/>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617364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Обложка 1">
    <p:bg>
      <p:bgPr>
        <a:solidFill>
          <a:schemeClr val="bg2"/>
        </a:solidFill>
        <a:effectLst/>
      </p:bgPr>
    </p:bg>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ext uri="{D42A27DB-BD31-4B8C-83A1-F6EECF244321}">
                <p14:modId xmlns:p14="http://schemas.microsoft.com/office/powerpoint/2010/main" val="2309251267"/>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3136" name="Слайд think-cell" r:id="rId4" imgW="530" imgH="531" progId="TCLayout.ActiveDocument.1">
                  <p:embed/>
                </p:oleObj>
              </mc:Choice>
              <mc:Fallback>
                <p:oleObj name="Слайд think-cell" r:id="rId4" imgW="530" imgH="531" progId="TCLayout.ActiveDocument.1">
                  <p:embed/>
                  <p:pic>
                    <p:nvPicPr>
                      <p:cNvPr id="16" name="Объект 15"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2362" y="395460"/>
            <a:ext cx="9174997" cy="910587"/>
          </a:xfrm>
        </p:spPr>
        <p:txBody>
          <a:bodyPr vert="horz"/>
          <a:lstStyle>
            <a:lvl1pPr>
              <a:lnSpc>
                <a:spcPct val="85000"/>
              </a:lnSpc>
              <a:defRPr sz="7200">
                <a:solidFill>
                  <a:schemeClr val="tx2"/>
                </a:solidFill>
              </a:defRPr>
            </a:lvl1pPr>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6" name="Прямоугольник 5"/>
          <p:cNvSpPr/>
          <p:nvPr/>
        </p:nvSpPr>
        <p:spPr bwMode="auto">
          <a:xfrm>
            <a:off x="9902398" y="2284200"/>
            <a:ext cx="2288399" cy="22896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grpSp>
        <p:nvGrpSpPr>
          <p:cNvPr id="7" name="Группа 6"/>
          <p:cNvGrpSpPr>
            <a:grpSpLocks noChangeAspect="1"/>
          </p:cNvGrpSpPr>
          <p:nvPr/>
        </p:nvGrpSpPr>
        <p:grpSpPr>
          <a:xfrm>
            <a:off x="9902398" y="0"/>
            <a:ext cx="2288399" cy="2289600"/>
            <a:chOff x="6573600" y="0"/>
            <a:chExt cx="2570400" cy="2571750"/>
          </a:xfrm>
        </p:grpSpPr>
        <p:sp>
          <p:nvSpPr>
            <p:cNvPr id="8" name="Прямоугольник 7"/>
            <p:cNvSpPr/>
            <p:nvPr/>
          </p:nvSpPr>
          <p:spPr bwMode="auto">
            <a:xfrm>
              <a:off x="6573600" y="0"/>
              <a:ext cx="2570400" cy="2571750"/>
            </a:xfrm>
            <a:prstGeom prst="rect">
              <a:avLst/>
            </a:prstGeom>
            <a:solidFill>
              <a:srgbClr val="77E2C3"/>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9" name="Полилиния 8"/>
            <p:cNvSpPr>
              <a:spLocks/>
            </p:cNvSpPr>
            <p:nvPr/>
          </p:nvSpPr>
          <p:spPr bwMode="auto">
            <a:xfrm>
              <a:off x="6573600" y="0"/>
              <a:ext cx="2570400" cy="25704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grpSp>
        <p:nvGrpSpPr>
          <p:cNvPr id="10" name="Группа 9"/>
          <p:cNvGrpSpPr>
            <a:grpSpLocks noChangeAspect="1"/>
          </p:cNvGrpSpPr>
          <p:nvPr/>
        </p:nvGrpSpPr>
        <p:grpSpPr>
          <a:xfrm>
            <a:off x="9902397" y="4568400"/>
            <a:ext cx="2289603" cy="2289600"/>
            <a:chOff x="8230698" y="2542004"/>
            <a:chExt cx="1116001" cy="1116000"/>
          </a:xfrm>
        </p:grpSpPr>
        <p:sp>
          <p:nvSpPr>
            <p:cNvPr id="11" name="Прямоугольник 10"/>
            <p:cNvSpPr>
              <a:spLocks noChangeAspect="1"/>
            </p:cNvSpPr>
            <p:nvPr/>
          </p:nvSpPr>
          <p:spPr bwMode="auto">
            <a:xfrm>
              <a:off x="8230698" y="2542004"/>
              <a:ext cx="1116001" cy="1116000"/>
            </a:xfrm>
            <a:prstGeom prst="rect">
              <a:avLst/>
            </a:prstGeom>
            <a:solidFill>
              <a:srgbClr val="008C95"/>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srgbClr val="003D4C"/>
                </a:solidFill>
                <a:effectLst/>
                <a:uLnTx/>
                <a:uFillTx/>
              </a:endParaRPr>
            </a:p>
          </p:txBody>
        </p:sp>
        <p:sp>
          <p:nvSpPr>
            <p:cNvPr id="12" name="Полилиния 11"/>
            <p:cNvSpPr>
              <a:spLocks noChangeAspect="1"/>
            </p:cNvSpPr>
            <p:nvPr/>
          </p:nvSpPr>
          <p:spPr bwMode="auto">
            <a:xfrm>
              <a:off x="8614859" y="2885944"/>
              <a:ext cx="410362" cy="409942"/>
            </a:xfrm>
            <a:custGeom>
              <a:avLst/>
              <a:gdLst>
                <a:gd name="connsiteX0" fmla="*/ 324001 w 410362"/>
                <a:gd name="connsiteY0" fmla="*/ 0 h 409942"/>
                <a:gd name="connsiteX1" fmla="*/ 389299 w 410362"/>
                <a:gd name="connsiteY1" fmla="*/ 6583 h 409942"/>
                <a:gd name="connsiteX2" fmla="*/ 400493 w 410362"/>
                <a:gd name="connsiteY2" fmla="*/ 10058 h 409942"/>
                <a:gd name="connsiteX3" fmla="*/ 403779 w 410362"/>
                <a:gd name="connsiteY3" fmla="*/ 20645 h 409942"/>
                <a:gd name="connsiteX4" fmla="*/ 410362 w 410362"/>
                <a:gd name="connsiteY4" fmla="*/ 85942 h 409942"/>
                <a:gd name="connsiteX5" fmla="*/ 86361 w 410362"/>
                <a:gd name="connsiteY5" fmla="*/ 409942 h 409942"/>
                <a:gd name="connsiteX6" fmla="*/ 21063 w 410362"/>
                <a:gd name="connsiteY6" fmla="*/ 403359 h 409942"/>
                <a:gd name="connsiteX7" fmla="*/ 9869 w 410362"/>
                <a:gd name="connsiteY7" fmla="*/ 399884 h 409942"/>
                <a:gd name="connsiteX8" fmla="*/ 6583 w 410362"/>
                <a:gd name="connsiteY8" fmla="*/ 389297 h 409942"/>
                <a:gd name="connsiteX9" fmla="*/ 0 w 410362"/>
                <a:gd name="connsiteY9" fmla="*/ 324000 h 409942"/>
                <a:gd name="connsiteX10" fmla="*/ 324001 w 410362"/>
                <a:gd name="connsiteY10" fmla="*/ 0 h 40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362" h="409942">
                  <a:moveTo>
                    <a:pt x="324001" y="0"/>
                  </a:moveTo>
                  <a:cubicBezTo>
                    <a:pt x="346369" y="0"/>
                    <a:pt x="368207" y="2267"/>
                    <a:pt x="389299" y="6583"/>
                  </a:cubicBezTo>
                  <a:lnTo>
                    <a:pt x="400493" y="10058"/>
                  </a:lnTo>
                  <a:lnTo>
                    <a:pt x="403779" y="20645"/>
                  </a:lnTo>
                  <a:cubicBezTo>
                    <a:pt x="408095" y="41737"/>
                    <a:pt x="410362" y="63575"/>
                    <a:pt x="410362" y="85942"/>
                  </a:cubicBezTo>
                  <a:cubicBezTo>
                    <a:pt x="410362" y="264882"/>
                    <a:pt x="265302" y="409942"/>
                    <a:pt x="86361" y="409942"/>
                  </a:cubicBezTo>
                  <a:cubicBezTo>
                    <a:pt x="63993" y="409942"/>
                    <a:pt x="42155" y="407676"/>
                    <a:pt x="21063" y="403359"/>
                  </a:cubicBezTo>
                  <a:lnTo>
                    <a:pt x="9869" y="399884"/>
                  </a:lnTo>
                  <a:lnTo>
                    <a:pt x="6583" y="389297"/>
                  </a:lnTo>
                  <a:cubicBezTo>
                    <a:pt x="2267" y="368206"/>
                    <a:pt x="0" y="346368"/>
                    <a:pt x="0" y="324000"/>
                  </a:cubicBezTo>
                  <a:cubicBezTo>
                    <a:pt x="0" y="145060"/>
                    <a:pt x="145060" y="0"/>
                    <a:pt x="324001" y="0"/>
                  </a:cubicBezTo>
                  <a:close/>
                </a:path>
              </a:pathLst>
            </a:custGeom>
            <a:solidFill>
              <a:srgbClr val="77E2C3"/>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noAutofit/>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srgbClr val="003D4C"/>
                </a:solidFill>
                <a:effectLst/>
                <a:uLnTx/>
                <a:uFillTx/>
              </a:endParaRPr>
            </a:p>
          </p:txBody>
        </p:sp>
        <p:sp>
          <p:nvSpPr>
            <p:cNvPr id="13" name="Полилиния 12"/>
            <p:cNvSpPr>
              <a:spLocks noChangeAspect="1"/>
            </p:cNvSpPr>
            <p:nvPr/>
          </p:nvSpPr>
          <p:spPr bwMode="auto">
            <a:xfrm>
              <a:off x="8377219" y="2647886"/>
              <a:ext cx="638133" cy="637942"/>
            </a:xfrm>
            <a:custGeom>
              <a:avLst/>
              <a:gdLst>
                <a:gd name="connsiteX0" fmla="*/ 324001 w 638133"/>
                <a:gd name="connsiteY0" fmla="*/ 0 h 637942"/>
                <a:gd name="connsiteX1" fmla="*/ 622540 w 638133"/>
                <a:gd name="connsiteY1" fmla="*/ 197885 h 637942"/>
                <a:gd name="connsiteX2" fmla="*/ 638133 w 638133"/>
                <a:gd name="connsiteY2" fmla="*/ 248116 h 637942"/>
                <a:gd name="connsiteX3" fmla="*/ 626939 w 638133"/>
                <a:gd name="connsiteY3" fmla="*/ 244641 h 637942"/>
                <a:gd name="connsiteX4" fmla="*/ 561641 w 638133"/>
                <a:gd name="connsiteY4" fmla="*/ 238058 h 637942"/>
                <a:gd name="connsiteX5" fmla="*/ 237640 w 638133"/>
                <a:gd name="connsiteY5" fmla="*/ 562058 h 637942"/>
                <a:gd name="connsiteX6" fmla="*/ 244223 w 638133"/>
                <a:gd name="connsiteY6" fmla="*/ 627355 h 637942"/>
                <a:gd name="connsiteX7" fmla="*/ 247509 w 638133"/>
                <a:gd name="connsiteY7" fmla="*/ 637942 h 637942"/>
                <a:gd name="connsiteX8" fmla="*/ 197885 w 638133"/>
                <a:gd name="connsiteY8" fmla="*/ 622538 h 637942"/>
                <a:gd name="connsiteX9" fmla="*/ 0 w 638133"/>
                <a:gd name="connsiteY9" fmla="*/ 324000 h 637942"/>
                <a:gd name="connsiteX10" fmla="*/ 324001 w 638133"/>
                <a:gd name="connsiteY10" fmla="*/ 0 h 637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8133" h="637942">
                  <a:moveTo>
                    <a:pt x="324001" y="0"/>
                  </a:moveTo>
                  <a:cubicBezTo>
                    <a:pt x="458207" y="0"/>
                    <a:pt x="573354" y="81596"/>
                    <a:pt x="622540" y="197885"/>
                  </a:cubicBezTo>
                  <a:lnTo>
                    <a:pt x="638133" y="248116"/>
                  </a:lnTo>
                  <a:lnTo>
                    <a:pt x="626939" y="244641"/>
                  </a:lnTo>
                  <a:cubicBezTo>
                    <a:pt x="605847" y="240325"/>
                    <a:pt x="584009" y="238058"/>
                    <a:pt x="561641" y="238058"/>
                  </a:cubicBezTo>
                  <a:cubicBezTo>
                    <a:pt x="382700" y="238058"/>
                    <a:pt x="237640" y="383118"/>
                    <a:pt x="237640" y="562058"/>
                  </a:cubicBezTo>
                  <a:cubicBezTo>
                    <a:pt x="237640" y="584426"/>
                    <a:pt x="239907" y="606264"/>
                    <a:pt x="244223" y="627355"/>
                  </a:cubicBezTo>
                  <a:lnTo>
                    <a:pt x="247509" y="637942"/>
                  </a:lnTo>
                  <a:lnTo>
                    <a:pt x="197885" y="622538"/>
                  </a:lnTo>
                  <a:cubicBezTo>
                    <a:pt x="81596" y="573353"/>
                    <a:pt x="0" y="458205"/>
                    <a:pt x="0" y="324000"/>
                  </a:cubicBezTo>
                  <a:cubicBezTo>
                    <a:pt x="0" y="145060"/>
                    <a:pt x="145060" y="0"/>
                    <a:pt x="324001" y="0"/>
                  </a:cubicBezTo>
                  <a:close/>
                </a:path>
              </a:pathLst>
            </a:custGeom>
            <a:solidFill>
              <a:sysClr val="window" lastClr="FFFFFF"/>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noAutofit/>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srgbClr val="003D4C"/>
                </a:solidFill>
                <a:effectLst/>
                <a:uLnTx/>
                <a:uFillTx/>
              </a:endParaRPr>
            </a:p>
          </p:txBody>
        </p:sp>
        <p:sp>
          <p:nvSpPr>
            <p:cNvPr id="14" name="Полилиния 13"/>
            <p:cNvSpPr>
              <a:spLocks noChangeAspect="1"/>
            </p:cNvSpPr>
            <p:nvPr/>
          </p:nvSpPr>
          <p:spPr bwMode="auto">
            <a:xfrm>
              <a:off x="8624728" y="2896002"/>
              <a:ext cx="638133" cy="637942"/>
            </a:xfrm>
            <a:custGeom>
              <a:avLst/>
              <a:gdLst>
                <a:gd name="connsiteX0" fmla="*/ 390624 w 638133"/>
                <a:gd name="connsiteY0" fmla="*/ 0 h 637942"/>
                <a:gd name="connsiteX1" fmla="*/ 440248 w 638133"/>
                <a:gd name="connsiteY1" fmla="*/ 15404 h 637942"/>
                <a:gd name="connsiteX2" fmla="*/ 638133 w 638133"/>
                <a:gd name="connsiteY2" fmla="*/ 313942 h 637942"/>
                <a:gd name="connsiteX3" fmla="*/ 314132 w 638133"/>
                <a:gd name="connsiteY3" fmla="*/ 637942 h 637942"/>
                <a:gd name="connsiteX4" fmla="*/ 15593 w 638133"/>
                <a:gd name="connsiteY4" fmla="*/ 440057 h 637942"/>
                <a:gd name="connsiteX5" fmla="*/ 0 w 638133"/>
                <a:gd name="connsiteY5" fmla="*/ 389826 h 637942"/>
                <a:gd name="connsiteX6" fmla="*/ 11194 w 638133"/>
                <a:gd name="connsiteY6" fmla="*/ 393301 h 637942"/>
                <a:gd name="connsiteX7" fmla="*/ 76492 w 638133"/>
                <a:gd name="connsiteY7" fmla="*/ 399884 h 637942"/>
                <a:gd name="connsiteX8" fmla="*/ 400493 w 638133"/>
                <a:gd name="connsiteY8" fmla="*/ 75884 h 637942"/>
                <a:gd name="connsiteX9" fmla="*/ 393910 w 638133"/>
                <a:gd name="connsiteY9" fmla="*/ 10587 h 637942"/>
                <a:gd name="connsiteX10" fmla="*/ 390624 w 638133"/>
                <a:gd name="connsiteY10" fmla="*/ 0 h 637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8133" h="637942">
                  <a:moveTo>
                    <a:pt x="390624" y="0"/>
                  </a:moveTo>
                  <a:lnTo>
                    <a:pt x="440248" y="15404"/>
                  </a:lnTo>
                  <a:cubicBezTo>
                    <a:pt x="556537" y="64590"/>
                    <a:pt x="638133" y="179737"/>
                    <a:pt x="638133" y="313942"/>
                  </a:cubicBezTo>
                  <a:cubicBezTo>
                    <a:pt x="638133" y="492882"/>
                    <a:pt x="493073" y="637942"/>
                    <a:pt x="314132" y="637942"/>
                  </a:cubicBezTo>
                  <a:cubicBezTo>
                    <a:pt x="179926" y="637942"/>
                    <a:pt x="64779" y="556346"/>
                    <a:pt x="15593" y="440057"/>
                  </a:cubicBezTo>
                  <a:lnTo>
                    <a:pt x="0" y="389826"/>
                  </a:lnTo>
                  <a:lnTo>
                    <a:pt x="11194" y="393301"/>
                  </a:lnTo>
                  <a:cubicBezTo>
                    <a:pt x="32286" y="397618"/>
                    <a:pt x="54124" y="399884"/>
                    <a:pt x="76492" y="399884"/>
                  </a:cubicBezTo>
                  <a:cubicBezTo>
                    <a:pt x="255433" y="399884"/>
                    <a:pt x="400493" y="254824"/>
                    <a:pt x="400493" y="75884"/>
                  </a:cubicBezTo>
                  <a:cubicBezTo>
                    <a:pt x="400493" y="53517"/>
                    <a:pt x="398226" y="31679"/>
                    <a:pt x="393910" y="10587"/>
                  </a:cubicBezTo>
                  <a:lnTo>
                    <a:pt x="390624" y="0"/>
                  </a:lnTo>
                  <a:close/>
                </a:path>
              </a:pathLst>
            </a:custGeom>
            <a:solidFill>
              <a:schemeClr val="tx2"/>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noAutofit/>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srgbClr val="003D4C"/>
                </a:solidFill>
                <a:effectLst/>
                <a:uLnTx/>
                <a:uFillTx/>
              </a:endParaRPr>
            </a:p>
          </p:txBody>
        </p:sp>
      </p:grpSp>
    </p:spTree>
    <p:extLst>
      <p:ext uri="{BB962C8B-B14F-4D97-AF65-F5344CB8AC3E}">
        <p14:creationId xmlns:p14="http://schemas.microsoft.com/office/powerpoint/2010/main" val="221545018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Обложка 2">
    <p:bg>
      <p:bgPr>
        <a:solidFill>
          <a:schemeClr val="bg2"/>
        </a:solidFill>
        <a:effectLst/>
      </p:bgPr>
    </p:bg>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ext uri="{D42A27DB-BD31-4B8C-83A1-F6EECF244321}">
                <p14:modId xmlns:p14="http://schemas.microsoft.com/office/powerpoint/2010/main" val="4108019427"/>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4160" name="Слайд think-cell" r:id="rId4" imgW="530" imgH="531" progId="TCLayout.ActiveDocument.1">
                  <p:embed/>
                </p:oleObj>
              </mc:Choice>
              <mc:Fallback>
                <p:oleObj name="Слайд think-cell" r:id="rId4" imgW="530" imgH="531" progId="TCLayout.ActiveDocument.1">
                  <p:embed/>
                  <p:pic>
                    <p:nvPicPr>
                      <p:cNvPr id="16" name="Объект 15"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6599" y="406958"/>
            <a:ext cx="9146080" cy="910587"/>
          </a:xfrm>
        </p:spPr>
        <p:txBody>
          <a:bodyPr vert="horz" lIns="0" tIns="0" rIns="0" bIns="0" rtlCol="0" anchor="t">
            <a:noAutofit/>
          </a:bodyPr>
          <a:lstStyle>
            <a:lvl1pPr>
              <a:lnSpc>
                <a:spcPct val="85000"/>
              </a:lnSpc>
              <a:defRPr lang="ru-RU" sz="7200" dirty="0">
                <a:solidFill>
                  <a:schemeClr val="tx2"/>
                </a:solidFill>
              </a:defRPr>
            </a:lvl1pPr>
          </a:lstStyle>
          <a:p>
            <a:pPr lvl="0">
              <a:lnSpc>
                <a:spcPct val="85000"/>
              </a:lnSpc>
            </a:pPr>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grpSp>
        <p:nvGrpSpPr>
          <p:cNvPr id="4" name="Группа 3"/>
          <p:cNvGrpSpPr>
            <a:grpSpLocks noChangeAspect="1"/>
          </p:cNvGrpSpPr>
          <p:nvPr/>
        </p:nvGrpSpPr>
        <p:grpSpPr>
          <a:xfrm>
            <a:off x="9902400" y="0"/>
            <a:ext cx="2289600" cy="2290803"/>
            <a:chOff x="3425397" y="3425398"/>
            <a:chExt cx="1717200" cy="1718102"/>
          </a:xfrm>
        </p:grpSpPr>
        <p:sp>
          <p:nvSpPr>
            <p:cNvPr id="5" name="Прямоугольник 4"/>
            <p:cNvSpPr>
              <a:spLocks noChangeAspect="1"/>
            </p:cNvSpPr>
            <p:nvPr/>
          </p:nvSpPr>
          <p:spPr bwMode="auto">
            <a:xfrm>
              <a:off x="3425397" y="3425398"/>
              <a:ext cx="1717200" cy="1718102"/>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6" name="Кольцо 5"/>
            <p:cNvSpPr/>
            <p:nvPr/>
          </p:nvSpPr>
          <p:spPr bwMode="auto">
            <a:xfrm>
              <a:off x="3558296" y="3558748"/>
              <a:ext cx="1451402" cy="1451402"/>
            </a:xfrm>
            <a:prstGeom prst="donut">
              <a:avLst>
                <a:gd name="adj" fmla="val 14683"/>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7" name="Кольцо 6"/>
            <p:cNvSpPr/>
            <p:nvPr/>
          </p:nvSpPr>
          <p:spPr bwMode="auto">
            <a:xfrm>
              <a:off x="3763584" y="3764036"/>
              <a:ext cx="1040826" cy="1040826"/>
            </a:xfrm>
            <a:prstGeom prst="donut">
              <a:avLst>
                <a:gd name="adj" fmla="val 23358"/>
              </a:avLst>
            </a:prstGeom>
            <a:solidFill>
              <a:schemeClr val="tx2"/>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8" name="Овал 7"/>
            <p:cNvSpPr/>
            <p:nvPr/>
          </p:nvSpPr>
          <p:spPr bwMode="auto">
            <a:xfrm>
              <a:off x="3998351" y="3998803"/>
              <a:ext cx="571292" cy="571292"/>
            </a:xfrm>
            <a:prstGeom prst="ellipse">
              <a:avLst/>
            </a:prstGeom>
            <a:solidFill>
              <a:sysClr val="window" lastClr="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grpSp>
        <p:nvGrpSpPr>
          <p:cNvPr id="9" name="Группа 8"/>
          <p:cNvGrpSpPr/>
          <p:nvPr/>
        </p:nvGrpSpPr>
        <p:grpSpPr>
          <a:xfrm>
            <a:off x="9902400" y="4567197"/>
            <a:ext cx="2289600" cy="2290803"/>
            <a:chOff x="7431300" y="1712699"/>
            <a:chExt cx="1717200" cy="1718102"/>
          </a:xfrm>
        </p:grpSpPr>
        <p:sp>
          <p:nvSpPr>
            <p:cNvPr id="10" name="Прямоугольник 57"/>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0 h 1713600"/>
                <a:gd name="connsiteX1" fmla="*/ 1712700 w 1712700"/>
                <a:gd name="connsiteY1" fmla="*/ 0 h 1713600"/>
                <a:gd name="connsiteX2" fmla="*/ 0 w 1712700"/>
                <a:gd name="connsiteY2" fmla="*/ 1713600 h 1713600"/>
                <a:gd name="connsiteX3" fmla="*/ 0 w 1712700"/>
                <a:gd name="connsiteY3" fmla="*/ 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0"/>
                  </a:moveTo>
                  <a:lnTo>
                    <a:pt x="1712700" y="0"/>
                  </a:lnTo>
                  <a:lnTo>
                    <a:pt x="0" y="1713600"/>
                  </a:lnTo>
                  <a:lnTo>
                    <a:pt x="0" y="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11" name="Прямоугольник 58"/>
            <p:cNvSpPr>
              <a:spLocks noChangeAspect="1"/>
            </p:cNvSpPr>
            <p:nvPr/>
          </p:nvSpPr>
          <p:spPr bwMode="auto">
            <a:xfrm>
              <a:off x="7431300" y="1712699"/>
              <a:ext cx="1717200" cy="1718102"/>
            </a:xfrm>
            <a:custGeom>
              <a:avLst/>
              <a:gdLst>
                <a:gd name="connsiteX0" fmla="*/ 0 w 1712700"/>
                <a:gd name="connsiteY0" fmla="*/ 0 h 1713600"/>
                <a:gd name="connsiteX1" fmla="*/ 1712700 w 1712700"/>
                <a:gd name="connsiteY1" fmla="*/ 0 h 1713600"/>
                <a:gd name="connsiteX2" fmla="*/ 1712700 w 1712700"/>
                <a:gd name="connsiteY2" fmla="*/ 1713600 h 1713600"/>
                <a:gd name="connsiteX3" fmla="*/ 0 w 1712700"/>
                <a:gd name="connsiteY3" fmla="*/ 1713600 h 1713600"/>
                <a:gd name="connsiteX4" fmla="*/ 0 w 1712700"/>
                <a:gd name="connsiteY4" fmla="*/ 0 h 1713600"/>
                <a:gd name="connsiteX0" fmla="*/ 0 w 1712700"/>
                <a:gd name="connsiteY0" fmla="*/ 1713600 h 1713600"/>
                <a:gd name="connsiteX1" fmla="*/ 1712700 w 1712700"/>
                <a:gd name="connsiteY1" fmla="*/ 0 h 1713600"/>
                <a:gd name="connsiteX2" fmla="*/ 1712700 w 1712700"/>
                <a:gd name="connsiteY2" fmla="*/ 1713600 h 1713600"/>
                <a:gd name="connsiteX3" fmla="*/ 0 w 1712700"/>
                <a:gd name="connsiteY3" fmla="*/ 1713600 h 1713600"/>
              </a:gdLst>
              <a:ahLst/>
              <a:cxnLst>
                <a:cxn ang="0">
                  <a:pos x="connsiteX0" y="connsiteY0"/>
                </a:cxn>
                <a:cxn ang="0">
                  <a:pos x="connsiteX1" y="connsiteY1"/>
                </a:cxn>
                <a:cxn ang="0">
                  <a:pos x="connsiteX2" y="connsiteY2"/>
                </a:cxn>
                <a:cxn ang="0">
                  <a:pos x="connsiteX3" y="connsiteY3"/>
                </a:cxn>
              </a:cxnLst>
              <a:rect l="l" t="t" r="r" b="b"/>
              <a:pathLst>
                <a:path w="1712700" h="1713600">
                  <a:moveTo>
                    <a:pt x="0" y="1713600"/>
                  </a:moveTo>
                  <a:lnTo>
                    <a:pt x="1712700" y="0"/>
                  </a:lnTo>
                  <a:lnTo>
                    <a:pt x="1712700" y="1713600"/>
                  </a:lnTo>
                  <a:lnTo>
                    <a:pt x="0" y="1713600"/>
                  </a:ln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grpSp>
        <p:nvGrpSpPr>
          <p:cNvPr id="12" name="Группа 11"/>
          <p:cNvGrpSpPr/>
          <p:nvPr/>
        </p:nvGrpSpPr>
        <p:grpSpPr>
          <a:xfrm>
            <a:off x="9902401" y="2290800"/>
            <a:ext cx="2288399" cy="2289600"/>
            <a:chOff x="7427701" y="1718100"/>
            <a:chExt cx="1716299" cy="1717200"/>
          </a:xfrm>
        </p:grpSpPr>
        <p:sp>
          <p:nvSpPr>
            <p:cNvPr id="13" name="Прямоугольник 12"/>
            <p:cNvSpPr/>
            <p:nvPr/>
          </p:nvSpPr>
          <p:spPr bwMode="auto">
            <a:xfrm>
              <a:off x="7427701" y="1718100"/>
              <a:ext cx="1716299" cy="17172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4" name="Полилиния 13"/>
            <p:cNvSpPr/>
            <p:nvPr/>
          </p:nvSpPr>
          <p:spPr bwMode="auto">
            <a:xfrm>
              <a:off x="7427701" y="1718100"/>
              <a:ext cx="1716299" cy="1717200"/>
            </a:xfrm>
            <a:custGeom>
              <a:avLst/>
              <a:gdLst>
                <a:gd name="connsiteX0" fmla="*/ 0 w 1716299"/>
                <a:gd name="connsiteY0" fmla="*/ 1313726 h 1717200"/>
                <a:gd name="connsiteX1" fmla="*/ 402843 w 1716299"/>
                <a:gd name="connsiteY1" fmla="*/ 1717200 h 1717200"/>
                <a:gd name="connsiteX2" fmla="*/ 0 w 1716299"/>
                <a:gd name="connsiteY2" fmla="*/ 1717200 h 1717200"/>
                <a:gd name="connsiteX3" fmla="*/ 0 w 1716299"/>
                <a:gd name="connsiteY3" fmla="*/ 550698 h 1717200"/>
                <a:gd name="connsiteX4" fmla="*/ 1164676 w 1716299"/>
                <a:gd name="connsiteY4" fmla="*/ 1717200 h 1717200"/>
                <a:gd name="connsiteX5" fmla="*/ 748795 w 1716299"/>
                <a:gd name="connsiteY5" fmla="*/ 1717200 h 1717200"/>
                <a:gd name="connsiteX6" fmla="*/ 0 w 1716299"/>
                <a:gd name="connsiteY6" fmla="*/ 966900 h 1717200"/>
                <a:gd name="connsiteX7" fmla="*/ 1311613 w 1716299"/>
                <a:gd name="connsiteY7" fmla="*/ 0 h 1717200"/>
                <a:gd name="connsiteX8" fmla="*/ 1716299 w 1716299"/>
                <a:gd name="connsiteY8" fmla="*/ 0 h 1717200"/>
                <a:gd name="connsiteX9" fmla="*/ 1716299 w 1716299"/>
                <a:gd name="connsiteY9" fmla="*/ 405500 h 1717200"/>
                <a:gd name="connsiteX10" fmla="*/ 559772 w 1716299"/>
                <a:gd name="connsiteY10" fmla="*/ 0 h 1717200"/>
                <a:gd name="connsiteX11" fmla="*/ 964903 w 1716299"/>
                <a:gd name="connsiteY11" fmla="*/ 0 h 1717200"/>
                <a:gd name="connsiteX12" fmla="*/ 1716299 w 1716299"/>
                <a:gd name="connsiteY12" fmla="*/ 752574 h 1717200"/>
                <a:gd name="connsiteX13" fmla="*/ 1716299 w 1716299"/>
                <a:gd name="connsiteY13" fmla="*/ 1158853 h 1717200"/>
                <a:gd name="connsiteX14" fmla="*/ 0 w 1716299"/>
                <a:gd name="connsiteY14" fmla="*/ 0 h 1717200"/>
                <a:gd name="connsiteX15" fmla="*/ 213062 w 1716299"/>
                <a:gd name="connsiteY15" fmla="*/ 0 h 1717200"/>
                <a:gd name="connsiteX16" fmla="*/ 1716299 w 1716299"/>
                <a:gd name="connsiteY16" fmla="*/ 1505594 h 1717200"/>
                <a:gd name="connsiteX17" fmla="*/ 1716299 w 1716299"/>
                <a:gd name="connsiteY17" fmla="*/ 1717200 h 1717200"/>
                <a:gd name="connsiteX18" fmla="*/ 1510628 w 1716299"/>
                <a:gd name="connsiteY18" fmla="*/ 1717200 h 1717200"/>
                <a:gd name="connsiteX19" fmla="*/ 0 w 1716299"/>
                <a:gd name="connsiteY19" fmla="*/ 203535 h 171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6299" h="1717200">
                  <a:moveTo>
                    <a:pt x="0" y="1313726"/>
                  </a:moveTo>
                  <a:lnTo>
                    <a:pt x="402843" y="1717200"/>
                  </a:lnTo>
                  <a:lnTo>
                    <a:pt x="0" y="1717200"/>
                  </a:lnTo>
                  <a:close/>
                  <a:moveTo>
                    <a:pt x="0" y="550698"/>
                  </a:moveTo>
                  <a:lnTo>
                    <a:pt x="1164676" y="1717200"/>
                  </a:lnTo>
                  <a:lnTo>
                    <a:pt x="748795" y="1717200"/>
                  </a:lnTo>
                  <a:lnTo>
                    <a:pt x="0" y="966900"/>
                  </a:lnTo>
                  <a:close/>
                  <a:moveTo>
                    <a:pt x="1311613" y="0"/>
                  </a:moveTo>
                  <a:lnTo>
                    <a:pt x="1716299" y="0"/>
                  </a:lnTo>
                  <a:lnTo>
                    <a:pt x="1716299" y="405500"/>
                  </a:lnTo>
                  <a:close/>
                  <a:moveTo>
                    <a:pt x="559772" y="0"/>
                  </a:moveTo>
                  <a:lnTo>
                    <a:pt x="964903" y="0"/>
                  </a:lnTo>
                  <a:lnTo>
                    <a:pt x="1716299" y="752574"/>
                  </a:lnTo>
                  <a:lnTo>
                    <a:pt x="1716299" y="1158853"/>
                  </a:lnTo>
                  <a:close/>
                  <a:moveTo>
                    <a:pt x="0" y="0"/>
                  </a:moveTo>
                  <a:lnTo>
                    <a:pt x="213062" y="0"/>
                  </a:lnTo>
                  <a:lnTo>
                    <a:pt x="1716299" y="1505594"/>
                  </a:lnTo>
                  <a:lnTo>
                    <a:pt x="1716299" y="1717200"/>
                  </a:lnTo>
                  <a:lnTo>
                    <a:pt x="1510628" y="1717200"/>
                  </a:lnTo>
                  <a:lnTo>
                    <a:pt x="0" y="203535"/>
                  </a:lnTo>
                  <a:close/>
                </a:path>
              </a:pathLst>
            </a:cu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spTree>
    <p:extLst>
      <p:ext uri="{BB962C8B-B14F-4D97-AF65-F5344CB8AC3E}">
        <p14:creationId xmlns:p14="http://schemas.microsoft.com/office/powerpoint/2010/main" val="418021079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Обложка 3">
    <p:bg>
      <p:bgPr>
        <a:solidFill>
          <a:schemeClr val="bg2"/>
        </a:solidFill>
        <a:effectLst/>
      </p:bgPr>
    </p:bg>
    <p:spTree>
      <p:nvGrpSpPr>
        <p:cNvPr id="1" name=""/>
        <p:cNvGrpSpPr/>
        <p:nvPr/>
      </p:nvGrpSpPr>
      <p:grpSpPr>
        <a:xfrm>
          <a:off x="0" y="0"/>
          <a:ext cx="0" cy="0"/>
          <a:chOff x="0" y="0"/>
          <a:chExt cx="0" cy="0"/>
        </a:xfrm>
      </p:grpSpPr>
      <p:graphicFrame>
        <p:nvGraphicFramePr>
          <p:cNvPr id="12" name="Объект 11" hidden="1"/>
          <p:cNvGraphicFramePr>
            <a:graphicFrameLocks noChangeAspect="1"/>
          </p:cNvGraphicFramePr>
          <p:nvPr>
            <p:custDataLst>
              <p:tags r:id="rId2"/>
            </p:custDataLst>
            <p:extLst>
              <p:ext uri="{D42A27DB-BD31-4B8C-83A1-F6EECF244321}">
                <p14:modId xmlns:p14="http://schemas.microsoft.com/office/powerpoint/2010/main" val="1874191270"/>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5184" name="Слайд think-cell" r:id="rId4" imgW="530" imgH="531" progId="TCLayout.ActiveDocument.1">
                  <p:embed/>
                </p:oleObj>
              </mc:Choice>
              <mc:Fallback>
                <p:oleObj name="Слайд think-cell" r:id="rId4" imgW="530" imgH="531" progId="TCLayout.ActiveDocument.1">
                  <p:embed/>
                  <p:pic>
                    <p:nvPicPr>
                      <p:cNvPr id="12" name="Объект 11"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6599" y="406958"/>
            <a:ext cx="9213488" cy="910587"/>
          </a:xfrm>
        </p:spPr>
        <p:txBody>
          <a:bodyPr vert="horz" lIns="0" tIns="0" rIns="0" bIns="0" rtlCol="0" anchor="t">
            <a:noAutofit/>
          </a:bodyPr>
          <a:lstStyle>
            <a:lvl1pPr>
              <a:lnSpc>
                <a:spcPct val="85000"/>
              </a:lnSpc>
              <a:defRPr lang="ru-RU" sz="7200">
                <a:solidFill>
                  <a:schemeClr val="tx2"/>
                </a:solidFill>
              </a:defRPr>
            </a:lvl1pPr>
          </a:lstStyle>
          <a:p>
            <a:pPr lvl="0">
              <a:lnSpc>
                <a:spcPct val="85000"/>
              </a:lnSpc>
            </a:pPr>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Прямоугольник 3"/>
          <p:cNvSpPr/>
          <p:nvPr/>
        </p:nvSpPr>
        <p:spPr bwMode="auto">
          <a:xfrm>
            <a:off x="9902401" y="0"/>
            <a:ext cx="2288399" cy="22896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5" name="Ромб 4"/>
          <p:cNvSpPr/>
          <p:nvPr/>
        </p:nvSpPr>
        <p:spPr bwMode="auto">
          <a:xfrm>
            <a:off x="9902400" y="0"/>
            <a:ext cx="2289600" cy="2289600"/>
          </a:xfrm>
          <a:prstGeom prst="diamond">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6" name="Овал 5"/>
          <p:cNvSpPr/>
          <p:nvPr/>
        </p:nvSpPr>
        <p:spPr bwMode="auto">
          <a:xfrm>
            <a:off x="10679767" y="777367"/>
            <a:ext cx="734867" cy="734867"/>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7" name="Прямоугольник 6"/>
          <p:cNvSpPr/>
          <p:nvPr/>
        </p:nvSpPr>
        <p:spPr bwMode="auto">
          <a:xfrm>
            <a:off x="9902401" y="4568400"/>
            <a:ext cx="2288399" cy="22896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nvGrpSpPr>
          <p:cNvPr id="8" name="Группа 7"/>
          <p:cNvGrpSpPr/>
          <p:nvPr/>
        </p:nvGrpSpPr>
        <p:grpSpPr>
          <a:xfrm>
            <a:off x="9902401" y="2284200"/>
            <a:ext cx="2288399" cy="2289600"/>
            <a:chOff x="7427701" y="1713150"/>
            <a:chExt cx="1716299" cy="1717200"/>
          </a:xfrm>
        </p:grpSpPr>
        <p:sp>
          <p:nvSpPr>
            <p:cNvPr id="9" name="Прямоугольник 8"/>
            <p:cNvSpPr/>
            <p:nvPr/>
          </p:nvSpPr>
          <p:spPr bwMode="auto">
            <a:xfrm>
              <a:off x="7427701" y="1713150"/>
              <a:ext cx="1716299" cy="17172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10" name="Полилиния 9"/>
            <p:cNvSpPr>
              <a:spLocks noChangeAspect="1"/>
            </p:cNvSpPr>
            <p:nvPr/>
          </p:nvSpPr>
          <p:spPr bwMode="auto">
            <a:xfrm>
              <a:off x="7427701" y="1716750"/>
              <a:ext cx="1712696" cy="1713600"/>
            </a:xfrm>
            <a:custGeom>
              <a:avLst/>
              <a:gdLst>
                <a:gd name="connsiteX0" fmla="*/ 1712696 w 1712696"/>
                <a:gd name="connsiteY0" fmla="*/ 1664380 h 1713600"/>
                <a:gd name="connsiteX1" fmla="*/ 1712696 w 1712696"/>
                <a:gd name="connsiteY1" fmla="*/ 1713600 h 1713600"/>
                <a:gd name="connsiteX2" fmla="*/ 1666083 w 1712696"/>
                <a:gd name="connsiteY2" fmla="*/ 1713600 h 1713600"/>
                <a:gd name="connsiteX3" fmla="*/ 1712696 w 1712696"/>
                <a:gd name="connsiteY3" fmla="*/ 1277272 h 1713600"/>
                <a:gd name="connsiteX4" fmla="*/ 1712696 w 1712696"/>
                <a:gd name="connsiteY4" fmla="*/ 1476393 h 1713600"/>
                <a:gd name="connsiteX5" fmla="*/ 1488054 w 1712696"/>
                <a:gd name="connsiteY5" fmla="*/ 1713600 h 1713600"/>
                <a:gd name="connsiteX6" fmla="*/ 1299480 w 1712696"/>
                <a:gd name="connsiteY6" fmla="*/ 1713600 h 1713600"/>
                <a:gd name="connsiteX7" fmla="*/ 1712696 w 1712696"/>
                <a:gd name="connsiteY7" fmla="*/ 890163 h 1713600"/>
                <a:gd name="connsiteX8" fmla="*/ 1712696 w 1712696"/>
                <a:gd name="connsiteY8" fmla="*/ 1089285 h 1713600"/>
                <a:gd name="connsiteX9" fmla="*/ 1121451 w 1712696"/>
                <a:gd name="connsiteY9" fmla="*/ 1713600 h 1713600"/>
                <a:gd name="connsiteX10" fmla="*/ 932877 w 1712696"/>
                <a:gd name="connsiteY10" fmla="*/ 1713600 h 1713600"/>
                <a:gd name="connsiteX11" fmla="*/ 1712696 w 1712696"/>
                <a:gd name="connsiteY11" fmla="*/ 503055 h 1713600"/>
                <a:gd name="connsiteX12" fmla="*/ 1712696 w 1712696"/>
                <a:gd name="connsiteY12" fmla="*/ 702177 h 1713600"/>
                <a:gd name="connsiteX13" fmla="*/ 754848 w 1712696"/>
                <a:gd name="connsiteY13" fmla="*/ 1713600 h 1713600"/>
                <a:gd name="connsiteX14" fmla="*/ 566274 w 1712696"/>
                <a:gd name="connsiteY14" fmla="*/ 1713600 h 1713600"/>
                <a:gd name="connsiteX15" fmla="*/ 1712696 w 1712696"/>
                <a:gd name="connsiteY15" fmla="*/ 115947 h 1713600"/>
                <a:gd name="connsiteX16" fmla="*/ 1712696 w 1712696"/>
                <a:gd name="connsiteY16" fmla="*/ 315069 h 1713600"/>
                <a:gd name="connsiteX17" fmla="*/ 388245 w 1712696"/>
                <a:gd name="connsiteY17" fmla="*/ 1713600 h 1713600"/>
                <a:gd name="connsiteX18" fmla="*/ 199671 w 1712696"/>
                <a:gd name="connsiteY18" fmla="*/ 1713600 h 1713600"/>
                <a:gd name="connsiteX19" fmla="*/ 0 w 1712696"/>
                <a:gd name="connsiteY19" fmla="*/ 0 h 1713600"/>
                <a:gd name="connsiteX20" fmla="*/ 1712696 w 1712696"/>
                <a:gd name="connsiteY20" fmla="*/ 0 h 1713600"/>
                <a:gd name="connsiteX21" fmla="*/ 1712696 w 1712696"/>
                <a:gd name="connsiteY21" fmla="*/ 1801 h 1713600"/>
                <a:gd name="connsiteX22" fmla="*/ 1642767 w 1712696"/>
                <a:gd name="connsiteY22" fmla="*/ 1801 h 1713600"/>
                <a:gd name="connsiteX23" fmla="*/ 21642 w 1712696"/>
                <a:gd name="connsiteY23" fmla="*/ 1713600 h 1713600"/>
                <a:gd name="connsiteX24" fmla="*/ 0 w 1712696"/>
                <a:gd name="connsiteY24" fmla="*/ 1713600 h 1713600"/>
                <a:gd name="connsiteX25" fmla="*/ 0 w 1712696"/>
                <a:gd name="connsiteY25" fmla="*/ 1537331 h 1713600"/>
                <a:gd name="connsiteX26" fmla="*/ 1454193 w 1712696"/>
                <a:gd name="connsiteY26" fmla="*/ 1801 h 1713600"/>
                <a:gd name="connsiteX27" fmla="*/ 1276164 w 1712696"/>
                <a:gd name="connsiteY27" fmla="*/ 1801 h 1713600"/>
                <a:gd name="connsiteX28" fmla="*/ 0 w 1712696"/>
                <a:gd name="connsiteY28" fmla="*/ 1349344 h 1713600"/>
                <a:gd name="connsiteX29" fmla="*/ 0 w 1712696"/>
                <a:gd name="connsiteY29" fmla="*/ 1150223 h 1713600"/>
                <a:gd name="connsiteX30" fmla="*/ 1087590 w 1712696"/>
                <a:gd name="connsiteY30" fmla="*/ 1801 h 1713600"/>
                <a:gd name="connsiteX31" fmla="*/ 909561 w 1712696"/>
                <a:gd name="connsiteY31" fmla="*/ 1801 h 1713600"/>
                <a:gd name="connsiteX32" fmla="*/ 0 w 1712696"/>
                <a:gd name="connsiteY32" fmla="*/ 962236 h 1713600"/>
                <a:gd name="connsiteX33" fmla="*/ 0 w 1712696"/>
                <a:gd name="connsiteY33" fmla="*/ 763115 h 1713600"/>
                <a:gd name="connsiteX34" fmla="*/ 720987 w 1712696"/>
                <a:gd name="connsiteY34" fmla="*/ 1801 h 1713600"/>
                <a:gd name="connsiteX35" fmla="*/ 542958 w 1712696"/>
                <a:gd name="connsiteY35" fmla="*/ 1801 h 1713600"/>
                <a:gd name="connsiteX36" fmla="*/ 0 w 1712696"/>
                <a:gd name="connsiteY36" fmla="*/ 575128 h 1713600"/>
                <a:gd name="connsiteX37" fmla="*/ 0 w 1712696"/>
                <a:gd name="connsiteY37" fmla="*/ 376007 h 1713600"/>
                <a:gd name="connsiteX38" fmla="*/ 354384 w 1712696"/>
                <a:gd name="connsiteY38" fmla="*/ 1801 h 1713600"/>
                <a:gd name="connsiteX39" fmla="*/ 176355 w 1712696"/>
                <a:gd name="connsiteY39" fmla="*/ 1801 h 1713600"/>
                <a:gd name="connsiteX40" fmla="*/ 0 w 1712696"/>
                <a:gd name="connsiteY40" fmla="*/ 188020 h 171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12696" h="1713600">
                  <a:moveTo>
                    <a:pt x="1712696" y="1664380"/>
                  </a:moveTo>
                  <a:lnTo>
                    <a:pt x="1712696" y="1713600"/>
                  </a:lnTo>
                  <a:lnTo>
                    <a:pt x="1666083" y="1713600"/>
                  </a:lnTo>
                  <a:close/>
                  <a:moveTo>
                    <a:pt x="1712696" y="1277272"/>
                  </a:moveTo>
                  <a:lnTo>
                    <a:pt x="1712696" y="1476393"/>
                  </a:lnTo>
                  <a:lnTo>
                    <a:pt x="1488054" y="1713600"/>
                  </a:lnTo>
                  <a:lnTo>
                    <a:pt x="1299480" y="1713600"/>
                  </a:lnTo>
                  <a:close/>
                  <a:moveTo>
                    <a:pt x="1712696" y="890163"/>
                  </a:moveTo>
                  <a:lnTo>
                    <a:pt x="1712696" y="1089285"/>
                  </a:lnTo>
                  <a:lnTo>
                    <a:pt x="1121451" y="1713600"/>
                  </a:lnTo>
                  <a:lnTo>
                    <a:pt x="932877" y="1713600"/>
                  </a:lnTo>
                  <a:close/>
                  <a:moveTo>
                    <a:pt x="1712696" y="503055"/>
                  </a:moveTo>
                  <a:lnTo>
                    <a:pt x="1712696" y="702177"/>
                  </a:lnTo>
                  <a:lnTo>
                    <a:pt x="754848" y="1713600"/>
                  </a:lnTo>
                  <a:lnTo>
                    <a:pt x="566274" y="1713600"/>
                  </a:lnTo>
                  <a:close/>
                  <a:moveTo>
                    <a:pt x="1712696" y="115947"/>
                  </a:moveTo>
                  <a:lnTo>
                    <a:pt x="1712696" y="315069"/>
                  </a:lnTo>
                  <a:lnTo>
                    <a:pt x="388245" y="1713600"/>
                  </a:lnTo>
                  <a:lnTo>
                    <a:pt x="199671" y="1713600"/>
                  </a:lnTo>
                  <a:close/>
                  <a:moveTo>
                    <a:pt x="0" y="0"/>
                  </a:moveTo>
                  <a:lnTo>
                    <a:pt x="1712696" y="0"/>
                  </a:lnTo>
                  <a:lnTo>
                    <a:pt x="1712696" y="1801"/>
                  </a:lnTo>
                  <a:lnTo>
                    <a:pt x="1642767" y="1801"/>
                  </a:lnTo>
                  <a:lnTo>
                    <a:pt x="21642" y="1713600"/>
                  </a:lnTo>
                  <a:lnTo>
                    <a:pt x="0" y="1713600"/>
                  </a:lnTo>
                  <a:lnTo>
                    <a:pt x="0" y="1537331"/>
                  </a:lnTo>
                  <a:lnTo>
                    <a:pt x="1454193" y="1801"/>
                  </a:lnTo>
                  <a:lnTo>
                    <a:pt x="1276164" y="1801"/>
                  </a:lnTo>
                  <a:lnTo>
                    <a:pt x="0" y="1349344"/>
                  </a:lnTo>
                  <a:lnTo>
                    <a:pt x="0" y="1150223"/>
                  </a:lnTo>
                  <a:lnTo>
                    <a:pt x="1087590" y="1801"/>
                  </a:lnTo>
                  <a:lnTo>
                    <a:pt x="909561" y="1801"/>
                  </a:lnTo>
                  <a:lnTo>
                    <a:pt x="0" y="962236"/>
                  </a:lnTo>
                  <a:lnTo>
                    <a:pt x="0" y="763115"/>
                  </a:lnTo>
                  <a:lnTo>
                    <a:pt x="720987" y="1801"/>
                  </a:lnTo>
                  <a:lnTo>
                    <a:pt x="542958" y="1801"/>
                  </a:lnTo>
                  <a:lnTo>
                    <a:pt x="0" y="575128"/>
                  </a:lnTo>
                  <a:lnTo>
                    <a:pt x="0" y="376007"/>
                  </a:lnTo>
                  <a:lnTo>
                    <a:pt x="354384" y="1801"/>
                  </a:lnTo>
                  <a:lnTo>
                    <a:pt x="176355" y="1801"/>
                  </a:lnTo>
                  <a:lnTo>
                    <a:pt x="0" y="188020"/>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spTree>
    <p:extLst>
      <p:ext uri="{BB962C8B-B14F-4D97-AF65-F5344CB8AC3E}">
        <p14:creationId xmlns:p14="http://schemas.microsoft.com/office/powerpoint/2010/main" val="52958332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Обложка 4">
    <p:bg>
      <p:bgPr>
        <a:solidFill>
          <a:schemeClr val="bg2"/>
        </a:solidFill>
        <a:effectLst/>
      </p:bgPr>
    </p:bg>
    <p:spTree>
      <p:nvGrpSpPr>
        <p:cNvPr id="1" name=""/>
        <p:cNvGrpSpPr/>
        <p:nvPr/>
      </p:nvGrpSpPr>
      <p:grpSpPr>
        <a:xfrm>
          <a:off x="0" y="0"/>
          <a:ext cx="0" cy="0"/>
          <a:chOff x="0" y="0"/>
          <a:chExt cx="0" cy="0"/>
        </a:xfrm>
      </p:grpSpPr>
      <p:graphicFrame>
        <p:nvGraphicFramePr>
          <p:cNvPr id="12" name="Объект 11" hidden="1"/>
          <p:cNvGraphicFramePr>
            <a:graphicFrameLocks noChangeAspect="1"/>
          </p:cNvGraphicFramePr>
          <p:nvPr>
            <p:custDataLst>
              <p:tags r:id="rId2"/>
            </p:custDataLst>
            <p:extLst>
              <p:ext uri="{D42A27DB-BD31-4B8C-83A1-F6EECF244321}">
                <p14:modId xmlns:p14="http://schemas.microsoft.com/office/powerpoint/2010/main" val="1937219184"/>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6208" name="Слайд think-cell" r:id="rId4" imgW="530" imgH="531" progId="TCLayout.ActiveDocument.1">
                  <p:embed/>
                </p:oleObj>
              </mc:Choice>
              <mc:Fallback>
                <p:oleObj name="Слайд think-cell" r:id="rId4" imgW="530" imgH="531" progId="TCLayout.ActiveDocument.1">
                  <p:embed/>
                  <p:pic>
                    <p:nvPicPr>
                      <p:cNvPr id="12" name="Объект 11"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6598" y="406958"/>
            <a:ext cx="9178983" cy="910587"/>
          </a:xfrm>
        </p:spPr>
        <p:txBody>
          <a:bodyPr vert="horz" lIns="0" tIns="0" rIns="0" bIns="0" rtlCol="0" anchor="t">
            <a:noAutofit/>
          </a:bodyPr>
          <a:lstStyle>
            <a:lvl1pPr>
              <a:lnSpc>
                <a:spcPct val="85000"/>
              </a:lnSpc>
              <a:defRPr lang="ru-RU" sz="7200">
                <a:solidFill>
                  <a:schemeClr val="tx2"/>
                </a:solidFill>
              </a:defRPr>
            </a:lvl1pPr>
          </a:lstStyle>
          <a:p>
            <a:pPr lvl="0">
              <a:lnSpc>
                <a:spcPct val="85000"/>
              </a:lnSpc>
            </a:pPr>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Прямоугольник 3"/>
          <p:cNvSpPr/>
          <p:nvPr/>
        </p:nvSpPr>
        <p:spPr bwMode="auto">
          <a:xfrm>
            <a:off x="9902401" y="0"/>
            <a:ext cx="2288399" cy="22896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sp>
        <p:nvSpPr>
          <p:cNvPr id="5" name="Прямоугольник 4"/>
          <p:cNvSpPr>
            <a:spLocks noChangeAspect="1"/>
          </p:cNvSpPr>
          <p:nvPr/>
        </p:nvSpPr>
        <p:spPr bwMode="auto">
          <a:xfrm>
            <a:off x="9902397" y="4568400"/>
            <a:ext cx="2289603" cy="2289600"/>
          </a:xfrm>
          <a:prstGeom prst="rect">
            <a:avLst/>
          </a:prstGeom>
          <a:solidFill>
            <a:sysClr val="window" lastClr="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srgbClr val="003D4C"/>
              </a:solidFill>
              <a:effectLst/>
              <a:uLnTx/>
              <a:uFillTx/>
            </a:endParaRPr>
          </a:p>
        </p:txBody>
      </p:sp>
      <p:grpSp>
        <p:nvGrpSpPr>
          <p:cNvPr id="6" name="Группа 5"/>
          <p:cNvGrpSpPr/>
          <p:nvPr/>
        </p:nvGrpSpPr>
        <p:grpSpPr>
          <a:xfrm>
            <a:off x="9902400" y="2284200"/>
            <a:ext cx="2289600" cy="2289600"/>
            <a:chOff x="5642293" y="1669691"/>
            <a:chExt cx="1717200" cy="1717200"/>
          </a:xfrm>
        </p:grpSpPr>
        <p:sp>
          <p:nvSpPr>
            <p:cNvPr id="7" name="Прямоугольник 6"/>
            <p:cNvSpPr/>
            <p:nvPr/>
          </p:nvSpPr>
          <p:spPr bwMode="auto">
            <a:xfrm>
              <a:off x="5642293" y="1669691"/>
              <a:ext cx="1717200" cy="1717200"/>
            </a:xfrm>
            <a:prstGeom prst="rect">
              <a:avLst/>
            </a:prstGeom>
            <a:solidFill>
              <a:srgbClr val="77E2C3"/>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prstClr val="black"/>
                </a:solidFill>
                <a:effectLst/>
                <a:uLnTx/>
                <a:uFillTx/>
              </a:endParaRPr>
            </a:p>
          </p:txBody>
        </p:sp>
        <p:sp>
          <p:nvSpPr>
            <p:cNvPr id="8" name="Полилиния 7"/>
            <p:cNvSpPr>
              <a:spLocks noChangeAspect="1"/>
            </p:cNvSpPr>
            <p:nvPr/>
          </p:nvSpPr>
          <p:spPr bwMode="auto">
            <a:xfrm>
              <a:off x="5642293" y="1674497"/>
              <a:ext cx="814205" cy="1707588"/>
            </a:xfrm>
            <a:custGeom>
              <a:avLst/>
              <a:gdLst>
                <a:gd name="connsiteX0" fmla="*/ 0 w 631564"/>
                <a:gd name="connsiteY0" fmla="*/ 0 h 1324544"/>
                <a:gd name="connsiteX1" fmla="*/ 97634 w 631564"/>
                <a:gd name="connsiteY1" fmla="*/ 9803 h 1324544"/>
                <a:gd name="connsiteX2" fmla="*/ 631564 w 631564"/>
                <a:gd name="connsiteY2" fmla="*/ 662272 h 1324544"/>
                <a:gd name="connsiteX3" fmla="*/ 97634 w 631564"/>
                <a:gd name="connsiteY3" fmla="*/ 1314741 h 1324544"/>
                <a:gd name="connsiteX4" fmla="*/ 0 w 631564"/>
                <a:gd name="connsiteY4" fmla="*/ 1324544 h 1324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564" h="1324544">
                  <a:moveTo>
                    <a:pt x="0" y="0"/>
                  </a:moveTo>
                  <a:lnTo>
                    <a:pt x="97634" y="9803"/>
                  </a:lnTo>
                  <a:cubicBezTo>
                    <a:pt x="402348" y="71905"/>
                    <a:pt x="631564" y="340428"/>
                    <a:pt x="631564" y="662272"/>
                  </a:cubicBezTo>
                  <a:cubicBezTo>
                    <a:pt x="631564" y="984116"/>
                    <a:pt x="402348" y="1252639"/>
                    <a:pt x="97634" y="1314741"/>
                  </a:cubicBezTo>
                  <a:lnTo>
                    <a:pt x="0" y="1324544"/>
                  </a:lnTo>
                  <a:close/>
                </a:path>
              </a:pathLst>
            </a:custGeom>
            <a:solidFill>
              <a:schemeClr val="tx2"/>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noAutofit/>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prstClr val="black"/>
                </a:solidFill>
                <a:effectLst/>
                <a:uLnTx/>
                <a:uFillTx/>
              </a:endParaRPr>
            </a:p>
          </p:txBody>
        </p:sp>
        <p:sp>
          <p:nvSpPr>
            <p:cNvPr id="9" name="Полилиния 8"/>
            <p:cNvSpPr>
              <a:spLocks noChangeAspect="1"/>
            </p:cNvSpPr>
            <p:nvPr/>
          </p:nvSpPr>
          <p:spPr bwMode="auto">
            <a:xfrm>
              <a:off x="6545288" y="1674497"/>
              <a:ext cx="814205" cy="1707588"/>
            </a:xfrm>
            <a:custGeom>
              <a:avLst/>
              <a:gdLst>
                <a:gd name="connsiteX0" fmla="*/ 631564 w 631564"/>
                <a:gd name="connsiteY0" fmla="*/ 0 h 1324544"/>
                <a:gd name="connsiteX1" fmla="*/ 631564 w 631564"/>
                <a:gd name="connsiteY1" fmla="*/ 1324544 h 1324544"/>
                <a:gd name="connsiteX2" fmla="*/ 533931 w 631564"/>
                <a:gd name="connsiteY2" fmla="*/ 1314741 h 1324544"/>
                <a:gd name="connsiteX3" fmla="*/ 0 w 631564"/>
                <a:gd name="connsiteY3" fmla="*/ 662272 h 1324544"/>
                <a:gd name="connsiteX4" fmla="*/ 533931 w 631564"/>
                <a:gd name="connsiteY4" fmla="*/ 9803 h 1324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564" h="1324544">
                  <a:moveTo>
                    <a:pt x="631564" y="0"/>
                  </a:moveTo>
                  <a:lnTo>
                    <a:pt x="631564" y="1324544"/>
                  </a:lnTo>
                  <a:lnTo>
                    <a:pt x="533931" y="1314741"/>
                  </a:lnTo>
                  <a:cubicBezTo>
                    <a:pt x="229217" y="1252639"/>
                    <a:pt x="0" y="984116"/>
                    <a:pt x="0" y="662272"/>
                  </a:cubicBezTo>
                  <a:cubicBezTo>
                    <a:pt x="0" y="340428"/>
                    <a:pt x="229217" y="71905"/>
                    <a:pt x="533931" y="9803"/>
                  </a:cubicBezTo>
                  <a:close/>
                </a:path>
              </a:pathLst>
            </a:custGeom>
            <a:solidFill>
              <a:schemeClr val="tx2"/>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noAutofit/>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prstClr val="black"/>
                </a:solidFill>
                <a:effectLst/>
                <a:uLnTx/>
                <a:uFillTx/>
              </a:endParaRPr>
            </a:p>
          </p:txBody>
        </p:sp>
        <p:sp>
          <p:nvSpPr>
            <p:cNvPr id="10" name="Полилиния 9"/>
            <p:cNvSpPr>
              <a:spLocks noChangeAspect="1"/>
            </p:cNvSpPr>
            <p:nvPr/>
          </p:nvSpPr>
          <p:spPr bwMode="auto">
            <a:xfrm>
              <a:off x="6545448" y="2530091"/>
              <a:ext cx="814045" cy="851994"/>
            </a:xfrm>
            <a:custGeom>
              <a:avLst/>
              <a:gdLst>
                <a:gd name="connsiteX0" fmla="*/ 0 w 814045"/>
                <a:gd name="connsiteY0" fmla="*/ 0 h 851994"/>
                <a:gd name="connsiteX1" fmla="*/ 814045 w 814045"/>
                <a:gd name="connsiteY1" fmla="*/ 0 h 851994"/>
                <a:gd name="connsiteX2" fmla="*/ 814045 w 814045"/>
                <a:gd name="connsiteY2" fmla="*/ 851994 h 851994"/>
                <a:gd name="connsiteX3" fmla="*/ 688178 w 814045"/>
                <a:gd name="connsiteY3" fmla="*/ 839356 h 851994"/>
                <a:gd name="connsiteX4" fmla="*/ 13305 w 814045"/>
                <a:gd name="connsiteY4" fmla="*/ 150187 h 851994"/>
                <a:gd name="connsiteX5" fmla="*/ 0 w 814045"/>
                <a:gd name="connsiteY5" fmla="*/ 0 h 85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4045" h="851994">
                  <a:moveTo>
                    <a:pt x="0" y="0"/>
                  </a:moveTo>
                  <a:lnTo>
                    <a:pt x="814045" y="0"/>
                  </a:lnTo>
                  <a:lnTo>
                    <a:pt x="814045" y="851994"/>
                  </a:lnTo>
                  <a:lnTo>
                    <a:pt x="688178" y="839356"/>
                  </a:lnTo>
                  <a:cubicBezTo>
                    <a:pt x="344448" y="769303"/>
                    <a:pt x="75237" y="495504"/>
                    <a:pt x="13305" y="150187"/>
                  </a:cubicBezTo>
                  <a:lnTo>
                    <a:pt x="0" y="0"/>
                  </a:lnTo>
                  <a:close/>
                </a:path>
              </a:pathLst>
            </a:custGeom>
            <a:solidFill>
              <a:sysClr val="window" lastClr="FFFFFF"/>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noAutofit/>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prstClr val="black"/>
                </a:solidFill>
                <a:effectLst/>
                <a:uLnTx/>
                <a:uFillTx/>
              </a:endParaRPr>
            </a:p>
          </p:txBody>
        </p:sp>
      </p:grpSp>
    </p:spTree>
    <p:extLst>
      <p:ext uri="{BB962C8B-B14F-4D97-AF65-F5344CB8AC3E}">
        <p14:creationId xmlns:p14="http://schemas.microsoft.com/office/powerpoint/2010/main" val="1709583334"/>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Обложка 5">
    <p:bg>
      <p:bgPr>
        <a:solidFill>
          <a:schemeClr val="bg2"/>
        </a:solidFill>
        <a:effectLst/>
      </p:bgPr>
    </p:bg>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ext uri="{D42A27DB-BD31-4B8C-83A1-F6EECF244321}">
                <p14:modId xmlns:p14="http://schemas.microsoft.com/office/powerpoint/2010/main" val="351005993"/>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7232" name="Слайд think-cell" r:id="rId4" imgW="530" imgH="531" progId="TCLayout.ActiveDocument.1">
                  <p:embed/>
                </p:oleObj>
              </mc:Choice>
              <mc:Fallback>
                <p:oleObj name="Слайд think-cell" r:id="rId4" imgW="530" imgH="531" progId="TCLayout.ActiveDocument.1">
                  <p:embed/>
                  <p:pic>
                    <p:nvPicPr>
                      <p:cNvPr id="13" name="Объект 12"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6598" y="406958"/>
            <a:ext cx="9144476" cy="910587"/>
          </a:xfrm>
        </p:spPr>
        <p:txBody>
          <a:bodyPr vert="horz" lIns="0" tIns="0" rIns="0" bIns="0" rtlCol="0" anchor="t">
            <a:noAutofit/>
          </a:bodyPr>
          <a:lstStyle>
            <a:lvl1pPr>
              <a:defRPr lang="ru-RU" sz="7200">
                <a:solidFill>
                  <a:schemeClr val="tx2"/>
                </a:solidFill>
              </a:defRPr>
            </a:lvl1pPr>
          </a:lstStyle>
          <a:p>
            <a:pPr lvl="0">
              <a:lnSpc>
                <a:spcPct val="85000"/>
              </a:lnSpc>
            </a:pPr>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Прямоугольник 3"/>
          <p:cNvSpPr/>
          <p:nvPr/>
        </p:nvSpPr>
        <p:spPr bwMode="auto">
          <a:xfrm>
            <a:off x="9903602" y="0"/>
            <a:ext cx="2288399" cy="2289600"/>
          </a:xfrm>
          <a:prstGeom prst="rect">
            <a:avLst/>
          </a:prstGeom>
          <a:solidFill>
            <a:srgbClr val="003D4C"/>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sp>
        <p:nvSpPr>
          <p:cNvPr id="5" name="Прямоугольник 4"/>
          <p:cNvSpPr>
            <a:spLocks noChangeAspect="1"/>
          </p:cNvSpPr>
          <p:nvPr/>
        </p:nvSpPr>
        <p:spPr bwMode="auto">
          <a:xfrm>
            <a:off x="9902397" y="4568400"/>
            <a:ext cx="2289603" cy="2289600"/>
          </a:xfrm>
          <a:prstGeom prst="rect">
            <a:avLst/>
          </a:prstGeom>
          <a:solidFill>
            <a:sysClr val="window" lastClr="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srgbClr val="003D4C"/>
              </a:solidFill>
              <a:effectLst/>
              <a:uLnTx/>
              <a:uFillTx/>
            </a:endParaRPr>
          </a:p>
        </p:txBody>
      </p:sp>
      <p:grpSp>
        <p:nvGrpSpPr>
          <p:cNvPr id="6" name="Группа 5"/>
          <p:cNvGrpSpPr/>
          <p:nvPr/>
        </p:nvGrpSpPr>
        <p:grpSpPr>
          <a:xfrm>
            <a:off x="9902398" y="2284200"/>
            <a:ext cx="2288399" cy="2289600"/>
            <a:chOff x="7427701" y="1713150"/>
            <a:chExt cx="1716299" cy="1717200"/>
          </a:xfrm>
        </p:grpSpPr>
        <p:sp>
          <p:nvSpPr>
            <p:cNvPr id="7" name="Прямоугольник 6"/>
            <p:cNvSpPr/>
            <p:nvPr/>
          </p:nvSpPr>
          <p:spPr bwMode="auto">
            <a:xfrm>
              <a:off x="7427701" y="1713150"/>
              <a:ext cx="1716299" cy="17172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8" name="Полилиния 7"/>
            <p:cNvSpPr>
              <a:spLocks noChangeAspect="1"/>
            </p:cNvSpPr>
            <p:nvPr/>
          </p:nvSpPr>
          <p:spPr bwMode="auto">
            <a:xfrm>
              <a:off x="7427701" y="1716750"/>
              <a:ext cx="1712696" cy="1713600"/>
            </a:xfrm>
            <a:custGeom>
              <a:avLst/>
              <a:gdLst>
                <a:gd name="connsiteX0" fmla="*/ 1712696 w 1712696"/>
                <a:gd name="connsiteY0" fmla="*/ 1664380 h 1713600"/>
                <a:gd name="connsiteX1" fmla="*/ 1712696 w 1712696"/>
                <a:gd name="connsiteY1" fmla="*/ 1713600 h 1713600"/>
                <a:gd name="connsiteX2" fmla="*/ 1666083 w 1712696"/>
                <a:gd name="connsiteY2" fmla="*/ 1713600 h 1713600"/>
                <a:gd name="connsiteX3" fmla="*/ 1712696 w 1712696"/>
                <a:gd name="connsiteY3" fmla="*/ 1277272 h 1713600"/>
                <a:gd name="connsiteX4" fmla="*/ 1712696 w 1712696"/>
                <a:gd name="connsiteY4" fmla="*/ 1476393 h 1713600"/>
                <a:gd name="connsiteX5" fmla="*/ 1488054 w 1712696"/>
                <a:gd name="connsiteY5" fmla="*/ 1713600 h 1713600"/>
                <a:gd name="connsiteX6" fmla="*/ 1299480 w 1712696"/>
                <a:gd name="connsiteY6" fmla="*/ 1713600 h 1713600"/>
                <a:gd name="connsiteX7" fmla="*/ 1712696 w 1712696"/>
                <a:gd name="connsiteY7" fmla="*/ 890163 h 1713600"/>
                <a:gd name="connsiteX8" fmla="*/ 1712696 w 1712696"/>
                <a:gd name="connsiteY8" fmla="*/ 1089285 h 1713600"/>
                <a:gd name="connsiteX9" fmla="*/ 1121451 w 1712696"/>
                <a:gd name="connsiteY9" fmla="*/ 1713600 h 1713600"/>
                <a:gd name="connsiteX10" fmla="*/ 932877 w 1712696"/>
                <a:gd name="connsiteY10" fmla="*/ 1713600 h 1713600"/>
                <a:gd name="connsiteX11" fmla="*/ 1712696 w 1712696"/>
                <a:gd name="connsiteY11" fmla="*/ 503055 h 1713600"/>
                <a:gd name="connsiteX12" fmla="*/ 1712696 w 1712696"/>
                <a:gd name="connsiteY12" fmla="*/ 702177 h 1713600"/>
                <a:gd name="connsiteX13" fmla="*/ 754848 w 1712696"/>
                <a:gd name="connsiteY13" fmla="*/ 1713600 h 1713600"/>
                <a:gd name="connsiteX14" fmla="*/ 566274 w 1712696"/>
                <a:gd name="connsiteY14" fmla="*/ 1713600 h 1713600"/>
                <a:gd name="connsiteX15" fmla="*/ 1712696 w 1712696"/>
                <a:gd name="connsiteY15" fmla="*/ 115947 h 1713600"/>
                <a:gd name="connsiteX16" fmla="*/ 1712696 w 1712696"/>
                <a:gd name="connsiteY16" fmla="*/ 315069 h 1713600"/>
                <a:gd name="connsiteX17" fmla="*/ 388245 w 1712696"/>
                <a:gd name="connsiteY17" fmla="*/ 1713600 h 1713600"/>
                <a:gd name="connsiteX18" fmla="*/ 199671 w 1712696"/>
                <a:gd name="connsiteY18" fmla="*/ 1713600 h 1713600"/>
                <a:gd name="connsiteX19" fmla="*/ 0 w 1712696"/>
                <a:gd name="connsiteY19" fmla="*/ 0 h 1713600"/>
                <a:gd name="connsiteX20" fmla="*/ 1712696 w 1712696"/>
                <a:gd name="connsiteY20" fmla="*/ 0 h 1713600"/>
                <a:gd name="connsiteX21" fmla="*/ 1712696 w 1712696"/>
                <a:gd name="connsiteY21" fmla="*/ 1801 h 1713600"/>
                <a:gd name="connsiteX22" fmla="*/ 1642767 w 1712696"/>
                <a:gd name="connsiteY22" fmla="*/ 1801 h 1713600"/>
                <a:gd name="connsiteX23" fmla="*/ 21642 w 1712696"/>
                <a:gd name="connsiteY23" fmla="*/ 1713600 h 1713600"/>
                <a:gd name="connsiteX24" fmla="*/ 0 w 1712696"/>
                <a:gd name="connsiteY24" fmla="*/ 1713600 h 1713600"/>
                <a:gd name="connsiteX25" fmla="*/ 0 w 1712696"/>
                <a:gd name="connsiteY25" fmla="*/ 1537331 h 1713600"/>
                <a:gd name="connsiteX26" fmla="*/ 1454193 w 1712696"/>
                <a:gd name="connsiteY26" fmla="*/ 1801 h 1713600"/>
                <a:gd name="connsiteX27" fmla="*/ 1276164 w 1712696"/>
                <a:gd name="connsiteY27" fmla="*/ 1801 h 1713600"/>
                <a:gd name="connsiteX28" fmla="*/ 0 w 1712696"/>
                <a:gd name="connsiteY28" fmla="*/ 1349344 h 1713600"/>
                <a:gd name="connsiteX29" fmla="*/ 0 w 1712696"/>
                <a:gd name="connsiteY29" fmla="*/ 1150223 h 1713600"/>
                <a:gd name="connsiteX30" fmla="*/ 1087590 w 1712696"/>
                <a:gd name="connsiteY30" fmla="*/ 1801 h 1713600"/>
                <a:gd name="connsiteX31" fmla="*/ 909561 w 1712696"/>
                <a:gd name="connsiteY31" fmla="*/ 1801 h 1713600"/>
                <a:gd name="connsiteX32" fmla="*/ 0 w 1712696"/>
                <a:gd name="connsiteY32" fmla="*/ 962236 h 1713600"/>
                <a:gd name="connsiteX33" fmla="*/ 0 w 1712696"/>
                <a:gd name="connsiteY33" fmla="*/ 763115 h 1713600"/>
                <a:gd name="connsiteX34" fmla="*/ 720987 w 1712696"/>
                <a:gd name="connsiteY34" fmla="*/ 1801 h 1713600"/>
                <a:gd name="connsiteX35" fmla="*/ 542958 w 1712696"/>
                <a:gd name="connsiteY35" fmla="*/ 1801 h 1713600"/>
                <a:gd name="connsiteX36" fmla="*/ 0 w 1712696"/>
                <a:gd name="connsiteY36" fmla="*/ 575128 h 1713600"/>
                <a:gd name="connsiteX37" fmla="*/ 0 w 1712696"/>
                <a:gd name="connsiteY37" fmla="*/ 376007 h 1713600"/>
                <a:gd name="connsiteX38" fmla="*/ 354384 w 1712696"/>
                <a:gd name="connsiteY38" fmla="*/ 1801 h 1713600"/>
                <a:gd name="connsiteX39" fmla="*/ 176355 w 1712696"/>
                <a:gd name="connsiteY39" fmla="*/ 1801 h 1713600"/>
                <a:gd name="connsiteX40" fmla="*/ 0 w 1712696"/>
                <a:gd name="connsiteY40" fmla="*/ 188020 h 171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12696" h="1713600">
                  <a:moveTo>
                    <a:pt x="1712696" y="1664380"/>
                  </a:moveTo>
                  <a:lnTo>
                    <a:pt x="1712696" y="1713600"/>
                  </a:lnTo>
                  <a:lnTo>
                    <a:pt x="1666083" y="1713600"/>
                  </a:lnTo>
                  <a:close/>
                  <a:moveTo>
                    <a:pt x="1712696" y="1277272"/>
                  </a:moveTo>
                  <a:lnTo>
                    <a:pt x="1712696" y="1476393"/>
                  </a:lnTo>
                  <a:lnTo>
                    <a:pt x="1488054" y="1713600"/>
                  </a:lnTo>
                  <a:lnTo>
                    <a:pt x="1299480" y="1713600"/>
                  </a:lnTo>
                  <a:close/>
                  <a:moveTo>
                    <a:pt x="1712696" y="890163"/>
                  </a:moveTo>
                  <a:lnTo>
                    <a:pt x="1712696" y="1089285"/>
                  </a:lnTo>
                  <a:lnTo>
                    <a:pt x="1121451" y="1713600"/>
                  </a:lnTo>
                  <a:lnTo>
                    <a:pt x="932877" y="1713600"/>
                  </a:lnTo>
                  <a:close/>
                  <a:moveTo>
                    <a:pt x="1712696" y="503055"/>
                  </a:moveTo>
                  <a:lnTo>
                    <a:pt x="1712696" y="702177"/>
                  </a:lnTo>
                  <a:lnTo>
                    <a:pt x="754848" y="1713600"/>
                  </a:lnTo>
                  <a:lnTo>
                    <a:pt x="566274" y="1713600"/>
                  </a:lnTo>
                  <a:close/>
                  <a:moveTo>
                    <a:pt x="1712696" y="115947"/>
                  </a:moveTo>
                  <a:lnTo>
                    <a:pt x="1712696" y="315069"/>
                  </a:lnTo>
                  <a:lnTo>
                    <a:pt x="388245" y="1713600"/>
                  </a:lnTo>
                  <a:lnTo>
                    <a:pt x="199671" y="1713600"/>
                  </a:lnTo>
                  <a:close/>
                  <a:moveTo>
                    <a:pt x="0" y="0"/>
                  </a:moveTo>
                  <a:lnTo>
                    <a:pt x="1712696" y="0"/>
                  </a:lnTo>
                  <a:lnTo>
                    <a:pt x="1712696" y="1801"/>
                  </a:lnTo>
                  <a:lnTo>
                    <a:pt x="1642767" y="1801"/>
                  </a:lnTo>
                  <a:lnTo>
                    <a:pt x="21642" y="1713600"/>
                  </a:lnTo>
                  <a:lnTo>
                    <a:pt x="0" y="1713600"/>
                  </a:lnTo>
                  <a:lnTo>
                    <a:pt x="0" y="1537331"/>
                  </a:lnTo>
                  <a:lnTo>
                    <a:pt x="1454193" y="1801"/>
                  </a:lnTo>
                  <a:lnTo>
                    <a:pt x="1276164" y="1801"/>
                  </a:lnTo>
                  <a:lnTo>
                    <a:pt x="0" y="1349344"/>
                  </a:lnTo>
                  <a:lnTo>
                    <a:pt x="0" y="1150223"/>
                  </a:lnTo>
                  <a:lnTo>
                    <a:pt x="1087590" y="1801"/>
                  </a:lnTo>
                  <a:lnTo>
                    <a:pt x="909561" y="1801"/>
                  </a:lnTo>
                  <a:lnTo>
                    <a:pt x="0" y="962236"/>
                  </a:lnTo>
                  <a:lnTo>
                    <a:pt x="0" y="763115"/>
                  </a:lnTo>
                  <a:lnTo>
                    <a:pt x="720987" y="1801"/>
                  </a:lnTo>
                  <a:lnTo>
                    <a:pt x="542958" y="1801"/>
                  </a:lnTo>
                  <a:lnTo>
                    <a:pt x="0" y="575128"/>
                  </a:lnTo>
                  <a:lnTo>
                    <a:pt x="0" y="376007"/>
                  </a:lnTo>
                  <a:lnTo>
                    <a:pt x="354384" y="1801"/>
                  </a:lnTo>
                  <a:lnTo>
                    <a:pt x="176355" y="1801"/>
                  </a:lnTo>
                  <a:lnTo>
                    <a:pt x="0" y="188020"/>
                  </a:lnTo>
                  <a:close/>
                </a:path>
              </a:pathLst>
            </a:custGeom>
            <a:solidFill>
              <a:srgbClr val="008C9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grpSp>
        <p:nvGrpSpPr>
          <p:cNvPr id="9" name="Группа 8"/>
          <p:cNvGrpSpPr>
            <a:grpSpLocks noChangeAspect="1"/>
          </p:cNvGrpSpPr>
          <p:nvPr/>
        </p:nvGrpSpPr>
        <p:grpSpPr>
          <a:xfrm>
            <a:off x="9902398" y="0"/>
            <a:ext cx="2288399" cy="2289600"/>
            <a:chOff x="6573600" y="0"/>
            <a:chExt cx="2570400" cy="2571750"/>
          </a:xfrm>
        </p:grpSpPr>
        <p:sp>
          <p:nvSpPr>
            <p:cNvPr id="10" name="Прямоугольник 9"/>
            <p:cNvSpPr/>
            <p:nvPr/>
          </p:nvSpPr>
          <p:spPr bwMode="auto">
            <a:xfrm>
              <a:off x="6573600" y="0"/>
              <a:ext cx="2570400" cy="257175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sp>
          <p:nvSpPr>
            <p:cNvPr id="11" name="Овал 10"/>
            <p:cNvSpPr/>
            <p:nvPr/>
          </p:nvSpPr>
          <p:spPr bwMode="auto">
            <a:xfrm>
              <a:off x="6782475" y="209550"/>
              <a:ext cx="2152650" cy="2152650"/>
            </a:xfrm>
            <a:prstGeom prst="ellipse">
              <a:avLst/>
            </a:prstGeom>
            <a:solidFill>
              <a:sysClr val="window" lastClr="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grpSp>
    </p:spTree>
    <p:extLst>
      <p:ext uri="{BB962C8B-B14F-4D97-AF65-F5344CB8AC3E}">
        <p14:creationId xmlns:p14="http://schemas.microsoft.com/office/powerpoint/2010/main" val="125148148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Обложка 6">
    <p:bg>
      <p:bgPr>
        <a:solidFill>
          <a:schemeClr val="bg2"/>
        </a:solidFill>
        <a:effectLst/>
      </p:bgPr>
    </p:bg>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ext uri="{D42A27DB-BD31-4B8C-83A1-F6EECF244321}">
                <p14:modId xmlns:p14="http://schemas.microsoft.com/office/powerpoint/2010/main" val="3370874480"/>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8256" name="Слайд think-cell" r:id="rId4" imgW="530" imgH="531" progId="TCLayout.ActiveDocument.1">
                  <p:embed/>
                </p:oleObj>
              </mc:Choice>
              <mc:Fallback>
                <p:oleObj name="Слайд think-cell" r:id="rId4" imgW="530" imgH="531" progId="TCLayout.ActiveDocument.1">
                  <p:embed/>
                  <p:pic>
                    <p:nvPicPr>
                      <p:cNvPr id="13" name="Объект 12"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6598" y="406958"/>
            <a:ext cx="9190484" cy="910587"/>
          </a:xfrm>
        </p:spPr>
        <p:txBody>
          <a:bodyPr vert="horz" lIns="0" tIns="0" rIns="0" bIns="0" rtlCol="0" anchor="t">
            <a:noAutofit/>
          </a:bodyPr>
          <a:lstStyle>
            <a:lvl1pPr>
              <a:lnSpc>
                <a:spcPct val="85000"/>
              </a:lnSpc>
              <a:defRPr lang="ru-RU" sz="7200">
                <a:solidFill>
                  <a:schemeClr val="tx2"/>
                </a:solidFill>
              </a:defRPr>
            </a:lvl1pPr>
          </a:lstStyle>
          <a:p>
            <a:pPr lvl="0">
              <a:lnSpc>
                <a:spcPct val="85000"/>
              </a:lnSpc>
            </a:pPr>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Прямоугольник 3"/>
          <p:cNvSpPr/>
          <p:nvPr/>
        </p:nvSpPr>
        <p:spPr bwMode="auto">
          <a:xfrm>
            <a:off x="9903602" y="0"/>
            <a:ext cx="2288399" cy="2289600"/>
          </a:xfrm>
          <a:prstGeom prst="rect">
            <a:avLst/>
          </a:prstGeom>
          <a:solidFill>
            <a:srgbClr val="003D4C"/>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sp>
        <p:nvSpPr>
          <p:cNvPr id="5" name="Прямоугольник 4"/>
          <p:cNvSpPr>
            <a:spLocks noChangeAspect="1"/>
          </p:cNvSpPr>
          <p:nvPr/>
        </p:nvSpPr>
        <p:spPr bwMode="auto">
          <a:xfrm>
            <a:off x="9902397" y="2284200"/>
            <a:ext cx="2289603" cy="2289600"/>
          </a:xfrm>
          <a:prstGeom prst="rect">
            <a:avLst/>
          </a:prstGeom>
          <a:solidFill>
            <a:sysClr val="window" lastClr="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377" eaLnBrk="1" fontAlgn="base" latinLnBrk="0" hangingPunct="1">
              <a:lnSpc>
                <a:spcPct val="100000"/>
              </a:lnSpc>
              <a:spcBef>
                <a:spcPct val="0"/>
              </a:spcBef>
              <a:spcAft>
                <a:spcPct val="0"/>
              </a:spcAft>
              <a:buClrTx/>
              <a:buSzTx/>
              <a:buFontTx/>
              <a:buNone/>
              <a:tabLst/>
              <a:defRPr/>
            </a:pPr>
            <a:endParaRPr kumimoji="0" lang="ru-RU" sz="1800" b="1" i="0" u="none" strike="noStrike" kern="0" cap="none" spc="0" normalizeH="0" baseline="0" noProof="0" smtClean="0">
              <a:ln>
                <a:noFill/>
              </a:ln>
              <a:solidFill>
                <a:srgbClr val="003D4C"/>
              </a:solidFill>
              <a:effectLst/>
              <a:uLnTx/>
              <a:uFillTx/>
            </a:endParaRPr>
          </a:p>
        </p:txBody>
      </p:sp>
      <p:grpSp>
        <p:nvGrpSpPr>
          <p:cNvPr id="6" name="Группа 5"/>
          <p:cNvGrpSpPr>
            <a:grpSpLocks noChangeAspect="1"/>
          </p:cNvGrpSpPr>
          <p:nvPr/>
        </p:nvGrpSpPr>
        <p:grpSpPr>
          <a:xfrm>
            <a:off x="9902398" y="0"/>
            <a:ext cx="2288399" cy="2289600"/>
            <a:chOff x="7427701" y="0"/>
            <a:chExt cx="1716299" cy="1717200"/>
          </a:xfrm>
        </p:grpSpPr>
        <p:sp>
          <p:nvSpPr>
            <p:cNvPr id="7" name="Полилиния 6"/>
            <p:cNvSpPr>
              <a:spLocks noChangeAspect="1"/>
            </p:cNvSpPr>
            <p:nvPr/>
          </p:nvSpPr>
          <p:spPr bwMode="auto">
            <a:xfrm>
              <a:off x="7427701" y="858600"/>
              <a:ext cx="1716298" cy="858600"/>
            </a:xfrm>
            <a:custGeom>
              <a:avLst/>
              <a:gdLst>
                <a:gd name="connsiteX0" fmla="*/ 857698 w 1716298"/>
                <a:gd name="connsiteY0" fmla="*/ 0 h 858600"/>
                <a:gd name="connsiteX1" fmla="*/ 1716298 w 1716298"/>
                <a:gd name="connsiteY1" fmla="*/ 858600 h 858600"/>
                <a:gd name="connsiteX2" fmla="*/ 0 w 1716298"/>
                <a:gd name="connsiteY2" fmla="*/ 858600 h 858600"/>
                <a:gd name="connsiteX3" fmla="*/ 0 w 1716298"/>
                <a:gd name="connsiteY3" fmla="*/ 840738 h 858600"/>
                <a:gd name="connsiteX4" fmla="*/ 3531 w 1716298"/>
                <a:gd name="connsiteY4" fmla="*/ 770813 h 858600"/>
                <a:gd name="connsiteX5" fmla="*/ 857698 w 1716298"/>
                <a:gd name="connsiteY5" fmla="*/ 0 h 85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6298" h="858600">
                  <a:moveTo>
                    <a:pt x="857698" y="0"/>
                  </a:moveTo>
                  <a:cubicBezTo>
                    <a:pt x="1331890" y="0"/>
                    <a:pt x="1716298" y="384408"/>
                    <a:pt x="1716298" y="858600"/>
                  </a:cubicBezTo>
                  <a:lnTo>
                    <a:pt x="0" y="858600"/>
                  </a:lnTo>
                  <a:lnTo>
                    <a:pt x="0" y="840738"/>
                  </a:lnTo>
                  <a:lnTo>
                    <a:pt x="3531" y="770813"/>
                  </a:lnTo>
                  <a:cubicBezTo>
                    <a:pt x="47500" y="337859"/>
                    <a:pt x="413143" y="0"/>
                    <a:pt x="857698" y="0"/>
                  </a:cubicBezTo>
                  <a:close/>
                </a:path>
              </a:pathLst>
            </a:custGeom>
            <a:solidFill>
              <a:sysClr val="window" lastClr="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noAutofit/>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sp>
          <p:nvSpPr>
            <p:cNvPr id="8" name="Полилиния 7"/>
            <p:cNvSpPr>
              <a:spLocks noChangeAspect="1"/>
            </p:cNvSpPr>
            <p:nvPr/>
          </p:nvSpPr>
          <p:spPr bwMode="auto">
            <a:xfrm>
              <a:off x="7427701" y="0"/>
              <a:ext cx="1716299" cy="1717200"/>
            </a:xfrm>
            <a:custGeom>
              <a:avLst/>
              <a:gdLst>
                <a:gd name="connsiteX0" fmla="*/ 0 w 1716299"/>
                <a:gd name="connsiteY0" fmla="*/ 0 h 1717200"/>
                <a:gd name="connsiteX1" fmla="*/ 1716299 w 1716299"/>
                <a:gd name="connsiteY1" fmla="*/ 0 h 1717200"/>
                <a:gd name="connsiteX2" fmla="*/ 1716299 w 1716299"/>
                <a:gd name="connsiteY2" fmla="*/ 1717200 h 1717200"/>
                <a:gd name="connsiteX3" fmla="*/ 1716298 w 1716299"/>
                <a:gd name="connsiteY3" fmla="*/ 1717200 h 1717200"/>
                <a:gd name="connsiteX4" fmla="*/ 857698 w 1716299"/>
                <a:gd name="connsiteY4" fmla="*/ 858600 h 1717200"/>
                <a:gd name="connsiteX5" fmla="*/ 3531 w 1716299"/>
                <a:gd name="connsiteY5" fmla="*/ 1629413 h 1717200"/>
                <a:gd name="connsiteX6" fmla="*/ 0 w 1716299"/>
                <a:gd name="connsiteY6" fmla="*/ 1699338 h 1717200"/>
                <a:gd name="connsiteX7" fmla="*/ 0 w 1716299"/>
                <a:gd name="connsiteY7" fmla="*/ 0 h 171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6299" h="1717200">
                  <a:moveTo>
                    <a:pt x="0" y="0"/>
                  </a:moveTo>
                  <a:lnTo>
                    <a:pt x="1716299" y="0"/>
                  </a:lnTo>
                  <a:lnTo>
                    <a:pt x="1716299" y="1717200"/>
                  </a:lnTo>
                  <a:lnTo>
                    <a:pt x="1716298" y="1717200"/>
                  </a:lnTo>
                  <a:cubicBezTo>
                    <a:pt x="1716298" y="1243008"/>
                    <a:pt x="1331890" y="858600"/>
                    <a:pt x="857698" y="858600"/>
                  </a:cubicBezTo>
                  <a:cubicBezTo>
                    <a:pt x="413143" y="858600"/>
                    <a:pt x="47500" y="1196459"/>
                    <a:pt x="3531" y="1629413"/>
                  </a:cubicBezTo>
                  <a:lnTo>
                    <a:pt x="0" y="1699338"/>
                  </a:lnTo>
                  <a:lnTo>
                    <a:pt x="0" y="0"/>
                  </a:lnTo>
                  <a:close/>
                </a:path>
              </a:pathLst>
            </a:cu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noAutofit/>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grpSp>
      <p:grpSp>
        <p:nvGrpSpPr>
          <p:cNvPr id="9" name="Группа 8"/>
          <p:cNvGrpSpPr>
            <a:grpSpLocks noChangeAspect="1"/>
          </p:cNvGrpSpPr>
          <p:nvPr/>
        </p:nvGrpSpPr>
        <p:grpSpPr>
          <a:xfrm>
            <a:off x="9902398" y="4568400"/>
            <a:ext cx="2288399" cy="2289600"/>
            <a:chOff x="-309902" y="1968471"/>
            <a:chExt cx="1716299" cy="1717200"/>
          </a:xfrm>
        </p:grpSpPr>
        <p:sp>
          <p:nvSpPr>
            <p:cNvPr id="10" name="Прямоугольник 9"/>
            <p:cNvSpPr>
              <a:spLocks noChangeAspect="1"/>
            </p:cNvSpPr>
            <p:nvPr/>
          </p:nvSpPr>
          <p:spPr bwMode="auto">
            <a:xfrm>
              <a:off x="-309902" y="1968471"/>
              <a:ext cx="1716299" cy="1717200"/>
            </a:xfrm>
            <a:prstGeom prst="rect">
              <a:avLst/>
            </a:prstGeom>
            <a:solidFill>
              <a:srgbClr val="008C9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11" name="Полилиния 10"/>
            <p:cNvSpPr>
              <a:spLocks/>
            </p:cNvSpPr>
            <p:nvPr/>
          </p:nvSpPr>
          <p:spPr bwMode="auto">
            <a:xfrm>
              <a:off x="-171753" y="2107071"/>
              <a:ext cx="1440000" cy="1440000"/>
            </a:xfrm>
            <a:custGeom>
              <a:avLst/>
              <a:gdLst>
                <a:gd name="connsiteX0" fmla="*/ 2807084 w 2836652"/>
                <a:gd name="connsiteY0" fmla="*/ 1727294 h 2844000"/>
                <a:gd name="connsiteX1" fmla="*/ 2776855 w 2836652"/>
                <a:gd name="connsiteY1" fmla="*/ 1844860 h 2844000"/>
                <a:gd name="connsiteX2" fmla="*/ 1841645 w 2836652"/>
                <a:gd name="connsiteY2" fmla="*/ 2780070 h 2844000"/>
                <a:gd name="connsiteX3" fmla="*/ 1801654 w 2836652"/>
                <a:gd name="connsiteY3" fmla="*/ 2790353 h 2844000"/>
                <a:gd name="connsiteX4" fmla="*/ 2799360 w 2836652"/>
                <a:gd name="connsiteY4" fmla="*/ 1093539 h 2844000"/>
                <a:gd name="connsiteX5" fmla="*/ 2826362 w 2836652"/>
                <a:gd name="connsiteY5" fmla="*/ 1218703 h 2844000"/>
                <a:gd name="connsiteX6" fmla="*/ 2836652 w 2836652"/>
                <a:gd name="connsiteY6" fmla="*/ 1363744 h 2844000"/>
                <a:gd name="connsiteX7" fmla="*/ 1437536 w 2836652"/>
                <a:gd name="connsiteY7" fmla="*/ 2843053 h 2844000"/>
                <a:gd name="connsiteX8" fmla="*/ 1418785 w 2836652"/>
                <a:gd name="connsiteY8" fmla="*/ 2844000 h 2844000"/>
                <a:gd name="connsiteX9" fmla="*/ 1265558 w 2836652"/>
                <a:gd name="connsiteY9" fmla="*/ 2835841 h 2844000"/>
                <a:gd name="connsiteX10" fmla="*/ 1166585 w 2836652"/>
                <a:gd name="connsiteY10" fmla="*/ 2819901 h 2844000"/>
                <a:gd name="connsiteX11" fmla="*/ 2611803 w 2836652"/>
                <a:gd name="connsiteY11" fmla="*/ 649925 h 2844000"/>
                <a:gd name="connsiteX12" fmla="*/ 2625925 w 2836652"/>
                <a:gd name="connsiteY12" fmla="*/ 670040 h 2844000"/>
                <a:gd name="connsiteX13" fmla="*/ 2716944 w 2836652"/>
                <a:gd name="connsiteY13" fmla="*/ 840735 h 2844000"/>
                <a:gd name="connsiteX14" fmla="*/ 2718971 w 2836652"/>
                <a:gd name="connsiteY14" fmla="*/ 846248 h 2844000"/>
                <a:gd name="connsiteX15" fmla="*/ 917377 w 2836652"/>
                <a:gd name="connsiteY15" fmla="*/ 2751106 h 2844000"/>
                <a:gd name="connsiteX16" fmla="*/ 837521 w 2836652"/>
                <a:gd name="connsiteY16" fmla="*/ 2720160 h 2844000"/>
                <a:gd name="connsiteX17" fmla="*/ 713705 w 2836652"/>
                <a:gd name="connsiteY17" fmla="*/ 2656817 h 2844000"/>
                <a:gd name="connsiteX18" fmla="*/ 2316702 w 2836652"/>
                <a:gd name="connsiteY18" fmla="*/ 320018 h 2844000"/>
                <a:gd name="connsiteX19" fmla="*/ 2323309 w 2836652"/>
                <a:gd name="connsiteY19" fmla="*/ 324716 h 2844000"/>
                <a:gd name="connsiteX20" fmla="*/ 2436281 w 2836652"/>
                <a:gd name="connsiteY20" fmla="*/ 428628 h 2844000"/>
                <a:gd name="connsiteX21" fmla="*/ 2470218 w 2836652"/>
                <a:gd name="connsiteY21" fmla="*/ 467338 h 2844000"/>
                <a:gd name="connsiteX22" fmla="*/ 524088 w 2836652"/>
                <a:gd name="connsiteY22" fmla="*/ 2525015 h 2844000"/>
                <a:gd name="connsiteX23" fmla="*/ 474563 w 2836652"/>
                <a:gd name="connsiteY23" fmla="*/ 2485283 h 2844000"/>
                <a:gd name="connsiteX24" fmla="*/ 371952 w 2836652"/>
                <a:gd name="connsiteY24" fmla="*/ 2384417 h 2844000"/>
                <a:gd name="connsiteX25" fmla="*/ 368400 w 2836652"/>
                <a:gd name="connsiteY25" fmla="*/ 2379992 h 2844000"/>
                <a:gd name="connsiteX26" fmla="*/ 1923462 w 2836652"/>
                <a:gd name="connsiteY26" fmla="*/ 93876 h 2844000"/>
                <a:gd name="connsiteX27" fmla="*/ 1972292 w 2836652"/>
                <a:gd name="connsiteY27" fmla="*/ 111748 h 2844000"/>
                <a:gd name="connsiteX28" fmla="*/ 2125317 w 2836652"/>
                <a:gd name="connsiteY28" fmla="*/ 190086 h 2844000"/>
                <a:gd name="connsiteX29" fmla="*/ 228354 w 2836652"/>
                <a:gd name="connsiteY29" fmla="*/ 2195778 h 2844000"/>
                <a:gd name="connsiteX30" fmla="*/ 152351 w 2836652"/>
                <a:gd name="connsiteY30" fmla="*/ 2069368 h 2844000"/>
                <a:gd name="connsiteX31" fmla="*/ 120718 w 2836652"/>
                <a:gd name="connsiteY31" fmla="*/ 1999949 h 2844000"/>
                <a:gd name="connsiteX32" fmla="*/ 1041461 w 2836652"/>
                <a:gd name="connsiteY32" fmla="*/ 52222 h 2844000"/>
                <a:gd name="connsiteX33" fmla="*/ 28920 w 2836652"/>
                <a:gd name="connsiteY33" fmla="*/ 1122800 h 2844000"/>
                <a:gd name="connsiteX34" fmla="*/ 60716 w 2836652"/>
                <a:gd name="connsiteY34" fmla="*/ 999141 h 2844000"/>
                <a:gd name="connsiteX35" fmla="*/ 995926 w 2836652"/>
                <a:gd name="connsiteY35" fmla="*/ 63930 h 2844000"/>
                <a:gd name="connsiteX36" fmla="*/ 1418785 w 2836652"/>
                <a:gd name="connsiteY36" fmla="*/ 0 h 2844000"/>
                <a:gd name="connsiteX37" fmla="*/ 1564176 w 2836652"/>
                <a:gd name="connsiteY37" fmla="*/ 7342 h 2844000"/>
                <a:gd name="connsiteX38" fmla="*/ 1675030 w 2836652"/>
                <a:gd name="connsiteY38" fmla="*/ 24260 h 2844000"/>
                <a:gd name="connsiteX39" fmla="*/ 37665 w 2836652"/>
                <a:gd name="connsiteY39" fmla="*/ 1755475 h 2844000"/>
                <a:gd name="connsiteX40" fmla="*/ 23926 w 2836652"/>
                <a:gd name="connsiteY40" fmla="*/ 1699895 h 2844000"/>
                <a:gd name="connsiteX41" fmla="*/ 4127 w 2836652"/>
                <a:gd name="connsiteY41" fmla="*/ 1567391 h 2844000"/>
                <a:gd name="connsiteX42" fmla="*/ 0 w 2836652"/>
                <a:gd name="connsiteY42" fmla="*/ 1485664 h 2844000"/>
                <a:gd name="connsiteX43" fmla="*/ 1404441 w 2836652"/>
                <a:gd name="connsiteY43" fmla="*/ 725 h 28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36652" h="2844000">
                  <a:moveTo>
                    <a:pt x="2807084" y="1727294"/>
                  </a:moveTo>
                  <a:lnTo>
                    <a:pt x="2776855" y="1844860"/>
                  </a:lnTo>
                  <a:cubicBezTo>
                    <a:pt x="2638361" y="2290130"/>
                    <a:pt x="2286915" y="2641576"/>
                    <a:pt x="1841645" y="2780070"/>
                  </a:cubicBezTo>
                  <a:lnTo>
                    <a:pt x="1801654" y="2790353"/>
                  </a:lnTo>
                  <a:close/>
                  <a:moveTo>
                    <a:pt x="2799360" y="1093539"/>
                  </a:moveTo>
                  <a:lnTo>
                    <a:pt x="2826362" y="1218703"/>
                  </a:lnTo>
                  <a:lnTo>
                    <a:pt x="2836652" y="1363744"/>
                  </a:lnTo>
                  <a:lnTo>
                    <a:pt x="1437536" y="2843053"/>
                  </a:lnTo>
                  <a:lnTo>
                    <a:pt x="1418785" y="2844000"/>
                  </a:lnTo>
                  <a:cubicBezTo>
                    <a:pt x="1367017" y="2844000"/>
                    <a:pt x="1315894" y="2841234"/>
                    <a:pt x="1265558" y="2835841"/>
                  </a:cubicBezTo>
                  <a:lnTo>
                    <a:pt x="1166585" y="2819901"/>
                  </a:lnTo>
                  <a:close/>
                  <a:moveTo>
                    <a:pt x="2611803" y="649925"/>
                  </a:moveTo>
                  <a:lnTo>
                    <a:pt x="2625925" y="670040"/>
                  </a:lnTo>
                  <a:cubicBezTo>
                    <a:pt x="2659968" y="724575"/>
                    <a:pt x="2690418" y="781584"/>
                    <a:pt x="2716944" y="840735"/>
                  </a:cubicBezTo>
                  <a:lnTo>
                    <a:pt x="2718971" y="846248"/>
                  </a:lnTo>
                  <a:lnTo>
                    <a:pt x="917377" y="2751106"/>
                  </a:lnTo>
                  <a:lnTo>
                    <a:pt x="837521" y="2720160"/>
                  </a:lnTo>
                  <a:lnTo>
                    <a:pt x="713705" y="2656817"/>
                  </a:lnTo>
                  <a:close/>
                  <a:moveTo>
                    <a:pt x="2316702" y="320018"/>
                  </a:moveTo>
                  <a:lnTo>
                    <a:pt x="2323309" y="324716"/>
                  </a:lnTo>
                  <a:cubicBezTo>
                    <a:pt x="2362814" y="357318"/>
                    <a:pt x="2400528" y="392012"/>
                    <a:pt x="2436281" y="428628"/>
                  </a:cubicBezTo>
                  <a:lnTo>
                    <a:pt x="2470218" y="467338"/>
                  </a:lnTo>
                  <a:lnTo>
                    <a:pt x="524088" y="2525015"/>
                  </a:lnTo>
                  <a:lnTo>
                    <a:pt x="474563" y="2485283"/>
                  </a:lnTo>
                  <a:cubicBezTo>
                    <a:pt x="438688" y="2453403"/>
                    <a:pt x="404438" y="2419734"/>
                    <a:pt x="371952" y="2384417"/>
                  </a:cubicBezTo>
                  <a:lnTo>
                    <a:pt x="368400" y="2379992"/>
                  </a:lnTo>
                  <a:close/>
                  <a:moveTo>
                    <a:pt x="1923462" y="93876"/>
                  </a:moveTo>
                  <a:lnTo>
                    <a:pt x="1972292" y="111748"/>
                  </a:lnTo>
                  <a:lnTo>
                    <a:pt x="2125317" y="190086"/>
                  </a:lnTo>
                  <a:lnTo>
                    <a:pt x="228354" y="2195778"/>
                  </a:lnTo>
                  <a:lnTo>
                    <a:pt x="152351" y="2069368"/>
                  </a:lnTo>
                  <a:lnTo>
                    <a:pt x="120718" y="1999949"/>
                  </a:lnTo>
                  <a:close/>
                  <a:moveTo>
                    <a:pt x="1041461" y="52222"/>
                  </a:moveTo>
                  <a:lnTo>
                    <a:pt x="28920" y="1122800"/>
                  </a:lnTo>
                  <a:lnTo>
                    <a:pt x="60716" y="999141"/>
                  </a:lnTo>
                  <a:cubicBezTo>
                    <a:pt x="199209" y="553870"/>
                    <a:pt x="550656" y="202424"/>
                    <a:pt x="995926" y="63930"/>
                  </a:cubicBezTo>
                  <a:close/>
                  <a:moveTo>
                    <a:pt x="1418785" y="0"/>
                  </a:moveTo>
                  <a:cubicBezTo>
                    <a:pt x="1467869" y="0"/>
                    <a:pt x="1516373" y="2487"/>
                    <a:pt x="1564176" y="7342"/>
                  </a:cubicBezTo>
                  <a:lnTo>
                    <a:pt x="1675030" y="24260"/>
                  </a:lnTo>
                  <a:lnTo>
                    <a:pt x="37665" y="1755475"/>
                  </a:lnTo>
                  <a:lnTo>
                    <a:pt x="23926" y="1699895"/>
                  </a:lnTo>
                  <a:cubicBezTo>
                    <a:pt x="15311" y="1656408"/>
                    <a:pt x="8678" y="1612207"/>
                    <a:pt x="4127" y="1567391"/>
                  </a:cubicBezTo>
                  <a:lnTo>
                    <a:pt x="0" y="1485664"/>
                  </a:lnTo>
                  <a:lnTo>
                    <a:pt x="1404441" y="725"/>
                  </a:lnTo>
                  <a:close/>
                </a:path>
              </a:pathLst>
            </a:cu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noAutofit/>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srgbClr val="003D4C"/>
                </a:solidFill>
                <a:effectLst/>
                <a:uLnTx/>
                <a:uFillTx/>
              </a:endParaRPr>
            </a:p>
          </p:txBody>
        </p:sp>
      </p:grpSp>
    </p:spTree>
    <p:extLst>
      <p:ext uri="{BB962C8B-B14F-4D97-AF65-F5344CB8AC3E}">
        <p14:creationId xmlns:p14="http://schemas.microsoft.com/office/powerpoint/2010/main" val="2305409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Обложка 02">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983554349"/>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2416"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29" name="Полилиния 28"/>
          <p:cNvSpPr>
            <a:spLocks noChangeAspect="1"/>
          </p:cNvSpPr>
          <p:nvPr/>
        </p:nvSpPr>
        <p:spPr bwMode="auto">
          <a:xfrm>
            <a:off x="5332800" y="0"/>
            <a:ext cx="6859200" cy="68592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33" name="Заголовок 1"/>
          <p:cNvSpPr>
            <a:spLocks noGrp="1"/>
          </p:cNvSpPr>
          <p:nvPr>
            <p:ph type="ctrTitle" hasCustomPrompt="1"/>
          </p:nvPr>
        </p:nvSpPr>
        <p:spPr>
          <a:xfrm>
            <a:off x="430784" y="392386"/>
            <a:ext cx="11282849" cy="2758524"/>
          </a:xfrm>
          <a:effectLst/>
        </p:spPr>
        <p:txBody>
          <a:bodyPr vert="horz" lIns="0" tIns="0" rIns="0" bIns="72000">
            <a:normAutofit/>
          </a:bodyPr>
          <a:lstStyle>
            <a:lvl1pPr>
              <a:lnSpc>
                <a:spcPct val="85000"/>
              </a:lnSpc>
              <a:defRPr lang="ru-RU" sz="7200"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4259508"/>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8" y="6164067"/>
            <a:ext cx="7026544" cy="458547"/>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a:extLst>
              <a:ext uri="{28A0092B-C50C-407E-A947-70E740481C1C}">
                <a14:useLocalDpi xmlns:a14="http://schemas.microsoft.com/office/drawing/2010/main" val="0"/>
              </a:ext>
            </a:extLst>
          </a:blip>
          <a:stretch>
            <a:fillRect/>
          </a:stretch>
        </p:blipFill>
        <p:spPr>
          <a:xfrm>
            <a:off x="10182861" y="6242933"/>
            <a:ext cx="1472905" cy="278400"/>
          </a:xfrm>
          <a:prstGeom prst="rect">
            <a:avLst/>
          </a:prstGeom>
        </p:spPr>
      </p:pic>
      <p:sp>
        <p:nvSpPr>
          <p:cNvPr id="56" name="Текст 7"/>
          <p:cNvSpPr>
            <a:spLocks noGrp="1"/>
          </p:cNvSpPr>
          <p:nvPr>
            <p:ph type="body" sz="quarter" idx="15" hasCustomPrompt="1"/>
          </p:nvPr>
        </p:nvSpPr>
        <p:spPr>
          <a:xfrm>
            <a:off x="478368" y="3381359"/>
            <a:ext cx="11235265" cy="647700"/>
          </a:xfrm>
        </p:spPr>
        <p:txBody>
          <a:bodyPr/>
          <a:lstStyle>
            <a:lvl1pPr>
              <a:defRPr baseline="0">
                <a:solidFill>
                  <a:schemeClr val="tx2"/>
                </a:solidFill>
              </a:defRPr>
            </a:lvl1pPr>
          </a:lstStyle>
          <a:p>
            <a:pPr lvl="0"/>
            <a:r>
              <a:rPr lang="ru-RU" dirty="0" smtClean="0"/>
              <a:t>Подзаголовок (заполняется по необходимости)</a:t>
            </a:r>
          </a:p>
        </p:txBody>
      </p:sp>
      <p:grpSp>
        <p:nvGrpSpPr>
          <p:cNvPr id="34" name="Группа 33"/>
          <p:cNvGrpSpPr/>
          <p:nvPr/>
        </p:nvGrpSpPr>
        <p:grpSpPr>
          <a:xfrm>
            <a:off x="12135859" y="-56814"/>
            <a:ext cx="3815344" cy="6914817"/>
            <a:chOff x="9101894" y="-42611"/>
            <a:chExt cx="2861508" cy="5186113"/>
          </a:xfrm>
        </p:grpSpPr>
        <p:sp>
          <p:nvSpPr>
            <p:cNvPr id="37" name="Прямоугольник 36"/>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8" name="Прямая соединительная линия 37"/>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 name="Группа 38"/>
            <p:cNvGrpSpPr/>
            <p:nvPr/>
          </p:nvGrpSpPr>
          <p:grpSpPr>
            <a:xfrm>
              <a:off x="9101894" y="-42611"/>
              <a:ext cx="623008" cy="5155816"/>
              <a:chOff x="9101894" y="-42611"/>
              <a:chExt cx="623008" cy="5155816"/>
            </a:xfrm>
          </p:grpSpPr>
          <p:sp>
            <p:nvSpPr>
              <p:cNvPr id="40" name="Прямоугольник 39"/>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1" name="Прямоугольник 40"/>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2" name="Прямоугольник 41"/>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3" name="Прямоугольник 42"/>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4" name="Прямоугольник 43"/>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5" name="Прямоугольник 44"/>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6" name="Прямоугольник 45"/>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7" name="Прямоугольник 46"/>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8" name="Прямоугольник 47"/>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9" name="Прямоугольник 48"/>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0" name="Прямоугольник 49"/>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1" name="Прямоугольник 50"/>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2" name="Прямоугольник 51"/>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3" name="Прямоугольник 52"/>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4" name="Прямоугольник 53"/>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5" name="TextBox 54"/>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7" name="TextBox 56"/>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58" name="Прямоугольник 57"/>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9" name="Прямоугольник 58"/>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0" name="Прямоугольник 59"/>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1" name="Прямоугольник 60"/>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079677749"/>
      </p:ext>
    </p:extLst>
  </p:cSld>
  <p:clrMapOvr>
    <a:masterClrMapping/>
  </p:clrMapOvr>
  <p:timing>
    <p:tnLst>
      <p:par>
        <p:cTn id="1" dur="indefinite" restart="never" nodeType="tmRoot"/>
      </p:par>
    </p:tnLst>
  </p:timing>
  <p:hf hdr="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Обложка 7 свой вариант">
    <p:bg>
      <p:bgPr>
        <a:solidFill>
          <a:schemeClr val="bg2"/>
        </a:solidFill>
        <a:effectLst/>
      </p:bgPr>
    </p:bg>
    <p:spTree>
      <p:nvGrpSpPr>
        <p:cNvPr id="1" name=""/>
        <p:cNvGrpSpPr/>
        <p:nvPr/>
      </p:nvGrpSpPr>
      <p:grpSpPr>
        <a:xfrm>
          <a:off x="0" y="0"/>
          <a:ext cx="0" cy="0"/>
          <a:chOff x="0" y="0"/>
          <a:chExt cx="0" cy="0"/>
        </a:xfrm>
      </p:grpSpPr>
      <p:graphicFrame>
        <p:nvGraphicFramePr>
          <p:cNvPr id="14" name="Объект 13" hidden="1"/>
          <p:cNvGraphicFramePr>
            <a:graphicFrameLocks noChangeAspect="1"/>
          </p:cNvGraphicFramePr>
          <p:nvPr>
            <p:custDataLst>
              <p:tags r:id="rId2"/>
            </p:custDataLst>
            <p:extLst>
              <p:ext uri="{D42A27DB-BD31-4B8C-83A1-F6EECF244321}">
                <p14:modId xmlns:p14="http://schemas.microsoft.com/office/powerpoint/2010/main" val="1077390805"/>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9280" name="Слайд think-cell" r:id="rId4" imgW="530" imgH="531" progId="TCLayout.ActiveDocument.1">
                  <p:embed/>
                </p:oleObj>
              </mc:Choice>
              <mc:Fallback>
                <p:oleObj name="Слайд think-cell" r:id="rId4" imgW="530" imgH="531" progId="TCLayout.ActiveDocument.1">
                  <p:embed/>
                  <p:pic>
                    <p:nvPicPr>
                      <p:cNvPr id="14" name="Объект 13"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36598" y="406958"/>
            <a:ext cx="9132975" cy="910587"/>
          </a:xfrm>
        </p:spPr>
        <p:txBody>
          <a:bodyPr vert="horz" lIns="0" tIns="0" rIns="0" bIns="0" rtlCol="0" anchor="t">
            <a:noAutofit/>
          </a:bodyPr>
          <a:lstStyle>
            <a:lvl1pPr>
              <a:lnSpc>
                <a:spcPct val="85000"/>
              </a:lnSpc>
              <a:defRPr lang="ru-RU" sz="7200">
                <a:solidFill>
                  <a:schemeClr val="tx2"/>
                </a:solidFill>
              </a:defRPr>
            </a:lvl1pPr>
          </a:lstStyle>
          <a:p>
            <a:pPr lvl="0">
              <a:lnSpc>
                <a:spcPct val="85000"/>
              </a:lnSpc>
            </a:pPr>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8" name="Рисунок 7"/>
          <p:cNvSpPr>
            <a:spLocks noGrp="1" noChangeAspect="1"/>
          </p:cNvSpPr>
          <p:nvPr>
            <p:ph type="pic" sz="quarter" idx="11"/>
          </p:nvPr>
        </p:nvSpPr>
        <p:spPr>
          <a:xfrm>
            <a:off x="9902400" y="0"/>
            <a:ext cx="2289600" cy="2289600"/>
          </a:xfrm>
          <a:solidFill>
            <a:schemeClr val="bg1"/>
          </a:solidFill>
        </p:spPr>
        <p:txBody>
          <a:bodyPr/>
          <a:lstStyle/>
          <a:p>
            <a:r>
              <a:rPr lang="ru-RU" smtClean="0"/>
              <a:t>Вставка рисунка</a:t>
            </a:r>
            <a:endParaRPr lang="ru-RU" dirty="0"/>
          </a:p>
        </p:txBody>
      </p:sp>
      <p:sp>
        <p:nvSpPr>
          <p:cNvPr id="10" name="Рисунок 9"/>
          <p:cNvSpPr>
            <a:spLocks noGrp="1" noChangeAspect="1"/>
          </p:cNvSpPr>
          <p:nvPr>
            <p:ph type="pic" sz="quarter" idx="12"/>
          </p:nvPr>
        </p:nvSpPr>
        <p:spPr>
          <a:xfrm>
            <a:off x="9904333" y="2284200"/>
            <a:ext cx="2287667" cy="2289600"/>
          </a:xfrm>
          <a:solidFill>
            <a:schemeClr val="bg1"/>
          </a:solidFill>
        </p:spPr>
        <p:txBody>
          <a:bodyPr/>
          <a:lstStyle/>
          <a:p>
            <a:r>
              <a:rPr lang="ru-RU" smtClean="0"/>
              <a:t>Вставка рисунка</a:t>
            </a:r>
            <a:endParaRPr lang="ru-RU"/>
          </a:p>
        </p:txBody>
      </p:sp>
      <p:sp>
        <p:nvSpPr>
          <p:cNvPr id="12" name="Рисунок 11"/>
          <p:cNvSpPr>
            <a:spLocks noGrp="1" noChangeAspect="1"/>
          </p:cNvSpPr>
          <p:nvPr>
            <p:ph type="pic" sz="quarter" idx="13"/>
          </p:nvPr>
        </p:nvSpPr>
        <p:spPr>
          <a:xfrm>
            <a:off x="9902400" y="4568400"/>
            <a:ext cx="2289600" cy="2289600"/>
          </a:xfrm>
          <a:solidFill>
            <a:schemeClr val="bg1"/>
          </a:solidFill>
        </p:spPr>
        <p:txBody>
          <a:bodyPr/>
          <a:lstStyle/>
          <a:p>
            <a:r>
              <a:rPr lang="ru-RU" smtClean="0"/>
              <a:t>Вставка рисунка</a:t>
            </a:r>
            <a:endParaRPr lang="ru-RU"/>
          </a:p>
        </p:txBody>
      </p:sp>
    </p:spTree>
    <p:extLst>
      <p:ext uri="{BB962C8B-B14F-4D97-AF65-F5344CB8AC3E}">
        <p14:creationId xmlns:p14="http://schemas.microsoft.com/office/powerpoint/2010/main" val="375737623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Коллаж 01">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132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8" y="463845"/>
            <a:ext cx="3311313"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8" y="1509185"/>
            <a:ext cx="3311313"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406400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321025100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Коллаж 02">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235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8450465" y="463845"/>
            <a:ext cx="3263168"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8450465" y="1509185"/>
            <a:ext cx="3263168"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469416106"/>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Коллаж 03">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337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6" name="Прямоугольник 5"/>
          <p:cNvSpPr/>
          <p:nvPr/>
        </p:nvSpPr>
        <p:spPr bwMode="auto">
          <a:xfrm>
            <a:off x="0" y="1"/>
            <a:ext cx="4064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8" y="463845"/>
            <a:ext cx="3341793" cy="896836"/>
          </a:xfrm>
        </p:spPr>
        <p:txBody>
          <a:bodyPr vert="horz"/>
          <a:lstStyle>
            <a:lvl1pPr>
              <a:defRPr>
                <a:solidFill>
                  <a:schemeClr val="bg1"/>
                </a:solidFill>
              </a:defRPr>
            </a:lvl1pPr>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8" y="1509185"/>
            <a:ext cx="3341793" cy="4559300"/>
          </a:xfrm>
        </p:spPr>
        <p:txBody>
          <a:bodyPr lIns="0" tIns="0" rIns="0" bIns="0">
            <a:noAutofit/>
          </a:bodyPr>
          <a:lstStyle>
            <a:lvl1pPr>
              <a:defRPr>
                <a:solidFill>
                  <a:schemeClr val="bg2"/>
                </a:solidFill>
              </a:defRPr>
            </a:lvl1pPr>
            <a:lvl2pPr>
              <a:defRPr>
                <a:solidFill>
                  <a:schemeClr val="bg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406400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96278863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Коллаж 04">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440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6" name="Прямоугольник 5"/>
          <p:cNvSpPr/>
          <p:nvPr/>
        </p:nvSpPr>
        <p:spPr bwMode="auto">
          <a:xfrm>
            <a:off x="8128000" y="1"/>
            <a:ext cx="4064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8450467" y="463845"/>
            <a:ext cx="3263168" cy="896836"/>
          </a:xfrm>
        </p:spPr>
        <p:txBody>
          <a:bodyPr vert="horz"/>
          <a:lstStyle>
            <a:lvl1pPr>
              <a:defRPr>
                <a:solidFill>
                  <a:schemeClr val="bg1"/>
                </a:solidFill>
              </a:defRPr>
            </a:lvl1pPr>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8450466" y="1509185"/>
            <a:ext cx="3263169" cy="4559300"/>
          </a:xfrm>
        </p:spPr>
        <p:txBody>
          <a:bodyPr lIns="0" tIns="0" rIns="0" bIns="0">
            <a:noAutofit/>
          </a:bodyPr>
          <a:lstStyle>
            <a:lvl1pPr>
              <a:defRPr>
                <a:solidFill>
                  <a:schemeClr val="bg2"/>
                </a:solidFill>
              </a:defRPr>
            </a:lvl1pPr>
            <a:lvl2pPr>
              <a:defRPr>
                <a:solidFill>
                  <a:schemeClr val="bg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148373467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Коллаж 05">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542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6" name="Прямоугольник 5"/>
          <p:cNvSpPr/>
          <p:nvPr/>
        </p:nvSpPr>
        <p:spPr bwMode="auto">
          <a:xfrm>
            <a:off x="0" y="1"/>
            <a:ext cx="4064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8" y="463845"/>
            <a:ext cx="3362113" cy="896836"/>
          </a:xfrm>
        </p:spPr>
        <p:txBody>
          <a:bodyPr vert="horz"/>
          <a:lstStyle>
            <a:lvl1pPr>
              <a:defRPr>
                <a:solidFill>
                  <a:schemeClr val="bg1"/>
                </a:solidFill>
              </a:defRPr>
            </a:lvl1pPr>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8" y="1509185"/>
            <a:ext cx="3362113" cy="4559300"/>
          </a:xfrm>
        </p:spPr>
        <p:txBody>
          <a:bodyPr lIns="0" tIns="0" rIns="0" bIns="0">
            <a:noAutofit/>
          </a:bodyPr>
          <a:lstStyle>
            <a:lvl1pPr>
              <a:defRPr>
                <a:solidFill>
                  <a:schemeClr val="bg2"/>
                </a:solidFill>
              </a:defRPr>
            </a:lvl1pPr>
            <a:lvl2pPr>
              <a:defRPr>
                <a:solidFill>
                  <a:schemeClr val="bg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406400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204672244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Коллаж 06">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644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6" name="Прямоугольник 5"/>
          <p:cNvSpPr/>
          <p:nvPr/>
        </p:nvSpPr>
        <p:spPr bwMode="auto">
          <a:xfrm>
            <a:off x="8128000" y="1"/>
            <a:ext cx="4064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8450467" y="463845"/>
            <a:ext cx="3263168" cy="896836"/>
          </a:xfrm>
        </p:spPr>
        <p:txBody>
          <a:bodyPr vert="horz"/>
          <a:lstStyle>
            <a:lvl1pPr>
              <a:defRPr>
                <a:solidFill>
                  <a:schemeClr val="bg1"/>
                </a:solidFill>
              </a:defRPr>
            </a:lvl1pPr>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8450466" y="1509185"/>
            <a:ext cx="3263169" cy="4559300"/>
          </a:xfrm>
        </p:spPr>
        <p:txBody>
          <a:bodyPr lIns="0" tIns="0" rIns="0" bIns="0">
            <a:noAutofit/>
          </a:bodyPr>
          <a:lstStyle>
            <a:lvl1pPr>
              <a:defRPr>
                <a:solidFill>
                  <a:schemeClr val="bg2"/>
                </a:solidFill>
              </a:defRPr>
            </a:lvl1pPr>
            <a:lvl2pPr>
              <a:defRPr>
                <a:solidFill>
                  <a:schemeClr val="bg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281369736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Коллаж 07">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747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6" name="Прямоугольник 5"/>
          <p:cNvSpPr/>
          <p:nvPr/>
        </p:nvSpPr>
        <p:spPr bwMode="auto">
          <a:xfrm>
            <a:off x="0" y="1"/>
            <a:ext cx="4064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478368" y="463845"/>
            <a:ext cx="3372273" cy="896836"/>
          </a:xfrm>
        </p:spPr>
        <p:txBody>
          <a:bodyPr vert="horz"/>
          <a:lstStyle>
            <a:lvl1pPr>
              <a:defRPr>
                <a:solidFill>
                  <a:schemeClr val="tx2"/>
                </a:solidFill>
              </a:defRPr>
            </a:lvl1pPr>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8" y="1509185"/>
            <a:ext cx="3372273" cy="4559300"/>
          </a:xfrm>
        </p:spPr>
        <p:txBody>
          <a:bodyPr lIns="0" tIns="0" rIns="0" bIns="0">
            <a:noAutofit/>
          </a:bodyPr>
          <a:lstStyle>
            <a:lvl1pPr>
              <a:defRPr>
                <a:solidFill>
                  <a:schemeClr val="tx2"/>
                </a:solidFill>
              </a:defRPr>
            </a:lvl1pPr>
            <a:lvl2pPr>
              <a:defRPr>
                <a:solidFill>
                  <a:schemeClr val="tx2"/>
                </a:solidFill>
              </a:defRPr>
            </a:lvl2pPr>
            <a:lvl3pPr>
              <a:defRPr>
                <a:solidFill>
                  <a:schemeClr val="tx1"/>
                </a:solidFill>
              </a:defRPr>
            </a:lvl3pPr>
            <a:lvl4pPr>
              <a:defRPr>
                <a:solidFill>
                  <a:schemeClr val="tx1"/>
                </a:solidFill>
              </a:defRPr>
            </a:lvl4pPr>
            <a:lvl5pPr>
              <a:defRPr>
                <a:solidFill>
                  <a:schemeClr val="tx1">
                    <a:lumMod val="65000"/>
                    <a:lumOff val="35000"/>
                  </a:schemeClr>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406400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99797694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Коллаж 08">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849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6" name="Прямоугольник 5"/>
          <p:cNvSpPr/>
          <p:nvPr/>
        </p:nvSpPr>
        <p:spPr bwMode="auto">
          <a:xfrm>
            <a:off x="8128000" y="1"/>
            <a:ext cx="4064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 name="Заголовок 1"/>
          <p:cNvSpPr>
            <a:spLocks noGrp="1"/>
          </p:cNvSpPr>
          <p:nvPr>
            <p:ph type="title"/>
          </p:nvPr>
        </p:nvSpPr>
        <p:spPr>
          <a:xfrm>
            <a:off x="8450467" y="463845"/>
            <a:ext cx="3263168" cy="896836"/>
          </a:xfrm>
        </p:spPr>
        <p:txBody>
          <a:bodyPr vert="horz"/>
          <a:lstStyle>
            <a:lvl1pPr>
              <a:defRPr>
                <a:solidFill>
                  <a:schemeClr val="tx2"/>
                </a:solidFill>
              </a:defRPr>
            </a:lvl1pPr>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8450466" y="1509185"/>
            <a:ext cx="3263169" cy="4559300"/>
          </a:xfrm>
        </p:spPr>
        <p:txBody>
          <a:bodyPr lIns="0" tIns="0" rIns="0" bIns="0">
            <a:noAutofit/>
          </a:bodyPr>
          <a:lstStyle>
            <a:lvl1pPr>
              <a:defRPr>
                <a:solidFill>
                  <a:schemeClr val="tx2"/>
                </a:solidFill>
              </a:defRPr>
            </a:lvl1pPr>
            <a:lvl2pPr>
              <a:defRPr>
                <a:solidFill>
                  <a:schemeClr val="tx2"/>
                </a:solidFill>
              </a:defRPr>
            </a:lvl2pPr>
            <a:lvl3pPr>
              <a:defRPr>
                <a:solidFill>
                  <a:schemeClr val="tx1"/>
                </a:solidFill>
              </a:defRPr>
            </a:lvl3pPr>
            <a:lvl4pPr>
              <a:defRPr>
                <a:solidFill>
                  <a:schemeClr val="tx1"/>
                </a:solidFill>
              </a:defRPr>
            </a:lvl4pPr>
            <a:lvl5pPr>
              <a:defRPr>
                <a:solidFill>
                  <a:schemeClr val="tx1">
                    <a:lumMod val="65000"/>
                    <a:lumOff val="35000"/>
                  </a:schemeClr>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0" y="1"/>
            <a:ext cx="8128000" cy="6068484"/>
          </a:xfrm>
        </p:spPr>
        <p:txBody>
          <a:bodyPr/>
          <a:lstStyle>
            <a:lvl1pPr>
              <a:defRPr/>
            </a:lvl1pPr>
          </a:lstStyle>
          <a:p>
            <a:r>
              <a:rPr lang="ru-RU" dirty="0" smtClean="0"/>
              <a:t>Фото</a:t>
            </a:r>
            <a:endParaRPr lang="ru-RU" dirty="0"/>
          </a:p>
        </p:txBody>
      </p:sp>
    </p:spTree>
    <p:extLst>
      <p:ext uri="{BB962C8B-B14F-4D97-AF65-F5344CB8AC3E}">
        <p14:creationId xmlns:p14="http://schemas.microsoft.com/office/powerpoint/2010/main" val="213326172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Коллаж 09">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952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8" y="463845"/>
            <a:ext cx="3341793"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8" y="1509185"/>
            <a:ext cx="3341793"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4064000" y="1"/>
            <a:ext cx="6096000" cy="6068484"/>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10155765" y="0"/>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10155768" y="2019043"/>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10155765"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17213692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Обложка 03">
    <p:bg>
      <p:bgPr>
        <a:solidFill>
          <a:schemeClr val="accent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800640055"/>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3440"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348343"/>
            <a:ext cx="11282849" cy="2802568"/>
          </a:xfrm>
          <a:effectLst/>
        </p:spPr>
        <p:txBody>
          <a:bodyPr vert="horz" lIns="0" tIns="0" rIns="0" bIns="72000">
            <a:normAutofit/>
          </a:bodyPr>
          <a:lstStyle>
            <a:lvl1pPr>
              <a:lnSpc>
                <a:spcPct val="85000"/>
              </a:lnSpc>
              <a:defRPr lang="ru-RU" sz="7200"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4259508"/>
            <a:ext cx="8977207"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8" y="6164067"/>
            <a:ext cx="7026544" cy="458547"/>
          </a:xfrm>
          <a:prstGeom prst="rect">
            <a:avLst/>
          </a:prstGeom>
          <a:effectLst/>
        </p:spPr>
        <p:txBody>
          <a:bodyPr/>
          <a:lstStyle>
            <a:lvl1pPr>
              <a:spcBef>
                <a:spcPts val="0"/>
              </a:spcBef>
              <a:spcAft>
                <a:spcPts val="0"/>
              </a:spcAft>
              <a:defRPr sz="1333">
                <a:solidFill>
                  <a:schemeClr val="tx2"/>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6242933"/>
            <a:ext cx="1472905" cy="278400"/>
          </a:xfrm>
          <a:prstGeom prst="rect">
            <a:avLst/>
          </a:prstGeom>
        </p:spPr>
      </p:pic>
      <p:sp>
        <p:nvSpPr>
          <p:cNvPr id="3" name="TextBox 2"/>
          <p:cNvSpPr txBox="1"/>
          <p:nvPr/>
        </p:nvSpPr>
        <p:spPr>
          <a:xfrm>
            <a:off x="7823094" y="6273800"/>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56" name="Текст 7"/>
          <p:cNvSpPr>
            <a:spLocks noGrp="1"/>
          </p:cNvSpPr>
          <p:nvPr>
            <p:ph type="body" sz="quarter" idx="15" hasCustomPrompt="1"/>
          </p:nvPr>
        </p:nvSpPr>
        <p:spPr>
          <a:xfrm>
            <a:off x="478368" y="3381359"/>
            <a:ext cx="11235265" cy="647700"/>
          </a:xfrm>
        </p:spPr>
        <p:txBody>
          <a:bodyPr/>
          <a:lstStyle>
            <a:lvl1pPr>
              <a:defRPr baseline="0">
                <a:solidFill>
                  <a:schemeClr val="tx2"/>
                </a:solidFill>
              </a:defRPr>
            </a:lvl1pPr>
          </a:lstStyle>
          <a:p>
            <a:pPr lvl="0"/>
            <a:r>
              <a:rPr lang="ru-RU" dirty="0" smtClean="0"/>
              <a:t>Подзаголовок (заполняется по необходимости)</a:t>
            </a:r>
          </a:p>
        </p:txBody>
      </p:sp>
      <p:grpSp>
        <p:nvGrpSpPr>
          <p:cNvPr id="34" name="Группа 33"/>
          <p:cNvGrpSpPr/>
          <p:nvPr/>
        </p:nvGrpSpPr>
        <p:grpSpPr>
          <a:xfrm>
            <a:off x="12135859" y="-56814"/>
            <a:ext cx="3815344" cy="6914817"/>
            <a:chOff x="9101894" y="-42611"/>
            <a:chExt cx="2861508" cy="5186113"/>
          </a:xfrm>
        </p:grpSpPr>
        <p:sp>
          <p:nvSpPr>
            <p:cNvPr id="37" name="Прямоугольник 36"/>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8" name="Прямая соединительная линия 37"/>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 name="Группа 38"/>
            <p:cNvGrpSpPr/>
            <p:nvPr/>
          </p:nvGrpSpPr>
          <p:grpSpPr>
            <a:xfrm>
              <a:off x="9101894" y="-42611"/>
              <a:ext cx="623008" cy="5155816"/>
              <a:chOff x="9101894" y="-42611"/>
              <a:chExt cx="623008" cy="5155816"/>
            </a:xfrm>
          </p:grpSpPr>
          <p:sp>
            <p:nvSpPr>
              <p:cNvPr id="40" name="Прямоугольник 39"/>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1" name="Прямоугольник 40"/>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2" name="Прямоугольник 41"/>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3" name="Прямоугольник 42"/>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4" name="Прямоугольник 43"/>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5" name="Прямоугольник 44"/>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6" name="Прямоугольник 45"/>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7" name="Прямоугольник 46"/>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8" name="Прямоугольник 47"/>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9" name="Прямоугольник 48"/>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0" name="Прямоугольник 49"/>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1" name="Прямоугольник 50"/>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2" name="Прямоугольник 51"/>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3" name="Прямоугольник 52"/>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4" name="Прямоугольник 53"/>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5" name="TextBox 54"/>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7" name="TextBox 56"/>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58" name="Прямоугольник 57"/>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9" name="Прямоугольник 58"/>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0" name="Прямоугольник 59"/>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1" name="Прямоугольник 60"/>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3937761852"/>
      </p:ext>
    </p:extLst>
  </p:cSld>
  <p:clrMapOvr>
    <a:masterClrMapping/>
  </p:clrMapOvr>
  <p:timing>
    <p:tnLst>
      <p:par>
        <p:cTn id="1" dur="indefinite" restart="never" nodeType="tmRoot"/>
      </p:par>
    </p:tnLst>
  </p:timing>
  <p:hf hdr="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Коллаж 10">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054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8450465" y="463845"/>
            <a:ext cx="3263168"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8450465" y="1509185"/>
            <a:ext cx="3263168"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2032000" y="1"/>
            <a:ext cx="6096000" cy="6068484"/>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0" y="0"/>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0" y="2019043"/>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0"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3141002783"/>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Коллаж 11">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156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8" y="463845"/>
            <a:ext cx="3392593"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8" y="1509185"/>
            <a:ext cx="3392593"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4064000" y="1"/>
            <a:ext cx="8128000" cy="4053417"/>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10155765" y="4038084"/>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6099200" y="4038084"/>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4064000" y="4038084"/>
            <a:ext cx="2030400" cy="2030400"/>
          </a:xfrm>
        </p:spPr>
        <p:txBody>
          <a:bodyPr/>
          <a:lstStyle>
            <a:lvl1pPr>
              <a:defRPr/>
            </a:lvl1pPr>
          </a:lstStyle>
          <a:p>
            <a:r>
              <a:rPr lang="ru-RU" dirty="0" smtClean="0"/>
              <a:t>Пиктограмма</a:t>
            </a:r>
            <a:endParaRPr lang="ru-RU" dirty="0"/>
          </a:p>
        </p:txBody>
      </p:sp>
      <p:sp>
        <p:nvSpPr>
          <p:cNvPr id="14" name="Рисунок 5"/>
          <p:cNvSpPr>
            <a:spLocks noGrp="1" noChangeAspect="1"/>
          </p:cNvSpPr>
          <p:nvPr>
            <p:ph type="pic" sz="quarter" idx="18" hasCustomPrompt="1"/>
          </p:nvPr>
        </p:nvSpPr>
        <p:spPr>
          <a:xfrm>
            <a:off x="8134400"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2944491197"/>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Коллаж 12">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259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8450465" y="463845"/>
            <a:ext cx="3263168"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8450465" y="1509185"/>
            <a:ext cx="3263168"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0" y="1"/>
            <a:ext cx="8128000" cy="4053417"/>
          </a:xfrm>
        </p:spPr>
        <p:txBody>
          <a:bodyPr/>
          <a:lstStyle>
            <a:lvl1pPr>
              <a:defRPr/>
            </a:lvl1pPr>
          </a:lstStyle>
          <a:p>
            <a:r>
              <a:rPr lang="ru-RU" dirty="0" smtClean="0"/>
              <a:t>Фото</a:t>
            </a:r>
            <a:endParaRPr lang="ru-RU" dirty="0"/>
          </a:p>
        </p:txBody>
      </p:sp>
      <p:sp>
        <p:nvSpPr>
          <p:cNvPr id="14" name="Рисунок 5"/>
          <p:cNvSpPr>
            <a:spLocks noGrp="1" noChangeAspect="1"/>
          </p:cNvSpPr>
          <p:nvPr>
            <p:ph type="pic" sz="quarter" idx="15" hasCustomPrompt="1"/>
          </p:nvPr>
        </p:nvSpPr>
        <p:spPr>
          <a:xfrm>
            <a:off x="6097600" y="4038084"/>
            <a:ext cx="2030400" cy="2030400"/>
          </a:xfrm>
        </p:spPr>
        <p:txBody>
          <a:bodyPr/>
          <a:lstStyle>
            <a:lvl1pPr>
              <a:defRPr/>
            </a:lvl1pPr>
          </a:lstStyle>
          <a:p>
            <a:r>
              <a:rPr lang="ru-RU" dirty="0" smtClean="0"/>
              <a:t>Пиктограмма</a:t>
            </a:r>
            <a:endParaRPr lang="ru-RU" dirty="0"/>
          </a:p>
        </p:txBody>
      </p:sp>
      <p:sp>
        <p:nvSpPr>
          <p:cNvPr id="15" name="Рисунок 4"/>
          <p:cNvSpPr>
            <a:spLocks noGrp="1" noChangeAspect="1"/>
          </p:cNvSpPr>
          <p:nvPr>
            <p:ph type="pic" sz="quarter" idx="16" hasCustomPrompt="1"/>
          </p:nvPr>
        </p:nvSpPr>
        <p:spPr>
          <a:xfrm>
            <a:off x="2041035" y="4038084"/>
            <a:ext cx="2030400" cy="2030400"/>
          </a:xfrm>
        </p:spPr>
        <p:txBody>
          <a:bodyPr/>
          <a:lstStyle>
            <a:lvl1pPr>
              <a:defRPr/>
            </a:lvl1pPr>
          </a:lstStyle>
          <a:p>
            <a:r>
              <a:rPr lang="ru-RU" dirty="0" smtClean="0"/>
              <a:t>Пиктограмма</a:t>
            </a:r>
            <a:endParaRPr lang="ru-RU" dirty="0"/>
          </a:p>
        </p:txBody>
      </p:sp>
      <p:sp>
        <p:nvSpPr>
          <p:cNvPr id="16" name="Рисунок 3"/>
          <p:cNvSpPr>
            <a:spLocks noGrp="1" noChangeAspect="1"/>
          </p:cNvSpPr>
          <p:nvPr>
            <p:ph type="pic" sz="quarter" idx="17" hasCustomPrompt="1"/>
          </p:nvPr>
        </p:nvSpPr>
        <p:spPr>
          <a:xfrm>
            <a:off x="5835" y="4038084"/>
            <a:ext cx="2030400" cy="2030400"/>
          </a:xfrm>
        </p:spPr>
        <p:txBody>
          <a:bodyPr/>
          <a:lstStyle>
            <a:lvl1pPr>
              <a:defRPr/>
            </a:lvl1pPr>
          </a:lstStyle>
          <a:p>
            <a:r>
              <a:rPr lang="ru-RU" dirty="0" smtClean="0"/>
              <a:t>Пиктограмма</a:t>
            </a:r>
            <a:endParaRPr lang="ru-RU" dirty="0"/>
          </a:p>
        </p:txBody>
      </p:sp>
      <p:sp>
        <p:nvSpPr>
          <p:cNvPr id="17" name="Рисунок 5"/>
          <p:cNvSpPr>
            <a:spLocks noGrp="1" noChangeAspect="1"/>
          </p:cNvSpPr>
          <p:nvPr>
            <p:ph type="pic" sz="quarter" idx="18" hasCustomPrompt="1"/>
          </p:nvPr>
        </p:nvSpPr>
        <p:spPr>
          <a:xfrm>
            <a:off x="4076235"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327797337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Коллаж 13">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361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6096000" y="1"/>
            <a:ext cx="4064000" cy="6068484"/>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10155765" y="0"/>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10155768" y="2019043"/>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10155765"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385441341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Коллаж 14">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464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6339841" y="463845"/>
            <a:ext cx="5373793"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6339841" y="1509185"/>
            <a:ext cx="5373793"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2032000" y="1"/>
            <a:ext cx="4064000" cy="6068484"/>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0" y="0"/>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0" y="2019043"/>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0"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3260247404"/>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Коллаж 15">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566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6101835" y="1"/>
            <a:ext cx="6090165" cy="4038084"/>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10155765" y="4038084"/>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8125365" y="4038084"/>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6101835"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1094644250"/>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Коллаж 16">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668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6101835" y="0"/>
            <a:ext cx="4060800" cy="2030400"/>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6101835" y="4049441"/>
            <a:ext cx="4060800" cy="2030400"/>
          </a:xfrm>
        </p:spPr>
        <p:txBody>
          <a:bodyPr/>
          <a:lstStyle>
            <a:lvl1pPr>
              <a:defRPr/>
            </a:lvl1pPr>
          </a:lstStyle>
          <a:p>
            <a:r>
              <a:rPr lang="ru-RU" dirty="0" smtClean="0"/>
              <a:t>Фото</a:t>
            </a:r>
            <a:endParaRPr lang="ru-RU" dirty="0"/>
          </a:p>
        </p:txBody>
      </p:sp>
      <p:sp>
        <p:nvSpPr>
          <p:cNvPr id="14" name="Рисунок 10"/>
          <p:cNvSpPr>
            <a:spLocks noGrp="1"/>
          </p:cNvSpPr>
          <p:nvPr>
            <p:ph type="pic" sz="quarter" idx="18" hasCustomPrompt="1"/>
          </p:nvPr>
        </p:nvSpPr>
        <p:spPr>
          <a:xfrm>
            <a:off x="8131200" y="2024720"/>
            <a:ext cx="4060800" cy="2030400"/>
          </a:xfrm>
        </p:spPr>
        <p:txBody>
          <a:bodyPr/>
          <a:lstStyle>
            <a:lvl1pPr>
              <a:defRPr/>
            </a:lvl1pPr>
          </a:lstStyle>
          <a:p>
            <a:r>
              <a:rPr lang="ru-RU" dirty="0" smtClean="0"/>
              <a:t>Фото</a:t>
            </a:r>
            <a:endParaRPr lang="ru-RU" dirty="0"/>
          </a:p>
        </p:txBody>
      </p:sp>
      <p:sp>
        <p:nvSpPr>
          <p:cNvPr id="6" name="Прямоугольник 5"/>
          <p:cNvSpPr/>
          <p:nvPr/>
        </p:nvSpPr>
        <p:spPr bwMode="auto">
          <a:xfrm>
            <a:off x="10161600" y="0"/>
            <a:ext cx="2030400" cy="2030400"/>
          </a:xfrm>
          <a:prstGeom prst="rect">
            <a:avLst/>
          </a:prstGeom>
          <a:solidFill>
            <a:srgbClr val="FFFFFF"/>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5" name="Прямоугольник 14"/>
          <p:cNvSpPr/>
          <p:nvPr/>
        </p:nvSpPr>
        <p:spPr bwMode="auto">
          <a:xfrm>
            <a:off x="10161600" y="4049441"/>
            <a:ext cx="2030400" cy="20304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8" name="Прямоугольник 17"/>
          <p:cNvSpPr/>
          <p:nvPr/>
        </p:nvSpPr>
        <p:spPr bwMode="auto">
          <a:xfrm>
            <a:off x="6100800" y="2024721"/>
            <a:ext cx="2030400" cy="20304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20" name="Текст 8"/>
          <p:cNvSpPr>
            <a:spLocks noGrp="1"/>
          </p:cNvSpPr>
          <p:nvPr>
            <p:ph type="body" sz="quarter" idx="19"/>
          </p:nvPr>
        </p:nvSpPr>
        <p:spPr>
          <a:xfrm>
            <a:off x="10276450" y="4199468"/>
            <a:ext cx="1432077" cy="1741715"/>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1" name="Текст 8"/>
          <p:cNvSpPr>
            <a:spLocks noGrp="1"/>
          </p:cNvSpPr>
          <p:nvPr>
            <p:ph type="body" sz="quarter" idx="20"/>
          </p:nvPr>
        </p:nvSpPr>
        <p:spPr>
          <a:xfrm>
            <a:off x="6316446" y="2212791"/>
            <a:ext cx="1656735" cy="1741715"/>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2" name="Текст 8"/>
          <p:cNvSpPr>
            <a:spLocks noGrp="1"/>
          </p:cNvSpPr>
          <p:nvPr>
            <p:ph type="body" sz="quarter" idx="21"/>
          </p:nvPr>
        </p:nvSpPr>
        <p:spPr>
          <a:xfrm>
            <a:off x="10276450" y="470495"/>
            <a:ext cx="1432077" cy="144858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2810964028"/>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Коллаж 17">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771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8131200" y="0"/>
            <a:ext cx="4060800" cy="4060800"/>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6101835" y="4049441"/>
            <a:ext cx="4060800" cy="2030400"/>
          </a:xfrm>
        </p:spPr>
        <p:txBody>
          <a:bodyPr/>
          <a:lstStyle>
            <a:lvl1pPr>
              <a:defRPr/>
            </a:lvl1pPr>
          </a:lstStyle>
          <a:p>
            <a:r>
              <a:rPr lang="ru-RU" dirty="0" smtClean="0"/>
              <a:t>Фото</a:t>
            </a:r>
            <a:endParaRPr lang="ru-RU" dirty="0"/>
          </a:p>
        </p:txBody>
      </p:sp>
      <p:sp>
        <p:nvSpPr>
          <p:cNvPr id="6" name="Прямоугольник 5"/>
          <p:cNvSpPr/>
          <p:nvPr/>
        </p:nvSpPr>
        <p:spPr bwMode="auto">
          <a:xfrm>
            <a:off x="6101835" y="0"/>
            <a:ext cx="2030400" cy="40608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5" name="Прямоугольник 14"/>
          <p:cNvSpPr/>
          <p:nvPr/>
        </p:nvSpPr>
        <p:spPr bwMode="auto">
          <a:xfrm>
            <a:off x="10161600" y="4049441"/>
            <a:ext cx="2030400" cy="20304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6" name="Текст 8"/>
          <p:cNvSpPr>
            <a:spLocks noGrp="1"/>
          </p:cNvSpPr>
          <p:nvPr>
            <p:ph type="body" sz="quarter" idx="18"/>
          </p:nvPr>
        </p:nvSpPr>
        <p:spPr>
          <a:xfrm>
            <a:off x="10276115" y="4199468"/>
            <a:ext cx="1432077" cy="1741715"/>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7" name="Текст 8"/>
          <p:cNvSpPr>
            <a:spLocks noGrp="1"/>
          </p:cNvSpPr>
          <p:nvPr>
            <p:ph type="body" sz="quarter" idx="19"/>
          </p:nvPr>
        </p:nvSpPr>
        <p:spPr>
          <a:xfrm>
            <a:off x="6316447" y="463846"/>
            <a:ext cx="1695439" cy="340663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223416800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Коллаж 18">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873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6101835" y="0"/>
            <a:ext cx="4060800" cy="4060800"/>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8131200" y="4049441"/>
            <a:ext cx="4060800" cy="2030400"/>
          </a:xfrm>
        </p:spPr>
        <p:txBody>
          <a:bodyPr/>
          <a:lstStyle>
            <a:lvl1pPr>
              <a:defRPr/>
            </a:lvl1pPr>
          </a:lstStyle>
          <a:p>
            <a:r>
              <a:rPr lang="ru-RU" dirty="0" smtClean="0"/>
              <a:t>Фото</a:t>
            </a:r>
            <a:endParaRPr lang="ru-RU" dirty="0"/>
          </a:p>
        </p:txBody>
      </p:sp>
      <p:sp>
        <p:nvSpPr>
          <p:cNvPr id="6" name="Прямоугольник 5"/>
          <p:cNvSpPr/>
          <p:nvPr/>
        </p:nvSpPr>
        <p:spPr bwMode="auto">
          <a:xfrm>
            <a:off x="10161600" y="0"/>
            <a:ext cx="2030400" cy="40608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5" name="Прямоугольник 14"/>
          <p:cNvSpPr/>
          <p:nvPr/>
        </p:nvSpPr>
        <p:spPr bwMode="auto">
          <a:xfrm>
            <a:off x="6101835" y="4049441"/>
            <a:ext cx="2030400" cy="20304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2" name="Текст 8"/>
          <p:cNvSpPr>
            <a:spLocks noGrp="1"/>
          </p:cNvSpPr>
          <p:nvPr>
            <p:ph type="body" sz="quarter" idx="18" hasCustomPrompt="1"/>
          </p:nvPr>
        </p:nvSpPr>
        <p:spPr>
          <a:xfrm>
            <a:off x="6316447" y="4199468"/>
            <a:ext cx="1656735" cy="1741715"/>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8"/>
          <p:cNvSpPr>
            <a:spLocks noGrp="1"/>
          </p:cNvSpPr>
          <p:nvPr>
            <p:ph type="body" sz="quarter" idx="19" hasCustomPrompt="1"/>
          </p:nvPr>
        </p:nvSpPr>
        <p:spPr>
          <a:xfrm>
            <a:off x="10320654" y="463846"/>
            <a:ext cx="1392980" cy="3406631"/>
          </a:xfrm>
        </p:spPr>
        <p:txBody>
          <a:bodyPr lIns="0" tIns="0" rIns="0" bIns="0">
            <a:noAutofit/>
          </a:bodyPr>
          <a:lstStyle/>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val="2492213887"/>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Коллаж 19">
    <p:spTree>
      <p:nvGrpSpPr>
        <p:cNvPr id="1" name=""/>
        <p:cNvGrpSpPr/>
        <p:nvPr/>
      </p:nvGrpSpPr>
      <p:grpSpPr>
        <a:xfrm>
          <a:off x="0" y="0"/>
          <a:ext cx="0" cy="0"/>
          <a:chOff x="0" y="0"/>
          <a:chExt cx="0" cy="0"/>
        </a:xfrm>
      </p:grpSpPr>
      <p:sp>
        <p:nvSpPr>
          <p:cNvPr id="42" name="Прямоугольник 41"/>
          <p:cNvSpPr>
            <a:spLocks/>
          </p:cNvSpPr>
          <p:nvPr/>
        </p:nvSpPr>
        <p:spPr bwMode="auto">
          <a:xfrm>
            <a:off x="9146917" y="1"/>
            <a:ext cx="3045084" cy="30450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43" name="Прямоугольник 42"/>
          <p:cNvSpPr>
            <a:spLocks/>
          </p:cNvSpPr>
          <p:nvPr/>
        </p:nvSpPr>
        <p:spPr bwMode="auto">
          <a:xfrm>
            <a:off x="6101834" y="3034759"/>
            <a:ext cx="3045084" cy="30450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976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6101837" y="1"/>
            <a:ext cx="3045084" cy="3045084"/>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9146917" y="3034759"/>
            <a:ext cx="3045084" cy="3045084"/>
          </a:xfrm>
        </p:spPr>
        <p:txBody>
          <a:bodyPr/>
          <a:lstStyle>
            <a:lvl1pPr>
              <a:defRPr/>
            </a:lvl1pPr>
          </a:lstStyle>
          <a:p>
            <a:r>
              <a:rPr lang="ru-RU" dirty="0" smtClean="0"/>
              <a:t>Фото</a:t>
            </a:r>
            <a:endParaRPr lang="ru-RU" dirty="0"/>
          </a:p>
        </p:txBody>
      </p:sp>
      <p:sp>
        <p:nvSpPr>
          <p:cNvPr id="12" name="Текст 8"/>
          <p:cNvSpPr>
            <a:spLocks noGrp="1"/>
          </p:cNvSpPr>
          <p:nvPr>
            <p:ph type="body" sz="quarter" idx="18"/>
          </p:nvPr>
        </p:nvSpPr>
        <p:spPr>
          <a:xfrm>
            <a:off x="6316447" y="3317206"/>
            <a:ext cx="2527592" cy="2623977"/>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4" name="Текст 8"/>
          <p:cNvSpPr>
            <a:spLocks noGrp="1"/>
          </p:cNvSpPr>
          <p:nvPr>
            <p:ph type="body" sz="quarter" idx="19"/>
          </p:nvPr>
        </p:nvSpPr>
        <p:spPr>
          <a:xfrm>
            <a:off x="9383046" y="463847"/>
            <a:ext cx="2330589" cy="2361603"/>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1125927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Обложка 04">
    <p:bg>
      <p:bgPr>
        <a:solidFill>
          <a:schemeClr val="tx2"/>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4157415282"/>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4464"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3" name="Заголовок 1"/>
          <p:cNvSpPr>
            <a:spLocks noGrp="1"/>
          </p:cNvSpPr>
          <p:nvPr>
            <p:ph type="ctrTitle" hasCustomPrompt="1"/>
          </p:nvPr>
        </p:nvSpPr>
        <p:spPr>
          <a:xfrm>
            <a:off x="430784" y="387048"/>
            <a:ext cx="11282849" cy="2763861"/>
          </a:xfrm>
          <a:effectLst/>
        </p:spPr>
        <p:txBody>
          <a:bodyPr vert="horz" lIns="0" tIns="0" rIns="0" bIns="72000">
            <a:normAutofit/>
          </a:bodyPr>
          <a:lstStyle>
            <a:lvl1pPr>
              <a:lnSpc>
                <a:spcPct val="85000"/>
              </a:lnSpc>
              <a:defRPr lang="ru-RU" sz="7200" b="0" i="0" u="none" cap="none" spc="0" baseline="0" dirty="0" smtClean="0">
                <a:ln>
                  <a:noFill/>
                </a:ln>
                <a:solidFill>
                  <a:schemeClr val="bg1"/>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4259508"/>
            <a:ext cx="8977207" cy="748373"/>
          </a:xfrm>
          <a:prstGeom prst="rect">
            <a:avLst/>
          </a:prstGeom>
          <a:effectLst/>
        </p:spPr>
        <p:txBody>
          <a:bodyPr vert="horz" lIns="0" tIns="0" rIns="0" bIns="0" rtlCol="0">
            <a:noAutofit/>
          </a:bodyPr>
          <a:lstStyle>
            <a:lvl1pPr>
              <a:defRPr lang="ru-RU" sz="1600" b="0" baseline="0" dirty="0">
                <a:solidFill>
                  <a:schemeClr val="bg1"/>
                </a:solidFill>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6164067"/>
            <a:ext cx="8977207" cy="461080"/>
          </a:xfrm>
          <a:prstGeom prst="rect">
            <a:avLst/>
          </a:prstGeom>
          <a:effectLst/>
        </p:spPr>
        <p:txBody>
          <a:bodyPr/>
          <a:lstStyle>
            <a:lvl1pPr>
              <a:spcBef>
                <a:spcPts val="0"/>
              </a:spcBef>
              <a:spcAft>
                <a:spcPts val="0"/>
              </a:spcAft>
              <a:defRPr sz="1333">
                <a:solidFill>
                  <a:schemeClr val="bg1"/>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6242933"/>
            <a:ext cx="1472905" cy="278400"/>
          </a:xfrm>
          <a:prstGeom prst="rect">
            <a:avLst/>
          </a:prstGeom>
        </p:spPr>
      </p:pic>
      <p:sp>
        <p:nvSpPr>
          <p:cNvPr id="56" name="Текст 7"/>
          <p:cNvSpPr>
            <a:spLocks noGrp="1"/>
          </p:cNvSpPr>
          <p:nvPr>
            <p:ph type="body" sz="quarter" idx="15" hasCustomPrompt="1"/>
          </p:nvPr>
        </p:nvSpPr>
        <p:spPr>
          <a:xfrm>
            <a:off x="478368" y="3381359"/>
            <a:ext cx="11235265" cy="647700"/>
          </a:xfrm>
        </p:spPr>
        <p:txBody>
          <a:bodyPr/>
          <a:lstStyle>
            <a:lvl1pPr>
              <a:defRPr baseline="0">
                <a:solidFill>
                  <a:srgbClr val="FFFFFF"/>
                </a:solidFill>
              </a:defRPr>
            </a:lvl1pPr>
          </a:lstStyle>
          <a:p>
            <a:pPr lvl="0"/>
            <a:r>
              <a:rPr lang="ru-RU" dirty="0" smtClean="0"/>
              <a:t>Подзаголовок (заполняется по необходимости)</a:t>
            </a:r>
          </a:p>
        </p:txBody>
      </p:sp>
      <p:grpSp>
        <p:nvGrpSpPr>
          <p:cNvPr id="34" name="Группа 33"/>
          <p:cNvGrpSpPr/>
          <p:nvPr/>
        </p:nvGrpSpPr>
        <p:grpSpPr>
          <a:xfrm>
            <a:off x="12135859" y="-56814"/>
            <a:ext cx="3815344" cy="6914817"/>
            <a:chOff x="9101894" y="-42611"/>
            <a:chExt cx="2861508" cy="5186113"/>
          </a:xfrm>
        </p:grpSpPr>
        <p:sp>
          <p:nvSpPr>
            <p:cNvPr id="37" name="Прямоугольник 36"/>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8" name="Прямая соединительная линия 37"/>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 name="Группа 38"/>
            <p:cNvGrpSpPr/>
            <p:nvPr/>
          </p:nvGrpSpPr>
          <p:grpSpPr>
            <a:xfrm>
              <a:off x="9101894" y="-42611"/>
              <a:ext cx="623008" cy="5155816"/>
              <a:chOff x="9101894" y="-42611"/>
              <a:chExt cx="623008" cy="5155816"/>
            </a:xfrm>
          </p:grpSpPr>
          <p:sp>
            <p:nvSpPr>
              <p:cNvPr id="40" name="Прямоугольник 39"/>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1" name="Прямоугольник 40"/>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2" name="Прямоугольник 41"/>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3" name="Прямоугольник 42"/>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4" name="Прямоугольник 43"/>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5" name="Прямоугольник 44"/>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6" name="Прямоугольник 45"/>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7" name="Прямоугольник 46"/>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8" name="Прямоугольник 47"/>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9" name="Прямоугольник 48"/>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0" name="Прямоугольник 49"/>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1" name="Прямоугольник 50"/>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2" name="Прямоугольник 51"/>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3" name="Прямоугольник 52"/>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4" name="Прямоугольник 53"/>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5" name="TextBox 54"/>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7" name="TextBox 56"/>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58" name="Прямоугольник 57"/>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9" name="Прямоугольник 58"/>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0" name="Прямоугольник 59"/>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1" name="Прямоугольник 60"/>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4190231231"/>
      </p:ext>
    </p:extLst>
  </p:cSld>
  <p:clrMapOvr>
    <a:masterClrMapping/>
  </p:clrMapOvr>
  <p:timing>
    <p:tnLst>
      <p:par>
        <p:cTn id="1" dur="indefinite" restart="never" nodeType="tmRoot"/>
      </p:par>
    </p:tnLst>
  </p:timing>
  <p:hf hdr="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Коллаж 20">
    <p:spTree>
      <p:nvGrpSpPr>
        <p:cNvPr id="1" name=""/>
        <p:cNvGrpSpPr/>
        <p:nvPr/>
      </p:nvGrpSpPr>
      <p:grpSpPr>
        <a:xfrm>
          <a:off x="0" y="0"/>
          <a:ext cx="0" cy="0"/>
          <a:chOff x="0" y="0"/>
          <a:chExt cx="0" cy="0"/>
        </a:xfrm>
      </p:grpSpPr>
      <p:sp>
        <p:nvSpPr>
          <p:cNvPr id="42" name="Прямоугольник 41"/>
          <p:cNvSpPr>
            <a:spLocks/>
          </p:cNvSpPr>
          <p:nvPr/>
        </p:nvSpPr>
        <p:spPr bwMode="auto">
          <a:xfrm>
            <a:off x="9146917" y="1"/>
            <a:ext cx="3045084" cy="30450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43" name="Прямоугольник 42"/>
          <p:cNvSpPr>
            <a:spLocks/>
          </p:cNvSpPr>
          <p:nvPr/>
        </p:nvSpPr>
        <p:spPr bwMode="auto">
          <a:xfrm>
            <a:off x="6101834" y="3034759"/>
            <a:ext cx="3045084" cy="3045084"/>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078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6101837" y="1"/>
            <a:ext cx="3045084" cy="3045084"/>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9146917" y="3034759"/>
            <a:ext cx="3045084" cy="3045084"/>
          </a:xfrm>
        </p:spPr>
        <p:txBody>
          <a:bodyPr/>
          <a:lstStyle>
            <a:lvl1pPr>
              <a:defRPr/>
            </a:lvl1pPr>
          </a:lstStyle>
          <a:p>
            <a:r>
              <a:rPr lang="ru-RU" dirty="0" smtClean="0"/>
              <a:t>Фото</a:t>
            </a:r>
            <a:endParaRPr lang="ru-RU" dirty="0"/>
          </a:p>
        </p:txBody>
      </p:sp>
      <p:sp>
        <p:nvSpPr>
          <p:cNvPr id="12" name="Текст 8"/>
          <p:cNvSpPr>
            <a:spLocks noGrp="1"/>
          </p:cNvSpPr>
          <p:nvPr>
            <p:ph type="body" sz="quarter" idx="18"/>
          </p:nvPr>
        </p:nvSpPr>
        <p:spPr>
          <a:xfrm>
            <a:off x="6316447" y="3317206"/>
            <a:ext cx="2527592" cy="2623977"/>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4" name="Текст 8"/>
          <p:cNvSpPr>
            <a:spLocks noGrp="1"/>
          </p:cNvSpPr>
          <p:nvPr>
            <p:ph type="body" sz="quarter" idx="19"/>
          </p:nvPr>
        </p:nvSpPr>
        <p:spPr>
          <a:xfrm>
            <a:off x="9383046" y="463847"/>
            <a:ext cx="2330589" cy="2361603"/>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36528024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Коллаж 21">
    <p:spTree>
      <p:nvGrpSpPr>
        <p:cNvPr id="1" name=""/>
        <p:cNvGrpSpPr/>
        <p:nvPr/>
      </p:nvGrpSpPr>
      <p:grpSpPr>
        <a:xfrm>
          <a:off x="0" y="0"/>
          <a:ext cx="0" cy="0"/>
          <a:chOff x="0" y="0"/>
          <a:chExt cx="0" cy="0"/>
        </a:xfrm>
      </p:grpSpPr>
      <p:sp>
        <p:nvSpPr>
          <p:cNvPr id="42" name="Прямоугольник 41"/>
          <p:cNvSpPr>
            <a:spLocks/>
          </p:cNvSpPr>
          <p:nvPr/>
        </p:nvSpPr>
        <p:spPr bwMode="auto">
          <a:xfrm>
            <a:off x="6101837" y="1"/>
            <a:ext cx="3045084" cy="30450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43" name="Прямоугольник 42"/>
          <p:cNvSpPr>
            <a:spLocks/>
          </p:cNvSpPr>
          <p:nvPr/>
        </p:nvSpPr>
        <p:spPr bwMode="auto">
          <a:xfrm>
            <a:off x="9146917" y="3034759"/>
            <a:ext cx="3045084" cy="3045084"/>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180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9146917" y="1"/>
            <a:ext cx="3045084" cy="3045084"/>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6101837" y="3034759"/>
            <a:ext cx="3045084" cy="3045084"/>
          </a:xfrm>
        </p:spPr>
        <p:txBody>
          <a:bodyPr/>
          <a:lstStyle>
            <a:lvl1pPr>
              <a:defRPr/>
            </a:lvl1pPr>
          </a:lstStyle>
          <a:p>
            <a:r>
              <a:rPr lang="ru-RU" dirty="0" smtClean="0"/>
              <a:t>Фото</a:t>
            </a:r>
            <a:endParaRPr lang="ru-RU" dirty="0"/>
          </a:p>
        </p:txBody>
      </p:sp>
      <p:sp>
        <p:nvSpPr>
          <p:cNvPr id="12" name="Текст 8"/>
          <p:cNvSpPr>
            <a:spLocks noGrp="1"/>
          </p:cNvSpPr>
          <p:nvPr>
            <p:ph type="body" sz="quarter" idx="18"/>
          </p:nvPr>
        </p:nvSpPr>
        <p:spPr>
          <a:xfrm>
            <a:off x="9346020" y="3317206"/>
            <a:ext cx="2367613" cy="2623977"/>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4" name="Текст 8"/>
          <p:cNvSpPr>
            <a:spLocks noGrp="1"/>
          </p:cNvSpPr>
          <p:nvPr>
            <p:ph type="body" sz="quarter" idx="19"/>
          </p:nvPr>
        </p:nvSpPr>
        <p:spPr>
          <a:xfrm>
            <a:off x="6316446" y="463847"/>
            <a:ext cx="2594340" cy="2361603"/>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3178212896"/>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Коллаж 22">
    <p:spTree>
      <p:nvGrpSpPr>
        <p:cNvPr id="1" name=""/>
        <p:cNvGrpSpPr/>
        <p:nvPr/>
      </p:nvGrpSpPr>
      <p:grpSpPr>
        <a:xfrm>
          <a:off x="0" y="0"/>
          <a:ext cx="0" cy="0"/>
          <a:chOff x="0" y="0"/>
          <a:chExt cx="0" cy="0"/>
        </a:xfrm>
      </p:grpSpPr>
      <p:sp>
        <p:nvSpPr>
          <p:cNvPr id="42" name="Прямоугольник 41"/>
          <p:cNvSpPr>
            <a:spLocks/>
          </p:cNvSpPr>
          <p:nvPr/>
        </p:nvSpPr>
        <p:spPr bwMode="auto">
          <a:xfrm>
            <a:off x="6101837" y="1"/>
            <a:ext cx="3045084" cy="30450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43" name="Прямоугольник 42"/>
          <p:cNvSpPr>
            <a:spLocks/>
          </p:cNvSpPr>
          <p:nvPr/>
        </p:nvSpPr>
        <p:spPr bwMode="auto">
          <a:xfrm>
            <a:off x="9146917" y="3034759"/>
            <a:ext cx="3045084" cy="30450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283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5387340"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9146917" y="1"/>
            <a:ext cx="3045084" cy="3045084"/>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6101837" y="3034759"/>
            <a:ext cx="3045084" cy="3045084"/>
          </a:xfrm>
        </p:spPr>
        <p:txBody>
          <a:bodyPr/>
          <a:lstStyle>
            <a:lvl1pPr>
              <a:defRPr/>
            </a:lvl1pPr>
          </a:lstStyle>
          <a:p>
            <a:r>
              <a:rPr lang="ru-RU" dirty="0" smtClean="0"/>
              <a:t>Фото</a:t>
            </a:r>
            <a:endParaRPr lang="ru-RU" dirty="0"/>
          </a:p>
        </p:txBody>
      </p:sp>
      <p:sp>
        <p:nvSpPr>
          <p:cNvPr id="12" name="Текст 8"/>
          <p:cNvSpPr>
            <a:spLocks noGrp="1"/>
          </p:cNvSpPr>
          <p:nvPr>
            <p:ph type="body" sz="quarter" idx="18"/>
          </p:nvPr>
        </p:nvSpPr>
        <p:spPr>
          <a:xfrm>
            <a:off x="9346020" y="3317206"/>
            <a:ext cx="2367613" cy="2623977"/>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4" name="Текст 8"/>
          <p:cNvSpPr>
            <a:spLocks noGrp="1"/>
          </p:cNvSpPr>
          <p:nvPr>
            <p:ph type="body" sz="quarter" idx="19"/>
          </p:nvPr>
        </p:nvSpPr>
        <p:spPr>
          <a:xfrm>
            <a:off x="6316446" y="463847"/>
            <a:ext cx="2594340" cy="2361603"/>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683226748"/>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Коллаж 23">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385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11244268"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202509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2765835" y="3795041"/>
            <a:ext cx="3336000" cy="2284800"/>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8386635" y="3795041"/>
            <a:ext cx="3336000" cy="2284800"/>
          </a:xfrm>
        </p:spPr>
        <p:txBody>
          <a:bodyPr/>
          <a:lstStyle>
            <a:lvl1pPr>
              <a:defRPr/>
            </a:lvl1pPr>
          </a:lstStyle>
          <a:p>
            <a:r>
              <a:rPr lang="ru-RU" dirty="0" smtClean="0"/>
              <a:t>Фото</a:t>
            </a:r>
            <a:endParaRPr lang="ru-RU" dirty="0"/>
          </a:p>
        </p:txBody>
      </p:sp>
      <p:sp>
        <p:nvSpPr>
          <p:cNvPr id="15" name="Прямоугольник 14"/>
          <p:cNvSpPr/>
          <p:nvPr/>
        </p:nvSpPr>
        <p:spPr bwMode="auto">
          <a:xfrm>
            <a:off x="481035" y="3795041"/>
            <a:ext cx="2284800" cy="22848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6" name="Прямоугольник 15"/>
          <p:cNvSpPr/>
          <p:nvPr/>
        </p:nvSpPr>
        <p:spPr bwMode="auto">
          <a:xfrm>
            <a:off x="6101835" y="3795041"/>
            <a:ext cx="2284800" cy="22848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8" name="Текст 8"/>
          <p:cNvSpPr>
            <a:spLocks noGrp="1"/>
          </p:cNvSpPr>
          <p:nvPr>
            <p:ph type="body" sz="quarter" idx="18"/>
          </p:nvPr>
        </p:nvSpPr>
        <p:spPr>
          <a:xfrm>
            <a:off x="6096001" y="1509185"/>
            <a:ext cx="5387340" cy="202509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8"/>
          <p:cNvSpPr>
            <a:spLocks noGrp="1"/>
          </p:cNvSpPr>
          <p:nvPr>
            <p:ph type="body" sz="quarter" idx="19"/>
          </p:nvPr>
        </p:nvSpPr>
        <p:spPr>
          <a:xfrm>
            <a:off x="650605" y="3924895"/>
            <a:ext cx="1996905" cy="202509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8"/>
          <p:cNvSpPr>
            <a:spLocks noGrp="1"/>
          </p:cNvSpPr>
          <p:nvPr>
            <p:ph type="body" sz="quarter" idx="20"/>
          </p:nvPr>
        </p:nvSpPr>
        <p:spPr>
          <a:xfrm>
            <a:off x="6268238" y="3924895"/>
            <a:ext cx="1996905" cy="202509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91016665"/>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0_Пользовательский макет">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488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7" y="463845"/>
            <a:ext cx="11244268"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78367" y="1509185"/>
            <a:ext cx="5387340" cy="202509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481035" y="3795041"/>
            <a:ext cx="2284800" cy="2284800"/>
          </a:xfrm>
        </p:spPr>
        <p:txBody>
          <a:bodyPr/>
          <a:lstStyle>
            <a:lvl1pPr>
              <a:defRPr/>
            </a:lvl1pPr>
          </a:lstStyle>
          <a:p>
            <a:r>
              <a:rPr lang="ru-RU" dirty="0" smtClean="0"/>
              <a:t>Фото</a:t>
            </a:r>
            <a:endParaRPr lang="ru-RU" dirty="0"/>
          </a:p>
        </p:txBody>
      </p:sp>
      <p:sp>
        <p:nvSpPr>
          <p:cNvPr id="13" name="Рисунок 3"/>
          <p:cNvSpPr>
            <a:spLocks noGrp="1"/>
          </p:cNvSpPr>
          <p:nvPr>
            <p:ph type="pic" sz="quarter" idx="17" hasCustomPrompt="1"/>
          </p:nvPr>
        </p:nvSpPr>
        <p:spPr>
          <a:xfrm>
            <a:off x="6095501" y="3795041"/>
            <a:ext cx="2284800" cy="2284800"/>
          </a:xfrm>
        </p:spPr>
        <p:txBody>
          <a:bodyPr/>
          <a:lstStyle>
            <a:lvl1pPr>
              <a:defRPr/>
            </a:lvl1pPr>
          </a:lstStyle>
          <a:p>
            <a:r>
              <a:rPr lang="ru-RU" dirty="0" smtClean="0"/>
              <a:t>Фото</a:t>
            </a:r>
            <a:endParaRPr lang="ru-RU" dirty="0"/>
          </a:p>
        </p:txBody>
      </p:sp>
      <p:sp>
        <p:nvSpPr>
          <p:cNvPr id="15" name="Прямоугольник 14"/>
          <p:cNvSpPr/>
          <p:nvPr/>
        </p:nvSpPr>
        <p:spPr bwMode="auto">
          <a:xfrm>
            <a:off x="2759501" y="3795041"/>
            <a:ext cx="3336000" cy="22848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6" name="Прямоугольник 15"/>
          <p:cNvSpPr/>
          <p:nvPr/>
        </p:nvSpPr>
        <p:spPr bwMode="auto">
          <a:xfrm>
            <a:off x="8380301" y="3795041"/>
            <a:ext cx="3336000" cy="22848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18" name="Текст 8"/>
          <p:cNvSpPr>
            <a:spLocks noGrp="1"/>
          </p:cNvSpPr>
          <p:nvPr>
            <p:ph type="body" sz="quarter" idx="18"/>
          </p:nvPr>
        </p:nvSpPr>
        <p:spPr>
          <a:xfrm>
            <a:off x="6096001" y="1509185"/>
            <a:ext cx="5387340" cy="202509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8"/>
          <p:cNvSpPr>
            <a:spLocks noGrp="1"/>
          </p:cNvSpPr>
          <p:nvPr>
            <p:ph type="body" sz="quarter" idx="19"/>
          </p:nvPr>
        </p:nvSpPr>
        <p:spPr>
          <a:xfrm>
            <a:off x="2950415" y="3943547"/>
            <a:ext cx="2915292" cy="202509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8"/>
          <p:cNvSpPr>
            <a:spLocks noGrp="1"/>
          </p:cNvSpPr>
          <p:nvPr>
            <p:ph type="body" sz="quarter" idx="20"/>
          </p:nvPr>
        </p:nvSpPr>
        <p:spPr>
          <a:xfrm>
            <a:off x="8590655" y="3943547"/>
            <a:ext cx="2915292" cy="2025091"/>
          </a:xfrm>
        </p:spPr>
        <p:txBody>
          <a:bodyPr lIns="0" tIns="0" rIns="0" bIns="0">
            <a:noAutofit/>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val="3191143486"/>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Коллаж 24">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5904"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6339841" y="463845"/>
            <a:ext cx="5373793"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6339841" y="1524518"/>
            <a:ext cx="5373793" cy="4559300"/>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0" y="1"/>
            <a:ext cx="6096000" cy="4053417"/>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0" y="4053417"/>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2032800" y="4053417"/>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4065600" y="4053417"/>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741331098"/>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Коллаж 25">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6928"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8" y="463845"/>
            <a:ext cx="11235267"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83851" y="1509186"/>
            <a:ext cx="11229783" cy="2385921"/>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6091200" y="4038084"/>
            <a:ext cx="6100800" cy="2030400"/>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0" y="4038084"/>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2030400" y="4038084"/>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4060800"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1998961870"/>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Коллаж 26">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7952"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8" y="463845"/>
            <a:ext cx="11235267"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83851" y="1509185"/>
            <a:ext cx="11229783" cy="2385923"/>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0" y="4038084"/>
            <a:ext cx="6100800" cy="2030400"/>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6100800" y="4038084"/>
            <a:ext cx="2030400" cy="2030400"/>
          </a:xfrm>
        </p:spPr>
        <p:txBody>
          <a:bodyPr/>
          <a:lstStyle>
            <a:lvl1pPr>
              <a:defRPr/>
            </a:lvl1pPr>
          </a:lstStyle>
          <a:p>
            <a:r>
              <a:rPr lang="ru-RU" dirty="0" smtClean="0"/>
              <a:t>Пиктограмма</a:t>
            </a:r>
            <a:endParaRPr lang="ru-RU" dirty="0"/>
          </a:p>
        </p:txBody>
      </p:sp>
      <p:sp>
        <p:nvSpPr>
          <p:cNvPr id="12" name="Рисунок 4"/>
          <p:cNvSpPr>
            <a:spLocks noGrp="1" noChangeAspect="1"/>
          </p:cNvSpPr>
          <p:nvPr>
            <p:ph type="pic" sz="quarter" idx="16" hasCustomPrompt="1"/>
          </p:nvPr>
        </p:nvSpPr>
        <p:spPr>
          <a:xfrm>
            <a:off x="8131200" y="4038084"/>
            <a:ext cx="2030400" cy="2030400"/>
          </a:xfrm>
        </p:spPr>
        <p:txBody>
          <a:bodyPr/>
          <a:lstStyle>
            <a:lvl1pPr>
              <a:defRPr/>
            </a:lvl1pPr>
          </a:lstStyle>
          <a:p>
            <a:r>
              <a:rPr lang="ru-RU" dirty="0" smtClean="0"/>
              <a:t>Пиктограмма</a:t>
            </a:r>
            <a:endParaRPr lang="ru-RU" dirty="0"/>
          </a:p>
        </p:txBody>
      </p:sp>
      <p:sp>
        <p:nvSpPr>
          <p:cNvPr id="13" name="Рисунок 3"/>
          <p:cNvSpPr>
            <a:spLocks noGrp="1" noChangeAspect="1"/>
          </p:cNvSpPr>
          <p:nvPr>
            <p:ph type="pic" sz="quarter" idx="17" hasCustomPrompt="1"/>
          </p:nvPr>
        </p:nvSpPr>
        <p:spPr>
          <a:xfrm>
            <a:off x="10161600"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970938322"/>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Коллаж 27">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8976"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8" y="463845"/>
            <a:ext cx="11235267"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83851" y="1509185"/>
            <a:ext cx="11229783" cy="2385923"/>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2030400" y="4038084"/>
            <a:ext cx="10161600" cy="2030400"/>
          </a:xfrm>
        </p:spPr>
        <p:txBody>
          <a:bodyPr/>
          <a:lstStyle>
            <a:lvl1pPr>
              <a:defRPr/>
            </a:lvl1pPr>
          </a:lstStyle>
          <a:p>
            <a:r>
              <a:rPr lang="ru-RU" dirty="0" smtClean="0"/>
              <a:t>Фото</a:t>
            </a:r>
            <a:endParaRPr lang="ru-RU" dirty="0"/>
          </a:p>
        </p:txBody>
      </p:sp>
      <p:sp>
        <p:nvSpPr>
          <p:cNvPr id="10" name="Рисунок 5"/>
          <p:cNvSpPr>
            <a:spLocks noGrp="1" noChangeAspect="1"/>
          </p:cNvSpPr>
          <p:nvPr>
            <p:ph type="pic" sz="quarter" idx="15" hasCustomPrompt="1"/>
          </p:nvPr>
        </p:nvSpPr>
        <p:spPr>
          <a:xfrm>
            <a:off x="0"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3277514472"/>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Коллаж 28">
    <p:spTree>
      <p:nvGrpSpPr>
        <p:cNvPr id="1" name=""/>
        <p:cNvGrpSpPr/>
        <p:nvPr/>
      </p:nvGrpSpPr>
      <p:grpSpPr>
        <a:xfrm>
          <a:off x="0" y="0"/>
          <a:ext cx="0" cy="0"/>
          <a:chOff x="0" y="0"/>
          <a:chExt cx="0" cy="0"/>
        </a:xfrm>
      </p:grpSpPr>
      <p:graphicFrame>
        <p:nvGraphicFramePr>
          <p:cNvPr id="7" name="Объект 6" hidden="1"/>
          <p:cNvGraphicFramePr>
            <a:graphicFrameLocks noChangeAspect="1"/>
          </p:cNvGraphicFramePr>
          <p:nvPr>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80000" name="Слайд think-cell" r:id="rId4" imgW="530" imgH="531" progId="TCLayout.ActiveDocument.1">
                  <p:embed/>
                </p:oleObj>
              </mc:Choice>
              <mc:Fallback>
                <p:oleObj name="Слайд think-cell" r:id="rId4" imgW="530" imgH="531" progId="TCLayout.ActiveDocument.1">
                  <p:embed/>
                  <p:pic>
                    <p:nvPicPr>
                      <p:cNvPr id="7" name="Объект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p:nvPr>
        </p:nvSpPr>
        <p:spPr>
          <a:xfrm>
            <a:off x="478368" y="463845"/>
            <a:ext cx="11235267" cy="896836"/>
          </a:xfrm>
        </p:spPr>
        <p:txBody>
          <a:bodyPr vert="horz"/>
          <a:lstStyle/>
          <a:p>
            <a:r>
              <a:rPr lang="ru-RU" smtClean="0"/>
              <a:t>Образец заголовка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ru-RU" dirty="0"/>
          </a:p>
        </p:txBody>
      </p:sp>
      <p:sp>
        <p:nvSpPr>
          <p:cNvPr id="9" name="Текст 8"/>
          <p:cNvSpPr>
            <a:spLocks noGrp="1"/>
          </p:cNvSpPr>
          <p:nvPr>
            <p:ph type="body" sz="quarter" idx="13"/>
          </p:nvPr>
        </p:nvSpPr>
        <p:spPr>
          <a:xfrm>
            <a:off x="483851" y="1509185"/>
            <a:ext cx="11229783" cy="2385923"/>
          </a:xfrm>
        </p:spPr>
        <p:txBody>
          <a:bodyPr lIns="0" tIns="0" rIns="0" bIns="0">
            <a:no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1" name="Рисунок 10"/>
          <p:cNvSpPr>
            <a:spLocks noGrp="1"/>
          </p:cNvSpPr>
          <p:nvPr>
            <p:ph type="pic" sz="quarter" idx="14" hasCustomPrompt="1"/>
          </p:nvPr>
        </p:nvSpPr>
        <p:spPr>
          <a:xfrm>
            <a:off x="-1600" y="4038084"/>
            <a:ext cx="10161600" cy="2030400"/>
          </a:xfrm>
        </p:spPr>
        <p:txBody>
          <a:bodyPr/>
          <a:lstStyle>
            <a:lvl1pPr>
              <a:defRPr/>
            </a:lvl1pPr>
          </a:lstStyle>
          <a:p>
            <a:r>
              <a:rPr lang="ru-RU" dirty="0" smtClean="0"/>
              <a:t>Фото</a:t>
            </a:r>
            <a:endParaRPr lang="ru-RU" dirty="0"/>
          </a:p>
        </p:txBody>
      </p:sp>
      <p:sp>
        <p:nvSpPr>
          <p:cNvPr id="13" name="Рисунок 3"/>
          <p:cNvSpPr>
            <a:spLocks noGrp="1" noChangeAspect="1"/>
          </p:cNvSpPr>
          <p:nvPr>
            <p:ph type="pic" sz="quarter" idx="17" hasCustomPrompt="1"/>
          </p:nvPr>
        </p:nvSpPr>
        <p:spPr>
          <a:xfrm>
            <a:off x="10160000" y="4038084"/>
            <a:ext cx="2030400" cy="2030400"/>
          </a:xfrm>
        </p:spPr>
        <p:txBody>
          <a:bodyPr/>
          <a:lstStyle>
            <a:lvl1pPr>
              <a:defRPr/>
            </a:lvl1pPr>
          </a:lstStyle>
          <a:p>
            <a:r>
              <a:rPr lang="ru-RU" dirty="0" smtClean="0"/>
              <a:t>Пиктограмма</a:t>
            </a:r>
            <a:endParaRPr lang="ru-RU" dirty="0"/>
          </a:p>
        </p:txBody>
      </p:sp>
    </p:spTree>
    <p:extLst>
      <p:ext uri="{BB962C8B-B14F-4D97-AF65-F5344CB8AC3E}">
        <p14:creationId xmlns:p14="http://schemas.microsoft.com/office/powerpoint/2010/main" val="13256992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Обложка 05">
    <p:bg>
      <p:bgPr>
        <a:solidFill>
          <a:schemeClr val="tx2"/>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233846486"/>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5488"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29" name="Полилиния 28"/>
          <p:cNvSpPr>
            <a:spLocks noChangeAspect="1"/>
          </p:cNvSpPr>
          <p:nvPr/>
        </p:nvSpPr>
        <p:spPr bwMode="auto">
          <a:xfrm>
            <a:off x="5332800" y="0"/>
            <a:ext cx="6859200" cy="68592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sp>
        <p:nvSpPr>
          <p:cNvPr id="33" name="Заголовок 1"/>
          <p:cNvSpPr>
            <a:spLocks noGrp="1"/>
          </p:cNvSpPr>
          <p:nvPr>
            <p:ph type="ctrTitle" hasCustomPrompt="1"/>
          </p:nvPr>
        </p:nvSpPr>
        <p:spPr>
          <a:xfrm>
            <a:off x="430784" y="406400"/>
            <a:ext cx="11282849" cy="2744509"/>
          </a:xfrm>
          <a:effectLst/>
        </p:spPr>
        <p:txBody>
          <a:bodyPr vert="horz" lIns="0" tIns="0" rIns="0" bIns="72000">
            <a:normAutofit/>
          </a:bodyPr>
          <a:lstStyle>
            <a:lvl1pPr>
              <a:lnSpc>
                <a:spcPct val="85000"/>
              </a:lnSpc>
              <a:defRPr lang="ru-RU" sz="7200" b="0" i="0" u="none" cap="none" spc="0" baseline="0" dirty="0" smtClean="0">
                <a:ln>
                  <a:noFill/>
                </a:ln>
                <a:solidFill>
                  <a:schemeClr val="bg1"/>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7" y="4259508"/>
            <a:ext cx="8977207" cy="748373"/>
          </a:xfrm>
          <a:prstGeom prst="rect">
            <a:avLst/>
          </a:prstGeom>
          <a:effectLst/>
        </p:spPr>
        <p:txBody>
          <a:bodyPr vert="horz" lIns="0" tIns="0" rIns="0" bIns="0" rtlCol="0">
            <a:noAutofit/>
          </a:bodyPr>
          <a:lstStyle>
            <a:lvl1pPr>
              <a:defRPr lang="ru-RU" sz="1600" b="0" baseline="0" dirty="0">
                <a:solidFill>
                  <a:schemeClr val="bg1"/>
                </a:solidFill>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6164067"/>
            <a:ext cx="8977207" cy="461080"/>
          </a:xfrm>
          <a:prstGeom prst="rect">
            <a:avLst/>
          </a:prstGeom>
          <a:effectLst/>
        </p:spPr>
        <p:txBody>
          <a:bodyPr/>
          <a:lstStyle>
            <a:lvl1pPr>
              <a:spcBef>
                <a:spcPts val="0"/>
              </a:spcBef>
              <a:spcAft>
                <a:spcPts val="0"/>
              </a:spcAft>
              <a:defRPr sz="1333">
                <a:solidFill>
                  <a:schemeClr val="bg1"/>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10182861" y="6242933"/>
            <a:ext cx="1472905" cy="278400"/>
          </a:xfrm>
          <a:prstGeom prst="rect">
            <a:avLst/>
          </a:prstGeom>
        </p:spPr>
      </p:pic>
      <p:sp>
        <p:nvSpPr>
          <p:cNvPr id="56" name="Текст 7"/>
          <p:cNvSpPr>
            <a:spLocks noGrp="1"/>
          </p:cNvSpPr>
          <p:nvPr>
            <p:ph type="body" sz="quarter" idx="15" hasCustomPrompt="1"/>
          </p:nvPr>
        </p:nvSpPr>
        <p:spPr>
          <a:xfrm>
            <a:off x="478368" y="3381359"/>
            <a:ext cx="11235265" cy="647700"/>
          </a:xfrm>
        </p:spPr>
        <p:txBody>
          <a:bodyPr/>
          <a:lstStyle>
            <a:lvl1pPr marL="0" marR="0" indent="0" algn="l" defTabSz="1219170" rtl="0" eaLnBrk="1" fontAlgn="base" latinLnBrk="0" hangingPunct="1">
              <a:lnSpc>
                <a:spcPct val="100000"/>
              </a:lnSpc>
              <a:spcBef>
                <a:spcPts val="0"/>
              </a:spcBef>
              <a:spcAft>
                <a:spcPts val="0"/>
              </a:spcAft>
              <a:buClr>
                <a:schemeClr val="tx2"/>
              </a:buClr>
              <a:buSzTx/>
              <a:buFont typeface="Wingdings" charset="2"/>
              <a:buNone/>
              <a:tabLst/>
              <a:defRPr baseline="0">
                <a:solidFill>
                  <a:srgbClr val="FFFFFF"/>
                </a:solidFill>
              </a:defRPr>
            </a:lvl1pPr>
          </a:lstStyle>
          <a:p>
            <a:pPr marL="0" marR="0" lvl="0" indent="0" algn="l" defTabSz="1219170" rtl="0" eaLnBrk="1" fontAlgn="base" latinLnBrk="0" hangingPunct="1">
              <a:lnSpc>
                <a:spcPct val="100000"/>
              </a:lnSpc>
              <a:spcBef>
                <a:spcPts val="0"/>
              </a:spcBef>
              <a:spcAft>
                <a:spcPts val="0"/>
              </a:spcAft>
              <a:buClr>
                <a:schemeClr val="tx2"/>
              </a:buClr>
              <a:buSzTx/>
              <a:buFont typeface="Wingdings" charset="2"/>
              <a:buNone/>
              <a:tabLst/>
              <a:defRPr/>
            </a:pPr>
            <a:r>
              <a:rPr lang="ru-RU" dirty="0" smtClean="0"/>
              <a:t>Подзаголовок (заполняется по необходимости)</a:t>
            </a:r>
          </a:p>
          <a:p>
            <a:pPr lvl="0"/>
            <a:endParaRPr lang="ru-RU" dirty="0" smtClean="0"/>
          </a:p>
        </p:txBody>
      </p:sp>
      <p:grpSp>
        <p:nvGrpSpPr>
          <p:cNvPr id="34" name="Группа 33"/>
          <p:cNvGrpSpPr/>
          <p:nvPr/>
        </p:nvGrpSpPr>
        <p:grpSpPr>
          <a:xfrm>
            <a:off x="12135859" y="-56814"/>
            <a:ext cx="3815344" cy="6914817"/>
            <a:chOff x="9101894" y="-42611"/>
            <a:chExt cx="2861508" cy="5186113"/>
          </a:xfrm>
        </p:grpSpPr>
        <p:sp>
          <p:nvSpPr>
            <p:cNvPr id="37" name="Прямоугольник 36"/>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8" name="Прямая соединительная линия 37"/>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 name="Группа 38"/>
            <p:cNvGrpSpPr/>
            <p:nvPr/>
          </p:nvGrpSpPr>
          <p:grpSpPr>
            <a:xfrm>
              <a:off x="9101894" y="-42611"/>
              <a:ext cx="623008" cy="5155816"/>
              <a:chOff x="9101894" y="-42611"/>
              <a:chExt cx="623008" cy="5155816"/>
            </a:xfrm>
          </p:grpSpPr>
          <p:sp>
            <p:nvSpPr>
              <p:cNvPr id="40" name="Прямоугольник 39"/>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1" name="Прямоугольник 40"/>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2" name="Прямоугольник 41"/>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3" name="Прямоугольник 42"/>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4" name="Прямоугольник 43"/>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5" name="Прямоугольник 44"/>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6" name="Прямоугольник 45"/>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7" name="Прямоугольник 46"/>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8" name="Прямоугольник 47"/>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9" name="Прямоугольник 48"/>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0" name="Прямоугольник 49"/>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1" name="Прямоугольник 50"/>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2" name="Прямоугольник 51"/>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3" name="Прямоугольник 52"/>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4" name="Прямоугольник 53"/>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5" name="TextBox 54"/>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7" name="TextBox 56"/>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58" name="Прямоугольник 57"/>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9" name="Прямоугольник 58"/>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0" name="Прямоугольник 59"/>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1" name="Прямоугольник 60"/>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161207130"/>
      </p:ext>
    </p:extLst>
  </p:cSld>
  <p:clrMapOvr>
    <a:masterClrMapping/>
  </p:clrMapOvr>
  <p:timing>
    <p:tnLst>
      <p:par>
        <p:cTn id="1" dur="indefinite" restart="never" nodeType="tmRoot"/>
      </p:par>
    </p:tnLst>
  </p:timing>
  <p:hf hdr="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Свободный слайд">
    <p:spTree>
      <p:nvGrpSpPr>
        <p:cNvPr id="1" name=""/>
        <p:cNvGrpSpPr/>
        <p:nvPr/>
      </p:nvGrpSpPr>
      <p:grpSpPr>
        <a:xfrm>
          <a:off x="0" y="0"/>
          <a:ext cx="0" cy="0"/>
          <a:chOff x="0" y="0"/>
          <a:chExt cx="0" cy="0"/>
        </a:xfrm>
      </p:grpSpPr>
      <p:graphicFrame>
        <p:nvGraphicFramePr>
          <p:cNvPr id="2" name="Объект 1" hidden="1"/>
          <p:cNvGraphicFramePr>
            <a:graphicFrameLocks noChangeAspect="1"/>
          </p:cNvGraphicFramePr>
          <p:nvPr>
            <p:custDataLst>
              <p:tags r:id="rId2"/>
            </p:custDataLs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82048" name="Слайд think-cell" r:id="rId4" imgW="270" imgH="270" progId="TCLayout.ActiveDocument.1">
                  <p:embed/>
                </p:oleObj>
              </mc:Choice>
              <mc:Fallback>
                <p:oleObj name="Слайд think-cell" r:id="rId4" imgW="270" imgH="270" progId="TCLayout.ActiveDocument.1">
                  <p:embed/>
                  <p:pic>
                    <p:nvPicPr>
                      <p:cNvPr id="2" name="Объект 1"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3" name="Дата 2"/>
          <p:cNvSpPr>
            <a:spLocks noGrp="1"/>
          </p:cNvSpPr>
          <p:nvPr>
            <p:ph type="dt" sz="half" idx="10"/>
          </p:nvPr>
        </p:nvSpPr>
        <p:spPr/>
        <p:txBody>
          <a:bodyPr/>
          <a:lstStyle/>
          <a:p>
            <a:pPr algn="r"/>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Номер слайда 4"/>
          <p:cNvSpPr>
            <a:spLocks noGrp="1"/>
          </p:cNvSpPr>
          <p:nvPr>
            <p:ph type="sldNum" sz="quarter" idx="12"/>
          </p:nvPr>
        </p:nvSpPr>
        <p:spPr/>
        <p:txBody>
          <a:bodyPr/>
          <a:lstStyle/>
          <a:p>
            <a:fld id="{31ED88B6-9D2D-479B-ABA6-BAE9EF28FCC0}" type="slidenum">
              <a:rPr lang="ru-RU" smtClean="0"/>
              <a:pPr/>
              <a:t>‹#›</a:t>
            </a:fld>
            <a:endParaRPr lang="ru-RU" dirty="0"/>
          </a:p>
        </p:txBody>
      </p:sp>
    </p:spTree>
    <p:extLst>
      <p:ext uri="{BB962C8B-B14F-4D97-AF65-F5344CB8AC3E}">
        <p14:creationId xmlns:p14="http://schemas.microsoft.com/office/powerpoint/2010/main" val="3217487616"/>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Только заголовок 01">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3299179051"/>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83072"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Tree>
    <p:extLst>
      <p:ext uri="{BB962C8B-B14F-4D97-AF65-F5344CB8AC3E}">
        <p14:creationId xmlns:p14="http://schemas.microsoft.com/office/powerpoint/2010/main" val="3584916823"/>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Только заголовок 02">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1821465911"/>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84096"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10" name="Прямоугольник 9"/>
          <p:cNvSpPr/>
          <p:nvPr/>
        </p:nvSpPr>
        <p:spPr bwMode="auto">
          <a:xfrm>
            <a:off x="0" y="1"/>
            <a:ext cx="12192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9" name="Заголовок 8"/>
          <p:cNvSpPr>
            <a:spLocks noGrp="1"/>
          </p:cNvSpPr>
          <p:nvPr>
            <p:ph type="title"/>
          </p:nvPr>
        </p:nvSpPr>
        <p:spPr/>
        <p:txBody>
          <a:bodyPr vert="horz"/>
          <a:lstStyle>
            <a:lvl1pPr>
              <a:defRPr>
                <a:solidFill>
                  <a:schemeClr val="bg1"/>
                </a:solidFill>
              </a:defRPr>
            </a:lvl1pPr>
          </a:lstStyle>
          <a:p>
            <a:r>
              <a:rPr lang="ru-RU" smtClean="0"/>
              <a:t>Образец заголовка</a:t>
            </a:r>
            <a:endParaRPr lang="ru-RU" dirty="0"/>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Tree>
    <p:extLst>
      <p:ext uri="{BB962C8B-B14F-4D97-AF65-F5344CB8AC3E}">
        <p14:creationId xmlns:p14="http://schemas.microsoft.com/office/powerpoint/2010/main" val="2013275094"/>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Только заголовок 03">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4280608801"/>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85120"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10" name="Прямоугольник 9"/>
          <p:cNvSpPr/>
          <p:nvPr/>
        </p:nvSpPr>
        <p:spPr bwMode="auto">
          <a:xfrm>
            <a:off x="0" y="1"/>
            <a:ext cx="12192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9" name="Заголовок 8"/>
          <p:cNvSpPr>
            <a:spLocks noGrp="1"/>
          </p:cNvSpPr>
          <p:nvPr>
            <p:ph type="title"/>
          </p:nvPr>
        </p:nvSpPr>
        <p:spPr/>
        <p:txBody>
          <a:bodyPr vert="horz"/>
          <a:lstStyle>
            <a:lvl1pPr>
              <a:defRPr>
                <a:solidFill>
                  <a:schemeClr val="tx2"/>
                </a:solidFill>
              </a:defRPr>
            </a:lvl1pPr>
          </a:lstStyle>
          <a:p>
            <a:r>
              <a:rPr lang="ru-RU" smtClean="0"/>
              <a:t>Образец заголовка</a:t>
            </a:r>
            <a:endParaRPr lang="ru-RU" dirty="0"/>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Tree>
    <p:extLst>
      <p:ext uri="{BB962C8B-B14F-4D97-AF65-F5344CB8AC3E}">
        <p14:creationId xmlns:p14="http://schemas.microsoft.com/office/powerpoint/2010/main" val="4172452633"/>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Только заголовок 04">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86144"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10" name="Прямоугольник 9"/>
          <p:cNvSpPr/>
          <p:nvPr/>
        </p:nvSpPr>
        <p:spPr bwMode="auto">
          <a:xfrm>
            <a:off x="0" y="1"/>
            <a:ext cx="12192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9" name="Заголовок 8"/>
          <p:cNvSpPr>
            <a:spLocks noGrp="1"/>
          </p:cNvSpPr>
          <p:nvPr>
            <p:ph type="title"/>
          </p:nvPr>
        </p:nvSpPr>
        <p:spPr/>
        <p:txBody>
          <a:bodyPr vert="horz"/>
          <a:lstStyle>
            <a:lvl1pPr>
              <a:defRPr>
                <a:solidFill>
                  <a:schemeClr val="bg1"/>
                </a:solidFill>
              </a:defRPr>
            </a:lvl1pPr>
          </a:lstStyle>
          <a:p>
            <a:r>
              <a:rPr lang="ru-RU" smtClean="0"/>
              <a:t>Образец заголовка</a:t>
            </a:r>
            <a:endParaRPr lang="ru-RU" dirty="0"/>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Tree>
    <p:extLst>
      <p:ext uri="{BB962C8B-B14F-4D97-AF65-F5344CB8AC3E}">
        <p14:creationId xmlns:p14="http://schemas.microsoft.com/office/powerpoint/2010/main" val="1400789517"/>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Две области 01">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87168"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78367" y="463845"/>
            <a:ext cx="7398053" cy="896836"/>
          </a:xfrm>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8128000" y="1"/>
            <a:ext cx="4064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166565576"/>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Две области 02">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88192"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78366" y="463845"/>
            <a:ext cx="7417407" cy="896836"/>
          </a:xfrm>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8128000" y="1"/>
            <a:ext cx="4064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2320536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Две области 03">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89216"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78366" y="463845"/>
            <a:ext cx="7436759" cy="896836"/>
          </a:xfrm>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8128000" y="1"/>
            <a:ext cx="4064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061269787"/>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Две области 04">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0240"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8128000" y="1509185"/>
            <a:ext cx="4064000" cy="4559300"/>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620210541"/>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Две области 05">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1264"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8128000" y="1509185"/>
            <a:ext cx="4064000" cy="45593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0108007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Обложка 06">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431124639"/>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6512"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22657" y="387049"/>
            <a:ext cx="7878065" cy="1320945"/>
          </a:xfrm>
          <a:effectLst/>
        </p:spPr>
        <p:txBody>
          <a:bodyPr vert="horz" lIns="0" tIns="0" rIns="0" bIns="72000">
            <a:noAutofit/>
          </a:bodyPr>
          <a:lstStyle>
            <a:lvl1pPr>
              <a:lnSpc>
                <a:spcPct val="85000"/>
              </a:lnSpc>
              <a:defRPr lang="ru-RU" sz="5333"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2610780"/>
            <a:ext cx="7822353"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3" name="TextBox 2"/>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p:nvPr>
        </p:nvSpPr>
        <p:spPr>
          <a:xfrm>
            <a:off x="0" y="3430866"/>
            <a:ext cx="8748184" cy="3427135"/>
          </a:xfrm>
        </p:spPr>
        <p:txBody>
          <a:bodyPr/>
          <a:lstStyle/>
          <a:p>
            <a:r>
              <a:rPr lang="ru-RU" smtClean="0"/>
              <a:t>Вставка рисунка</a:t>
            </a:r>
            <a:endParaRPr lang="ru-RU"/>
          </a:p>
        </p:txBody>
      </p:sp>
      <p:grpSp>
        <p:nvGrpSpPr>
          <p:cNvPr id="60" name="Группа 59"/>
          <p:cNvGrpSpPr>
            <a:grpSpLocks noChangeAspect="1"/>
          </p:cNvGrpSpPr>
          <p:nvPr/>
        </p:nvGrpSpPr>
        <p:grpSpPr>
          <a:xfrm>
            <a:off x="8764800" y="0"/>
            <a:ext cx="3427200" cy="3429000"/>
            <a:chOff x="6573600" y="0"/>
            <a:chExt cx="2570400" cy="2571750"/>
          </a:xfrm>
        </p:grpSpPr>
        <p:sp>
          <p:nvSpPr>
            <p:cNvPr id="14" name="Прямоугольник 13"/>
            <p:cNvSpPr/>
            <p:nvPr/>
          </p:nvSpPr>
          <p:spPr bwMode="auto">
            <a:xfrm>
              <a:off x="6573600" y="0"/>
              <a:ext cx="2570400" cy="257175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8" name="Овал 57"/>
            <p:cNvSpPr/>
            <p:nvPr/>
          </p:nvSpPr>
          <p:spPr bwMode="auto">
            <a:xfrm>
              <a:off x="6782475" y="209550"/>
              <a:ext cx="2152650" cy="2152650"/>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grpSp>
      <p:sp>
        <p:nvSpPr>
          <p:cNvPr id="36" name="Текст 12"/>
          <p:cNvSpPr>
            <a:spLocks noGrp="1"/>
          </p:cNvSpPr>
          <p:nvPr>
            <p:ph type="body" sz="quarter" idx="11" hasCustomPrompt="1"/>
          </p:nvPr>
        </p:nvSpPr>
        <p:spPr>
          <a:xfrm>
            <a:off x="478367" y="6015192"/>
            <a:ext cx="3553884" cy="461080"/>
          </a:xfrm>
          <a:prstGeom prst="rect">
            <a:avLst/>
          </a:prstGeom>
          <a:effectLst/>
        </p:spPr>
        <p:txBody>
          <a:bodyPr/>
          <a:lstStyle>
            <a:lvl1pPr>
              <a:spcBef>
                <a:spcPts val="0"/>
              </a:spcBef>
              <a:spcAft>
                <a:spcPts val="0"/>
              </a:spcAft>
              <a:defRPr sz="1333">
                <a:solidFill>
                  <a:schemeClr val="bg1"/>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sp>
        <p:nvSpPr>
          <p:cNvPr id="56" name="Текст 7"/>
          <p:cNvSpPr>
            <a:spLocks noGrp="1"/>
          </p:cNvSpPr>
          <p:nvPr>
            <p:ph type="body" sz="quarter" idx="15" hasCustomPrompt="1"/>
          </p:nvPr>
        </p:nvSpPr>
        <p:spPr>
          <a:xfrm>
            <a:off x="478368" y="1779706"/>
            <a:ext cx="7822353" cy="647700"/>
          </a:xfrm>
        </p:spPr>
        <p:txBody>
          <a:bodyPr/>
          <a:lstStyle>
            <a:lvl1pPr>
              <a:defRPr baseline="0"/>
            </a:lvl1pPr>
          </a:lstStyle>
          <a:p>
            <a:pPr lvl="0"/>
            <a:r>
              <a:rPr lang="ru-RU" dirty="0" smtClean="0"/>
              <a:t>Подзаголовок (заполняется по необходимости)</a:t>
            </a:r>
          </a:p>
        </p:txBody>
      </p:sp>
      <p:grpSp>
        <p:nvGrpSpPr>
          <p:cNvPr id="39" name="Группа 38"/>
          <p:cNvGrpSpPr/>
          <p:nvPr/>
        </p:nvGrpSpPr>
        <p:grpSpPr>
          <a:xfrm>
            <a:off x="12135859" y="-56814"/>
            <a:ext cx="3815344" cy="6914817"/>
            <a:chOff x="9101894" y="-42611"/>
            <a:chExt cx="2861508" cy="5186113"/>
          </a:xfrm>
        </p:grpSpPr>
        <p:sp>
          <p:nvSpPr>
            <p:cNvPr id="40" name="Прямоугольник 39"/>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1" name="Прямая соединительная линия 40"/>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2" name="Группа 41"/>
            <p:cNvGrpSpPr/>
            <p:nvPr/>
          </p:nvGrpSpPr>
          <p:grpSpPr>
            <a:xfrm>
              <a:off x="9101894" y="-42611"/>
              <a:ext cx="623008" cy="5155816"/>
              <a:chOff x="9101894" y="-42611"/>
              <a:chExt cx="623008" cy="5155816"/>
            </a:xfrm>
          </p:grpSpPr>
          <p:sp>
            <p:nvSpPr>
              <p:cNvPr id="43" name="Прямоугольник 42"/>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4" name="Прямоугольник 43"/>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5" name="Прямоугольник 44"/>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6" name="Прямоугольник 45"/>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7" name="Прямоугольник 46"/>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8" name="Прямоугольник 47"/>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9" name="Прямоугольник 48"/>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0" name="Прямоугольник 49"/>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1" name="Прямоугольник 50"/>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2" name="Прямоугольник 51"/>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3" name="Прямоугольник 52"/>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4" name="Прямоугольник 53"/>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5" name="Прямоугольник 54"/>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9" name="Прямоугольник 58"/>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61" name="Прямоугольник 60"/>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2" name="TextBox 61"/>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3" name="TextBox 62"/>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4" name="Прямоугольник 63"/>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5" name="Прямоугольник 64"/>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6" name="Прямоугольник 65"/>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7" name="Прямоугольник 66"/>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362068713"/>
      </p:ext>
    </p:extLst>
  </p:cSld>
  <p:clrMapOvr>
    <a:masterClrMapping/>
  </p:clrMapOvr>
  <p:timing>
    <p:tnLst>
      <p:par>
        <p:cTn id="1" dur="indefinite" restart="never" nodeType="tmRoot"/>
      </p:par>
    </p:tnLst>
  </p:timing>
  <p:hf hdr="0"/>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Две области 06">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2288"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8128000" y="1509185"/>
            <a:ext cx="4064000" cy="45593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265752427"/>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Две области 07">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3312"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6096000" y="1509185"/>
            <a:ext cx="6096000" cy="4559300"/>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956119725"/>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Две области 08">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4336"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6096000" y="1509185"/>
            <a:ext cx="6096000" cy="455930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565304612"/>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Две области 09">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5360"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6096000" y="1509185"/>
            <a:ext cx="6096000" cy="455930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851386390"/>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Две области 10">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6384"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78366" y="463845"/>
            <a:ext cx="5424111" cy="896836"/>
          </a:xfrm>
        </p:spPr>
        <p:txBody>
          <a:bodyPr vert="horz"/>
          <a:lstStyle/>
          <a:p>
            <a:r>
              <a:rPr lang="ru-RU" smtClean="0"/>
              <a:t>Образец заголовка</a:t>
            </a:r>
            <a:endParaRPr lang="ru-RU" dirty="0"/>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6096000" y="1"/>
            <a:ext cx="6096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103279997"/>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Две области 11">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7408"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78366" y="463845"/>
            <a:ext cx="5385407" cy="896836"/>
          </a:xfrm>
        </p:spPr>
        <p:txBody>
          <a:bodyPr vert="horz"/>
          <a:lstStyle/>
          <a:p>
            <a:r>
              <a:rPr lang="ru-RU" smtClean="0"/>
              <a:t>Образец заголовка</a:t>
            </a:r>
            <a:endParaRPr lang="ru-RU" dirty="0"/>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6096000" y="1"/>
            <a:ext cx="6096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43996629"/>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Две области 12">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8432"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78367" y="463845"/>
            <a:ext cx="5346701" cy="896836"/>
          </a:xfrm>
        </p:spPr>
        <p:txBody>
          <a:bodyPr vert="horz"/>
          <a:lstStyle/>
          <a:p>
            <a:r>
              <a:rPr lang="ru-RU" smtClean="0"/>
              <a:t>Образец заголовка</a:t>
            </a:r>
            <a:endParaRPr lang="ru-RU" dirty="0"/>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6096000" y="1"/>
            <a:ext cx="6096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502596393"/>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Две области 13">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3527362110"/>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99456"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321387" y="463845"/>
            <a:ext cx="7392247" cy="896836"/>
          </a:xfrm>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0" y="1"/>
            <a:ext cx="4064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538364983"/>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Две области 14">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756082304"/>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100480"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307841" y="463845"/>
            <a:ext cx="7405793" cy="896836"/>
          </a:xfrm>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0" y="1"/>
            <a:ext cx="4064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075786107"/>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Две области 15">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456699175"/>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101504"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9" name="Заголовок 8"/>
          <p:cNvSpPr>
            <a:spLocks noGrp="1"/>
          </p:cNvSpPr>
          <p:nvPr>
            <p:ph type="title"/>
          </p:nvPr>
        </p:nvSpPr>
        <p:spPr>
          <a:xfrm>
            <a:off x="4321387" y="463845"/>
            <a:ext cx="7392247" cy="896836"/>
          </a:xfrm>
        </p:spPr>
        <p:txBody>
          <a:bodyPr vert="horz"/>
          <a:lstStyle/>
          <a:p>
            <a:r>
              <a:rPr lang="ru-RU" smtClean="0"/>
              <a:t>Образец заголовка</a:t>
            </a:r>
            <a:endParaRPr lang="ru-RU"/>
          </a:p>
        </p:txBody>
      </p:sp>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0" y="1"/>
            <a:ext cx="4064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7901891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Обложка 07">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ext uri="{D42A27DB-BD31-4B8C-83A1-F6EECF244321}">
                <p14:modId xmlns:p14="http://schemas.microsoft.com/office/powerpoint/2010/main" val="919255068"/>
              </p:ex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7536" name="Слайд think-cell" r:id="rId4" imgW="270" imgH="270" progId="TCLayout.ActiveDocument.1">
                  <p:embed/>
                </p:oleObj>
              </mc:Choice>
              <mc:Fallback>
                <p:oleObj name="Слайд think-cell" r:id="rId4" imgW="270" imgH="270" progId="TCLayout.ActiveDocument.1">
                  <p:embed/>
                  <p:pic>
                    <p:nvPicPr>
                      <p:cNvPr id="10" name="Объект 9" hidden="1"/>
                      <p:cNvPicPr/>
                      <p:nvPr/>
                    </p:nvPicPr>
                    <p:blipFill>
                      <a:blip r:embed="rId5"/>
                      <a:stretch>
                        <a:fillRect/>
                      </a:stretch>
                    </p:blipFill>
                    <p:spPr>
                      <a:xfrm>
                        <a:off x="2121" y="2119"/>
                        <a:ext cx="2116" cy="2116"/>
                      </a:xfrm>
                      <a:prstGeom prst="rect">
                        <a:avLst/>
                      </a:prstGeom>
                    </p:spPr>
                  </p:pic>
                </p:oleObj>
              </mc:Fallback>
            </mc:AlternateContent>
          </a:graphicData>
        </a:graphic>
      </p:graphicFrame>
      <p:sp>
        <p:nvSpPr>
          <p:cNvPr id="57" name="Прямоугольник 56"/>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33" name="Заголовок 1"/>
          <p:cNvSpPr>
            <a:spLocks noGrp="1"/>
          </p:cNvSpPr>
          <p:nvPr>
            <p:ph type="ctrTitle" hasCustomPrompt="1"/>
          </p:nvPr>
        </p:nvSpPr>
        <p:spPr>
          <a:xfrm>
            <a:off x="430785" y="387049"/>
            <a:ext cx="7869937" cy="1320945"/>
          </a:xfrm>
          <a:effectLst/>
        </p:spPr>
        <p:txBody>
          <a:bodyPr vert="horz" lIns="0" tIns="0" rIns="0" bIns="72000">
            <a:noAutofit/>
          </a:bodyPr>
          <a:lstStyle>
            <a:lvl1pPr>
              <a:lnSpc>
                <a:spcPct val="85000"/>
              </a:lnSpc>
              <a:defRPr lang="ru-RU" sz="5333" b="0" i="0" u="none" cap="none" spc="0" baseline="0" dirty="0" smtClean="0">
                <a:ln>
                  <a:noFill/>
                </a:ln>
                <a:solidFill>
                  <a:schemeClr val="tx2"/>
                </a:solidFill>
                <a:effectLst/>
                <a:latin typeface="+mn-lt"/>
                <a:ea typeface="+mn-ea"/>
                <a:cs typeface="Arial"/>
              </a:defRPr>
            </a:lvl1pPr>
          </a:lstStyle>
          <a:p>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2610780"/>
            <a:ext cx="7822353" cy="748373"/>
          </a:xfrm>
          <a:prstGeom prst="rect">
            <a:avLst/>
          </a:prstGeom>
          <a:effectLst/>
        </p:spPr>
        <p:txBody>
          <a:bodyPr vert="horz" lIns="0" tIns="0" rIns="0" bIns="0" rtlCol="0">
            <a:noAutofit/>
          </a:bodyPr>
          <a:lstStyle>
            <a:lvl1pPr>
              <a:defRPr lang="ru-RU" sz="1600" b="0" baseline="0" dirty="0">
                <a:effectLst/>
              </a:defRPr>
            </a:lvl1pPr>
          </a:lstStyle>
          <a:p>
            <a:pPr lvl="0">
              <a:spcAft>
                <a:spcPts val="0"/>
              </a:spcAft>
            </a:pPr>
            <a:r>
              <a:rPr lang="ru-RU" dirty="0"/>
              <a:t>Имя Фамилия</a:t>
            </a:r>
            <a:br>
              <a:rPr lang="ru-RU" dirty="0"/>
            </a:br>
            <a:r>
              <a:rPr lang="ru-RU" dirty="0"/>
              <a:t>Должность</a:t>
            </a:r>
            <a:br>
              <a:rPr lang="ru-RU" dirty="0"/>
            </a:br>
            <a:r>
              <a:rPr lang="ru-RU" dirty="0"/>
              <a:t>Компания / функция / направление</a:t>
            </a:r>
          </a:p>
        </p:txBody>
      </p:sp>
      <p:sp>
        <p:nvSpPr>
          <p:cNvPr id="36" name="Текст 12"/>
          <p:cNvSpPr>
            <a:spLocks noGrp="1"/>
          </p:cNvSpPr>
          <p:nvPr>
            <p:ph type="body" sz="quarter" idx="11" hasCustomPrompt="1"/>
          </p:nvPr>
        </p:nvSpPr>
        <p:spPr>
          <a:xfrm>
            <a:off x="478367" y="6015192"/>
            <a:ext cx="3553884" cy="461080"/>
          </a:xfrm>
          <a:prstGeom prst="rect">
            <a:avLst/>
          </a:prstGeom>
          <a:effectLst/>
        </p:spPr>
        <p:txBody>
          <a:bodyPr/>
          <a:lstStyle>
            <a:lvl1pPr>
              <a:spcBef>
                <a:spcPts val="0"/>
              </a:spcBef>
              <a:spcAft>
                <a:spcPts val="0"/>
              </a:spcAft>
              <a:defRPr sz="1333">
                <a:solidFill>
                  <a:schemeClr val="bg1"/>
                </a:solidFill>
                <a:effectLst/>
              </a:defRPr>
            </a:lvl1pPr>
          </a:lstStyle>
          <a:p>
            <a:pPr lvl="0"/>
            <a:r>
              <a:rPr lang="ru-RU" dirty="0"/>
              <a:t>Название мероприятия</a:t>
            </a:r>
            <a:br>
              <a:rPr lang="ru-RU" dirty="0"/>
            </a:br>
            <a:r>
              <a:rPr lang="ru-RU" dirty="0"/>
              <a:t>Дата проведения</a:t>
            </a:r>
          </a:p>
          <a:p>
            <a:pPr lvl="0"/>
            <a:endParaRPr lang="ru-RU" dirty="0"/>
          </a:p>
        </p:txBody>
      </p:sp>
      <p:pic>
        <p:nvPicPr>
          <p:cNvPr id="30" name="Picture 29"/>
          <p:cNvPicPr>
            <a:picLocks noChangeAspect="1"/>
          </p:cNvPicPr>
          <p:nvPr/>
        </p:nvPicPr>
        <p:blipFill>
          <a:blip r:embed="rId6">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3" name="TextBox 2"/>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13" name="Рисунок 12"/>
          <p:cNvSpPr>
            <a:spLocks noGrp="1"/>
          </p:cNvSpPr>
          <p:nvPr>
            <p:ph type="pic" sz="quarter" idx="12"/>
          </p:nvPr>
        </p:nvSpPr>
        <p:spPr>
          <a:xfrm>
            <a:off x="0" y="3430866"/>
            <a:ext cx="8764797" cy="3427135"/>
          </a:xfrm>
        </p:spPr>
        <p:txBody>
          <a:bodyPr/>
          <a:lstStyle/>
          <a:p>
            <a:r>
              <a:rPr lang="ru-RU" smtClean="0"/>
              <a:t>Вставка рисунка</a:t>
            </a:r>
            <a:endParaRPr lang="ru-RU"/>
          </a:p>
        </p:txBody>
      </p:sp>
      <p:grpSp>
        <p:nvGrpSpPr>
          <p:cNvPr id="4" name="Группа 3"/>
          <p:cNvGrpSpPr>
            <a:grpSpLocks noChangeAspect="1"/>
          </p:cNvGrpSpPr>
          <p:nvPr/>
        </p:nvGrpSpPr>
        <p:grpSpPr>
          <a:xfrm>
            <a:off x="8764800" y="0"/>
            <a:ext cx="3427200" cy="3429000"/>
            <a:chOff x="6573600" y="0"/>
            <a:chExt cx="2570400" cy="2571750"/>
          </a:xfrm>
        </p:grpSpPr>
        <p:sp>
          <p:nvSpPr>
            <p:cNvPr id="14" name="Прямоугольник 13"/>
            <p:cNvSpPr/>
            <p:nvPr/>
          </p:nvSpPr>
          <p:spPr bwMode="auto">
            <a:xfrm>
              <a:off x="6573600" y="0"/>
              <a:ext cx="2570400" cy="2571750"/>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9" name="Полилиния 58"/>
            <p:cNvSpPr>
              <a:spLocks/>
            </p:cNvSpPr>
            <p:nvPr/>
          </p:nvSpPr>
          <p:spPr bwMode="auto">
            <a:xfrm>
              <a:off x="6573600" y="0"/>
              <a:ext cx="2570400" cy="2570400"/>
            </a:xfrm>
            <a:custGeom>
              <a:avLst/>
              <a:gdLst>
                <a:gd name="connsiteX0" fmla="*/ 0 w 5132824"/>
                <a:gd name="connsiteY0" fmla="*/ 4399953 h 5144399"/>
                <a:gd name="connsiteX1" fmla="*/ 505180 w 5132824"/>
                <a:gd name="connsiteY1" fmla="*/ 4891013 h 5144399"/>
                <a:gd name="connsiteX2" fmla="*/ 0 w 5132824"/>
                <a:gd name="connsiteY2" fmla="*/ 5144399 h 5144399"/>
                <a:gd name="connsiteX3" fmla="*/ 0 w 5132824"/>
                <a:gd name="connsiteY3" fmla="*/ 3421556 h 5144399"/>
                <a:gd name="connsiteX4" fmla="*/ 1169120 w 5132824"/>
                <a:gd name="connsiteY4" fmla="*/ 4557997 h 5144399"/>
                <a:gd name="connsiteX5" fmla="*/ 811051 w 5132824"/>
                <a:gd name="connsiteY5" fmla="*/ 4737595 h 5144399"/>
                <a:gd name="connsiteX6" fmla="*/ 0 w 5132824"/>
                <a:gd name="connsiteY6" fmla="*/ 3943515 h 5144399"/>
                <a:gd name="connsiteX7" fmla="*/ 0 w 5132824"/>
                <a:gd name="connsiteY7" fmla="*/ 2443159 h 5144399"/>
                <a:gd name="connsiteX8" fmla="*/ 1833059 w 5132824"/>
                <a:gd name="connsiteY8" fmla="*/ 4224981 h 5144399"/>
                <a:gd name="connsiteX9" fmla="*/ 1476617 w 5132824"/>
                <a:gd name="connsiteY9" fmla="*/ 4403764 h 5144399"/>
                <a:gd name="connsiteX10" fmla="*/ 0 w 5132824"/>
                <a:gd name="connsiteY10" fmla="*/ 2958045 h 5144399"/>
                <a:gd name="connsiteX11" fmla="*/ 4116478 w 5132824"/>
                <a:gd name="connsiteY11" fmla="*/ 2061035 h 5144399"/>
                <a:gd name="connsiteX12" fmla="*/ 5132824 w 5132824"/>
                <a:gd name="connsiteY12" fmla="*/ 2569899 h 5144399"/>
                <a:gd name="connsiteX13" fmla="*/ 4804444 w 5132824"/>
                <a:gd name="connsiteY13" fmla="*/ 2734606 h 5144399"/>
                <a:gd name="connsiteX14" fmla="*/ 0 w 5132824"/>
                <a:gd name="connsiteY14" fmla="*/ 1464763 h 5144399"/>
                <a:gd name="connsiteX15" fmla="*/ 2496999 w 5132824"/>
                <a:gd name="connsiteY15" fmla="*/ 3891965 h 5144399"/>
                <a:gd name="connsiteX16" fmla="*/ 2142183 w 5132824"/>
                <a:gd name="connsiteY16" fmla="*/ 4069932 h 5144399"/>
                <a:gd name="connsiteX17" fmla="*/ 0 w 5132824"/>
                <a:gd name="connsiteY17" fmla="*/ 1972575 h 5144399"/>
                <a:gd name="connsiteX18" fmla="*/ 2056530 w 5132824"/>
                <a:gd name="connsiteY18" fmla="*/ 1029662 h 5144399"/>
                <a:gd name="connsiteX19" fmla="*/ 3119486 w 5132824"/>
                <a:gd name="connsiteY19" fmla="*/ 1561862 h 5144399"/>
                <a:gd name="connsiteX20" fmla="*/ 4488817 w 5132824"/>
                <a:gd name="connsiteY20" fmla="*/ 2892917 h 5144399"/>
                <a:gd name="connsiteX21" fmla="*/ 4138879 w 5132824"/>
                <a:gd name="connsiteY21" fmla="*/ 3068437 h 5144399"/>
                <a:gd name="connsiteX22" fmla="*/ 0 w 5132824"/>
                <a:gd name="connsiteY22" fmla="*/ 486366 h 5144399"/>
                <a:gd name="connsiteX23" fmla="*/ 3160939 w 5132824"/>
                <a:gd name="connsiteY23" fmla="*/ 3558949 h 5144399"/>
                <a:gd name="connsiteX24" fmla="*/ 2807748 w 5132824"/>
                <a:gd name="connsiteY24" fmla="*/ 3736100 h 5144399"/>
                <a:gd name="connsiteX25" fmla="*/ 0 w 5132824"/>
                <a:gd name="connsiteY25" fmla="*/ 987105 h 5144399"/>
                <a:gd name="connsiteX26" fmla="*/ 0 w 5132824"/>
                <a:gd name="connsiteY26" fmla="*/ 0 h 5144399"/>
                <a:gd name="connsiteX27" fmla="*/ 1043834 w 5132824"/>
                <a:gd name="connsiteY27" fmla="*/ 522626 h 5144399"/>
                <a:gd name="connsiteX28" fmla="*/ 3824878 w 5132824"/>
                <a:gd name="connsiteY28" fmla="*/ 3225933 h 5144399"/>
                <a:gd name="connsiteX29" fmla="*/ 3473314 w 5132824"/>
                <a:gd name="connsiteY29" fmla="*/ 3402269 h 5144399"/>
                <a:gd name="connsiteX30" fmla="*/ 0 w 5132824"/>
                <a:gd name="connsiteY30" fmla="*/ 1635 h 514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32824" h="5144399">
                  <a:moveTo>
                    <a:pt x="0" y="4399953"/>
                  </a:moveTo>
                  <a:lnTo>
                    <a:pt x="505180" y="4891013"/>
                  </a:lnTo>
                  <a:lnTo>
                    <a:pt x="0" y="5144399"/>
                  </a:lnTo>
                  <a:close/>
                  <a:moveTo>
                    <a:pt x="0" y="3421556"/>
                  </a:moveTo>
                  <a:lnTo>
                    <a:pt x="1169120" y="4557997"/>
                  </a:lnTo>
                  <a:lnTo>
                    <a:pt x="811051" y="4737595"/>
                  </a:lnTo>
                  <a:lnTo>
                    <a:pt x="0" y="3943515"/>
                  </a:lnTo>
                  <a:close/>
                  <a:moveTo>
                    <a:pt x="0" y="2443159"/>
                  </a:moveTo>
                  <a:lnTo>
                    <a:pt x="1833059" y="4224981"/>
                  </a:lnTo>
                  <a:lnTo>
                    <a:pt x="1476617" y="4403764"/>
                  </a:lnTo>
                  <a:lnTo>
                    <a:pt x="0" y="2958045"/>
                  </a:lnTo>
                  <a:close/>
                  <a:moveTo>
                    <a:pt x="4116478" y="2061035"/>
                  </a:moveTo>
                  <a:lnTo>
                    <a:pt x="5132824" y="2569899"/>
                  </a:lnTo>
                  <a:lnTo>
                    <a:pt x="4804444" y="2734606"/>
                  </a:lnTo>
                  <a:close/>
                  <a:moveTo>
                    <a:pt x="0" y="1464763"/>
                  </a:moveTo>
                  <a:lnTo>
                    <a:pt x="2496999" y="3891965"/>
                  </a:lnTo>
                  <a:lnTo>
                    <a:pt x="2142183" y="4069932"/>
                  </a:lnTo>
                  <a:lnTo>
                    <a:pt x="0" y="1972575"/>
                  </a:lnTo>
                  <a:close/>
                  <a:moveTo>
                    <a:pt x="2056530" y="1029662"/>
                  </a:moveTo>
                  <a:lnTo>
                    <a:pt x="3119486" y="1561862"/>
                  </a:lnTo>
                  <a:lnTo>
                    <a:pt x="4488817" y="2892917"/>
                  </a:lnTo>
                  <a:lnTo>
                    <a:pt x="4138879" y="3068437"/>
                  </a:lnTo>
                  <a:close/>
                  <a:moveTo>
                    <a:pt x="0" y="486366"/>
                  </a:moveTo>
                  <a:lnTo>
                    <a:pt x="3160939" y="3558949"/>
                  </a:lnTo>
                  <a:lnTo>
                    <a:pt x="2807748" y="3736100"/>
                  </a:lnTo>
                  <a:lnTo>
                    <a:pt x="0" y="987105"/>
                  </a:lnTo>
                  <a:close/>
                  <a:moveTo>
                    <a:pt x="0" y="0"/>
                  </a:moveTo>
                  <a:lnTo>
                    <a:pt x="1043834" y="522626"/>
                  </a:lnTo>
                  <a:lnTo>
                    <a:pt x="3824878" y="3225933"/>
                  </a:lnTo>
                  <a:lnTo>
                    <a:pt x="3473314" y="3402269"/>
                  </a:lnTo>
                  <a:lnTo>
                    <a:pt x="0" y="1635"/>
                  </a:lnTo>
                  <a:close/>
                </a:path>
              </a:pathLst>
            </a:cu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ru-RU" sz="2400" b="1" i="0" u="none" strike="noStrike" kern="0" cap="none" spc="0" normalizeH="0" baseline="0" noProof="0" smtClean="0">
                <a:ln>
                  <a:noFill/>
                </a:ln>
                <a:solidFill>
                  <a:prstClr val="black"/>
                </a:solidFill>
                <a:effectLst/>
                <a:uLnTx/>
                <a:uFillTx/>
              </a:endParaRPr>
            </a:p>
          </p:txBody>
        </p:sp>
      </p:grpSp>
      <p:sp>
        <p:nvSpPr>
          <p:cNvPr id="56" name="Текст 7"/>
          <p:cNvSpPr>
            <a:spLocks noGrp="1"/>
          </p:cNvSpPr>
          <p:nvPr>
            <p:ph type="body" sz="quarter" idx="15" hasCustomPrompt="1"/>
          </p:nvPr>
        </p:nvSpPr>
        <p:spPr>
          <a:xfrm>
            <a:off x="478368" y="1779706"/>
            <a:ext cx="7822353" cy="647700"/>
          </a:xfrm>
        </p:spPr>
        <p:txBody>
          <a:bodyPr/>
          <a:lstStyle>
            <a:lvl1pPr>
              <a:defRPr baseline="0"/>
            </a:lvl1pPr>
          </a:lstStyle>
          <a:p>
            <a:pPr lvl="0"/>
            <a:r>
              <a:rPr lang="ru-RU" dirty="0" smtClean="0"/>
              <a:t>Подзаголовок (заполняется по необходимости)</a:t>
            </a:r>
          </a:p>
        </p:txBody>
      </p:sp>
      <p:grpSp>
        <p:nvGrpSpPr>
          <p:cNvPr id="39" name="Группа 38"/>
          <p:cNvGrpSpPr/>
          <p:nvPr/>
        </p:nvGrpSpPr>
        <p:grpSpPr>
          <a:xfrm>
            <a:off x="12135859" y="-56814"/>
            <a:ext cx="3815344" cy="6914817"/>
            <a:chOff x="9101894" y="-42611"/>
            <a:chExt cx="2861508" cy="5186113"/>
          </a:xfrm>
        </p:grpSpPr>
        <p:sp>
          <p:nvSpPr>
            <p:cNvPr id="40" name="Прямоугольник 39"/>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41" name="Прямая соединительная линия 40"/>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2" name="Группа 41"/>
            <p:cNvGrpSpPr/>
            <p:nvPr/>
          </p:nvGrpSpPr>
          <p:grpSpPr>
            <a:xfrm>
              <a:off x="9101894" y="-42611"/>
              <a:ext cx="623008" cy="5155816"/>
              <a:chOff x="9101894" y="-42611"/>
              <a:chExt cx="623008" cy="5155816"/>
            </a:xfrm>
          </p:grpSpPr>
          <p:sp>
            <p:nvSpPr>
              <p:cNvPr id="43" name="Прямоугольник 42"/>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4" name="Прямоугольник 43"/>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5" name="Прямоугольник 44"/>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6" name="Прямоугольник 45"/>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7" name="Прямоугольник 46"/>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8" name="Прямоугольник 47"/>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9" name="Прямоугольник 48"/>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0" name="Прямоугольник 49"/>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1" name="Прямоугольник 50"/>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2" name="Прямоугольник 51"/>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3" name="Прямоугольник 52"/>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4" name="Прямоугольник 53"/>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5" name="Прямоугольник 54"/>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8" name="Прямоугольник 57"/>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60" name="Прямоугольник 59"/>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61" name="TextBox 60"/>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62" name="TextBox 61"/>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3" name="Прямоугольник 62"/>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4" name="Прямоугольник 63"/>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5" name="Прямоугольник 64"/>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6" name="Прямоугольник 65"/>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spTree>
    <p:extLst>
      <p:ext uri="{BB962C8B-B14F-4D97-AF65-F5344CB8AC3E}">
        <p14:creationId xmlns:p14="http://schemas.microsoft.com/office/powerpoint/2010/main" val="499570124"/>
      </p:ext>
    </p:extLst>
  </p:cSld>
  <p:clrMapOvr>
    <a:masterClrMapping/>
  </p:clrMapOvr>
  <p:timing>
    <p:tnLst>
      <p:par>
        <p:cTn id="1" dur="indefinite" restart="never" nodeType="tmRoot"/>
      </p:par>
    </p:tnLst>
  </p:timing>
  <p:hf hdr="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Две области 16">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1123413327"/>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102528"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0" y="1"/>
            <a:ext cx="6096000" cy="6068484"/>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9" name="Заголовок 8"/>
          <p:cNvSpPr>
            <a:spLocks noGrp="1"/>
          </p:cNvSpPr>
          <p:nvPr>
            <p:ph type="title"/>
          </p:nvPr>
        </p:nvSpPr>
        <p:spPr>
          <a:xfrm>
            <a:off x="522557" y="463845"/>
            <a:ext cx="5373793" cy="896836"/>
          </a:xfrm>
        </p:spPr>
        <p:txBody>
          <a:bodyPr vert="horz"/>
          <a:lstStyle>
            <a:lvl1pPr>
              <a:defRPr>
                <a:solidFill>
                  <a:schemeClr val="bg1"/>
                </a:solidFill>
              </a:defRPr>
            </a:lvl1pPr>
          </a:lstStyle>
          <a:p>
            <a:r>
              <a:rPr lang="ru-RU" smtClean="0"/>
              <a:t>Образец заголовка</a:t>
            </a:r>
            <a:endParaRPr lang="ru-RU" dirty="0"/>
          </a:p>
        </p:txBody>
      </p:sp>
    </p:spTree>
    <p:extLst>
      <p:ext uri="{BB962C8B-B14F-4D97-AF65-F5344CB8AC3E}">
        <p14:creationId xmlns:p14="http://schemas.microsoft.com/office/powerpoint/2010/main" val="1752507495"/>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Две области 17">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3884098440"/>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103552"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0" y="1"/>
            <a:ext cx="6096000" cy="6068484"/>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9" name="Заголовок 8"/>
          <p:cNvSpPr>
            <a:spLocks noGrp="1"/>
          </p:cNvSpPr>
          <p:nvPr>
            <p:ph type="title"/>
          </p:nvPr>
        </p:nvSpPr>
        <p:spPr>
          <a:xfrm>
            <a:off x="478367" y="463845"/>
            <a:ext cx="5360247" cy="896836"/>
          </a:xfrm>
        </p:spPr>
        <p:txBody>
          <a:bodyPr vert="horz"/>
          <a:lstStyle>
            <a:lvl1pPr>
              <a:defRPr>
                <a:solidFill>
                  <a:schemeClr val="bg1"/>
                </a:solidFill>
              </a:defRPr>
            </a:lvl1pPr>
          </a:lstStyle>
          <a:p>
            <a:r>
              <a:rPr lang="ru-RU" smtClean="0"/>
              <a:t>Образец заголовка</a:t>
            </a:r>
            <a:endParaRPr lang="ru-RU" dirty="0"/>
          </a:p>
        </p:txBody>
      </p:sp>
    </p:spTree>
    <p:extLst>
      <p:ext uri="{BB962C8B-B14F-4D97-AF65-F5344CB8AC3E}">
        <p14:creationId xmlns:p14="http://schemas.microsoft.com/office/powerpoint/2010/main" val="305949938"/>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Две области 18">
    <p:spTree>
      <p:nvGrpSpPr>
        <p:cNvPr id="1" name=""/>
        <p:cNvGrpSpPr/>
        <p:nvPr/>
      </p:nvGrpSpPr>
      <p:grpSpPr>
        <a:xfrm>
          <a:off x="0" y="0"/>
          <a:ext cx="0" cy="0"/>
          <a:chOff x="0" y="0"/>
          <a:chExt cx="0" cy="0"/>
        </a:xfrm>
      </p:grpSpPr>
      <p:graphicFrame>
        <p:nvGraphicFramePr>
          <p:cNvPr id="4" name="Объект 3" hidden="1"/>
          <p:cNvGraphicFramePr>
            <a:graphicFrameLocks noChangeAspect="1"/>
          </p:cNvGraphicFramePr>
          <p:nvPr>
            <p:custDataLst>
              <p:tags r:id="rId2"/>
            </p:custDataLst>
            <p:extLst>
              <p:ext uri="{D42A27DB-BD31-4B8C-83A1-F6EECF244321}">
                <p14:modId xmlns:p14="http://schemas.microsoft.com/office/powerpoint/2010/main" val="938950192"/>
              </p:ext>
            </p:extLst>
          </p:nvPr>
        </p:nvGraphicFramePr>
        <p:xfrm>
          <a:off x="1970" y="1605"/>
          <a:ext cx="1953" cy="1587"/>
        </p:xfrm>
        <a:graphic>
          <a:graphicData uri="http://schemas.openxmlformats.org/presentationml/2006/ole">
            <mc:AlternateContent xmlns:mc="http://schemas.openxmlformats.org/markup-compatibility/2006">
              <mc:Choice xmlns:v="urn:schemas-microsoft-com:vml" Requires="v">
                <p:oleObj spid="_x0000_s104576" name="Слайд think-cell" r:id="rId4" imgW="270" imgH="270" progId="TCLayout.ActiveDocument.1">
                  <p:embed/>
                </p:oleObj>
              </mc:Choice>
              <mc:Fallback>
                <p:oleObj name="Слайд think-cell" r:id="rId4" imgW="270" imgH="270" progId="TCLayout.ActiveDocument.1">
                  <p:embed/>
                  <p:pic>
                    <p:nvPicPr>
                      <p:cNvPr id="4" name="Объект 3" hidden="1"/>
                      <p:cNvPicPr/>
                      <p:nvPr/>
                    </p:nvPicPr>
                    <p:blipFill>
                      <a:blip r:embed="rId5"/>
                      <a:stretch>
                        <a:fillRect/>
                      </a:stretch>
                    </p:blipFill>
                    <p:spPr>
                      <a:xfrm>
                        <a:off x="1970" y="1605"/>
                        <a:ext cx="1953" cy="1587"/>
                      </a:xfrm>
                      <a:prstGeom prst="rect">
                        <a:avLst/>
                      </a:prstGeom>
                    </p:spPr>
                  </p:pic>
                </p:oleObj>
              </mc:Fallback>
            </mc:AlternateContent>
          </a:graphicData>
        </a:graphic>
      </p:graphicFrame>
      <p:sp>
        <p:nvSpPr>
          <p:cNvPr id="6" name="Дата 5"/>
          <p:cNvSpPr>
            <a:spLocks noGrp="1"/>
          </p:cNvSpPr>
          <p:nvPr>
            <p:ph type="dt" sz="half" idx="10"/>
          </p:nvPr>
        </p:nvSpPr>
        <p:spPr/>
        <p:txBody>
          <a:bodyPr/>
          <a:lstStyle/>
          <a:p>
            <a:pPr algn="r"/>
            <a:endParaRPr lang="ru-RU" dirty="0"/>
          </a:p>
        </p:txBody>
      </p:sp>
      <p:sp>
        <p:nvSpPr>
          <p:cNvPr id="7" name="Нижний колонтитул 6"/>
          <p:cNvSpPr>
            <a:spLocks noGrp="1"/>
          </p:cNvSpPr>
          <p:nvPr>
            <p:ph type="ftr" sz="quarter" idx="11"/>
          </p:nvPr>
        </p:nvSpPr>
        <p:spPr/>
        <p:txBody>
          <a:bodyPr/>
          <a:lstStyle/>
          <a:p>
            <a:r>
              <a:rPr lang="ru-RU" smtClean="0"/>
              <a:t>Название презентации</a:t>
            </a:r>
            <a:endParaRPr lang="ru-RU" dirty="0"/>
          </a:p>
        </p:txBody>
      </p:sp>
      <p:sp>
        <p:nvSpPr>
          <p:cNvPr id="8" name="Номер слайда 7"/>
          <p:cNvSpPr>
            <a:spLocks noGrp="1"/>
          </p:cNvSpPr>
          <p:nvPr>
            <p:ph type="sldNum" sz="quarter" idx="12"/>
          </p:nvPr>
        </p:nvSpPr>
        <p:spPr/>
        <p:txBody>
          <a:bodyPr/>
          <a:lstStyle/>
          <a:p>
            <a:fld id="{31ED88B6-9D2D-479B-ABA6-BAE9EF28FCC0}" type="slidenum">
              <a:rPr lang="ru-RU" smtClean="0"/>
              <a:pPr/>
              <a:t>‹#›</a:t>
            </a:fld>
            <a:endParaRPr lang="ru-RU" dirty="0"/>
          </a:p>
        </p:txBody>
      </p:sp>
      <p:sp>
        <p:nvSpPr>
          <p:cNvPr id="2" name="Прямоугольник 1"/>
          <p:cNvSpPr/>
          <p:nvPr/>
        </p:nvSpPr>
        <p:spPr bwMode="auto">
          <a:xfrm>
            <a:off x="0" y="1"/>
            <a:ext cx="6096000" cy="6068484"/>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sp>
        <p:nvSpPr>
          <p:cNvPr id="5" name="Текст 4"/>
          <p:cNvSpPr>
            <a:spLocks noGrp="1"/>
          </p:cNvSpPr>
          <p:nvPr>
            <p:ph type="body" sz="quarter" idx="13"/>
          </p:nvPr>
        </p:nvSpPr>
        <p:spPr>
          <a:xfrm>
            <a:off x="478367" y="463844"/>
            <a:ext cx="5380567" cy="897467"/>
          </a:xfrm>
        </p:spPr>
        <p:txBody>
          <a:bodyPr/>
          <a:lstStyle>
            <a:lvl1pPr>
              <a:defRPr sz="2667"/>
            </a:lvl1pPr>
          </a:lstStyle>
          <a:p>
            <a:pPr lvl="0"/>
            <a:r>
              <a:rPr lang="ru-RU" smtClean="0"/>
              <a:t>Образец текста</a:t>
            </a:r>
          </a:p>
        </p:txBody>
      </p:sp>
    </p:spTree>
    <p:extLst>
      <p:ext uri="{BB962C8B-B14F-4D97-AF65-F5344CB8AC3E}">
        <p14:creationId xmlns:p14="http://schemas.microsoft.com/office/powerpoint/2010/main" val="944544026"/>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Обложка 30">
    <p:bg>
      <p:bgPr>
        <a:solidFill>
          <a:schemeClr val="bg1"/>
        </a:solidFill>
        <a:effectLst/>
      </p:bgPr>
    </p:bg>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05726" name="Слайд think-cell" r:id="rId5" imgW="270" imgH="270" progId="TCLayout.ActiveDocument.1">
                  <p:embed/>
                </p:oleObj>
              </mc:Choice>
              <mc:Fallback>
                <p:oleObj name="Слайд think-cell" r:id="rId5" imgW="270" imgH="270" progId="TCLayout.ActiveDocument.1">
                  <p:embed/>
                  <p:pic>
                    <p:nvPicPr>
                      <p:cNvPr id="10" name="Объект 9" hidden="1"/>
                      <p:cNvPicPr/>
                      <p:nvPr/>
                    </p:nvPicPr>
                    <p:blipFill>
                      <a:blip r:embed="rId6"/>
                      <a:stretch>
                        <a:fillRect/>
                      </a:stretch>
                    </p:blipFill>
                    <p:spPr>
                      <a:xfrm>
                        <a:off x="2121" y="2119"/>
                        <a:ext cx="2116" cy="2116"/>
                      </a:xfrm>
                      <a:prstGeom prst="rect">
                        <a:avLst/>
                      </a:prstGeom>
                    </p:spPr>
                  </p:pic>
                </p:oleObj>
              </mc:Fallback>
            </mc:AlternateContent>
          </a:graphicData>
        </a:graphic>
      </p:graphicFrame>
      <p:sp>
        <p:nvSpPr>
          <p:cNvPr id="13" name="Рисунок 12"/>
          <p:cNvSpPr>
            <a:spLocks noGrp="1"/>
          </p:cNvSpPr>
          <p:nvPr>
            <p:ph type="pic" sz="quarter" idx="12" hasCustomPrompt="1"/>
          </p:nvPr>
        </p:nvSpPr>
        <p:spPr>
          <a:xfrm>
            <a:off x="0" y="1"/>
            <a:ext cx="8764797" cy="6858000"/>
          </a:xfrm>
          <a:solidFill>
            <a:schemeClr val="tx2"/>
          </a:solidFill>
        </p:spPr>
        <p:txBody>
          <a:bodyPr/>
          <a:lstStyle>
            <a:lvl1pPr>
              <a:defRPr/>
            </a:lvl1pPr>
          </a:lstStyle>
          <a:p>
            <a:r>
              <a:rPr lang="ru-RU" dirty="0" smtClean="0"/>
              <a:t>Фото</a:t>
            </a:r>
            <a:endParaRPr lang="ru-RU" dirty="0"/>
          </a:p>
        </p:txBody>
      </p:sp>
      <p:sp>
        <p:nvSpPr>
          <p:cNvPr id="57" name="Прямоугольник 56"/>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pic>
        <p:nvPicPr>
          <p:cNvPr id="30" name="Picture 29"/>
          <p:cNvPicPr>
            <a:picLocks noChangeAspect="1"/>
          </p:cNvPicPr>
          <p:nvPr/>
        </p:nvPicPr>
        <p:blipFill>
          <a:blip r:embed="rId7">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3" name="TextBox 2"/>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
        <p:nvSpPr>
          <p:cNvPr id="6" name="Рисунок 5"/>
          <p:cNvSpPr>
            <a:spLocks noGrp="1"/>
          </p:cNvSpPr>
          <p:nvPr>
            <p:ph type="pic" sz="quarter" idx="13" hasCustomPrompt="1"/>
          </p:nvPr>
        </p:nvSpPr>
        <p:spPr>
          <a:xfrm>
            <a:off x="8764800" y="0"/>
            <a:ext cx="3427200" cy="3427200"/>
          </a:xfrm>
        </p:spPr>
        <p:txBody>
          <a:bodyPr/>
          <a:lstStyle>
            <a:lvl1pPr>
              <a:defRPr/>
            </a:lvl1pPr>
          </a:lstStyle>
          <a:p>
            <a:r>
              <a:rPr lang="ru-RU" dirty="0" smtClean="0"/>
              <a:t>Пиктограмма</a:t>
            </a:r>
            <a:endParaRPr lang="ru-RU" dirty="0"/>
          </a:p>
        </p:txBody>
      </p:sp>
      <p:sp>
        <p:nvSpPr>
          <p:cNvPr id="33" name="Заголовок 1"/>
          <p:cNvSpPr>
            <a:spLocks noGrp="1"/>
          </p:cNvSpPr>
          <p:nvPr>
            <p:ph type="ctrTitle" hasCustomPrompt="1"/>
          </p:nvPr>
        </p:nvSpPr>
        <p:spPr>
          <a:xfrm>
            <a:off x="447431" y="2243904"/>
            <a:ext cx="7869936" cy="2274909"/>
          </a:xfrm>
          <a:effectLst/>
        </p:spPr>
        <p:txBody>
          <a:bodyPr vert="horz" lIns="0" tIns="0" rIns="0" bIns="0" rtlCol="0" anchor="t">
            <a:normAutofit/>
          </a:bodyPr>
          <a:lstStyle>
            <a:lvl1pPr>
              <a:lnSpc>
                <a:spcPct val="85000"/>
              </a:lnSpc>
              <a:defRPr lang="ru-RU" sz="7200" b="0" i="0" u="none" cap="none" spc="0" baseline="0" dirty="0">
                <a:ln>
                  <a:noFill/>
                </a:ln>
                <a:solidFill>
                  <a:srgbClr val="FFFFFF"/>
                </a:solidFill>
                <a:effectLst/>
                <a:ea typeface="+mn-ea"/>
                <a:cs typeface="Arial"/>
              </a:defRPr>
            </a:lvl1pPr>
          </a:lstStyle>
          <a:p>
            <a:pPr lvl="0">
              <a:lnSpc>
                <a:spcPct val="85000"/>
              </a:lnSpc>
            </a:pPr>
            <a:r>
              <a:rPr lang="ru-RU" dirty="0" smtClean="0"/>
              <a:t>Название презентации</a:t>
            </a:r>
            <a:endParaRPr lang="ru-RU" dirty="0"/>
          </a:p>
        </p:txBody>
      </p:sp>
      <p:sp>
        <p:nvSpPr>
          <p:cNvPr id="35" name="Текст 12"/>
          <p:cNvSpPr>
            <a:spLocks noGrp="1"/>
          </p:cNvSpPr>
          <p:nvPr>
            <p:ph type="body" sz="quarter" idx="10" hasCustomPrompt="1"/>
          </p:nvPr>
        </p:nvSpPr>
        <p:spPr>
          <a:xfrm>
            <a:off x="478368" y="5325050"/>
            <a:ext cx="7822353" cy="748373"/>
          </a:xfrm>
          <a:prstGeom prst="rect">
            <a:avLst/>
          </a:prstGeom>
          <a:effectLst/>
        </p:spPr>
        <p:txBody>
          <a:bodyPr vert="horz" lIns="0" tIns="0" rIns="0" bIns="0" rtlCol="0">
            <a:noAutofit/>
          </a:bodyPr>
          <a:lstStyle>
            <a:lvl1pPr>
              <a:spcAft>
                <a:spcPts val="0"/>
              </a:spcAft>
              <a:defRPr lang="ru-RU" sz="1600" b="0" baseline="0" dirty="0">
                <a:solidFill>
                  <a:srgbClr val="FFFFFF"/>
                </a:solidFill>
                <a:effectLst/>
              </a:defRPr>
            </a:lvl1pPr>
          </a:lstStyle>
          <a:p>
            <a:pPr lvl="0">
              <a:spcAft>
                <a:spcPts val="0"/>
              </a:spcAft>
            </a:pPr>
            <a:r>
              <a:rPr lang="ru-RU" dirty="0" smtClean="0"/>
              <a:t>Имя Фамилия</a:t>
            </a:r>
            <a:br>
              <a:rPr lang="ru-RU" dirty="0" smtClean="0"/>
            </a:br>
            <a:r>
              <a:rPr lang="ru-RU" dirty="0" smtClean="0"/>
              <a:t>Должность</a:t>
            </a:r>
            <a:br>
              <a:rPr lang="ru-RU" dirty="0" smtClean="0"/>
            </a:br>
            <a:r>
              <a:rPr lang="ru-RU" dirty="0" smtClean="0"/>
              <a:t>Компания / функция / направление</a:t>
            </a:r>
            <a:endParaRPr lang="ru-RU" dirty="0"/>
          </a:p>
        </p:txBody>
      </p:sp>
      <p:sp>
        <p:nvSpPr>
          <p:cNvPr id="36" name="Текст 12"/>
          <p:cNvSpPr>
            <a:spLocks noGrp="1"/>
          </p:cNvSpPr>
          <p:nvPr>
            <p:ph type="body" sz="quarter" idx="11" hasCustomPrompt="1"/>
          </p:nvPr>
        </p:nvSpPr>
        <p:spPr>
          <a:xfrm>
            <a:off x="478368" y="6202236"/>
            <a:ext cx="7822353" cy="461080"/>
          </a:xfrm>
          <a:prstGeom prst="rect">
            <a:avLst/>
          </a:prstGeom>
          <a:effectLst/>
        </p:spPr>
        <p:txBody>
          <a:bodyPr/>
          <a:lstStyle>
            <a:lvl1pPr>
              <a:spcBef>
                <a:spcPts val="0"/>
              </a:spcBef>
              <a:spcAft>
                <a:spcPts val="0"/>
              </a:spcAft>
              <a:defRPr sz="1333" baseline="0">
                <a:solidFill>
                  <a:srgbClr val="FFFFFF"/>
                </a:solidFill>
                <a:effectLst/>
              </a:defRPr>
            </a:lvl1pPr>
          </a:lstStyle>
          <a:p>
            <a:pPr lvl="0"/>
            <a:r>
              <a:rPr lang="ru-RU" dirty="0" smtClean="0"/>
              <a:t>Название мероприятия</a:t>
            </a:r>
            <a:br>
              <a:rPr lang="ru-RU" dirty="0" smtClean="0"/>
            </a:br>
            <a:r>
              <a:rPr lang="ru-RU" dirty="0" smtClean="0"/>
              <a:t>Дата проведения</a:t>
            </a:r>
          </a:p>
          <a:p>
            <a:pPr lvl="0"/>
            <a:endParaRPr lang="ru-RU" dirty="0"/>
          </a:p>
        </p:txBody>
      </p:sp>
      <p:sp>
        <p:nvSpPr>
          <p:cNvPr id="56" name="Текст 7"/>
          <p:cNvSpPr>
            <a:spLocks noGrp="1"/>
          </p:cNvSpPr>
          <p:nvPr>
            <p:ph type="body" sz="quarter" idx="15" hasCustomPrompt="1"/>
          </p:nvPr>
        </p:nvSpPr>
        <p:spPr>
          <a:xfrm>
            <a:off x="478368" y="4548537"/>
            <a:ext cx="7839000" cy="647700"/>
          </a:xfrm>
        </p:spPr>
        <p:txBody>
          <a:bodyPr/>
          <a:lstStyle>
            <a:lvl1pPr>
              <a:defRPr baseline="0">
                <a:solidFill>
                  <a:srgbClr val="FFFFFF"/>
                </a:solidFill>
              </a:defRPr>
            </a:lvl1pPr>
          </a:lstStyle>
          <a:p>
            <a:pPr lvl="0"/>
            <a:r>
              <a:rPr lang="ru-RU" dirty="0" smtClean="0"/>
              <a:t>Подзаголовок (заполняется по необходимости)</a:t>
            </a:r>
          </a:p>
        </p:txBody>
      </p:sp>
      <p:grpSp>
        <p:nvGrpSpPr>
          <p:cNvPr id="37" name="Группа 36"/>
          <p:cNvGrpSpPr/>
          <p:nvPr/>
        </p:nvGrpSpPr>
        <p:grpSpPr>
          <a:xfrm>
            <a:off x="12135859" y="-56814"/>
            <a:ext cx="3815344" cy="6914817"/>
            <a:chOff x="9101894" y="-42611"/>
            <a:chExt cx="2861508" cy="5186113"/>
          </a:xfrm>
        </p:grpSpPr>
        <p:sp>
          <p:nvSpPr>
            <p:cNvPr id="38" name="Прямоугольник 37"/>
            <p:cNvSpPr/>
            <p:nvPr/>
          </p:nvSpPr>
          <p:spPr>
            <a:xfrm>
              <a:off x="9181869" y="3"/>
              <a:ext cx="2781533" cy="5143499"/>
            </a:xfrm>
            <a:prstGeom prst="rect">
              <a:avLst/>
            </a:prstGeom>
            <a:solidFill>
              <a:schemeClr val="accent1"/>
            </a:solidFill>
            <a:ln>
              <a:noFill/>
            </a:ln>
          </p:spPr>
          <p:txBody>
            <a:bodyPr wrap="square" lIns="648000">
              <a:noAutofit/>
            </a:bodyPr>
            <a:lstStyle/>
            <a:p>
              <a:r>
                <a:rPr lang="ru-RU" sz="1600" b="0" dirty="0">
                  <a:solidFill>
                    <a:schemeClr val="bg1"/>
                  </a:solidFill>
                </a:rPr>
                <a:t>Рекомендации </a:t>
              </a:r>
              <a:br>
                <a:rPr lang="ru-RU" sz="1600" b="0" dirty="0">
                  <a:solidFill>
                    <a:schemeClr val="bg1"/>
                  </a:solidFill>
                </a:rPr>
              </a:br>
              <a:r>
                <a:rPr lang="ru-RU" sz="1600" b="0" kern="1200" dirty="0">
                  <a:solidFill>
                    <a:schemeClr val="bg1"/>
                  </a:solidFill>
                  <a:latin typeface="+mn-lt"/>
                  <a:ea typeface="+mn-ea"/>
                  <a:cs typeface="+mn-cs"/>
                </a:rPr>
                <a:t>по оформлению слайдов</a:t>
              </a:r>
            </a:p>
            <a:p>
              <a:pPr marL="0" algn="l" defTabSz="1038851" rtl="0" eaLnBrk="1" latinLnBrk="0" hangingPunct="1"/>
              <a:endParaRPr lang="ru-RU" sz="1067" b="1" kern="1200" dirty="0">
                <a:solidFill>
                  <a:schemeClr val="bg1"/>
                </a:solidFill>
                <a:latin typeface="+mn-lt"/>
                <a:ea typeface="+mn-ea"/>
                <a:cs typeface="+mn-cs"/>
              </a:endParaRPr>
            </a:p>
            <a:p>
              <a:pPr marL="243409" indent="-243409" algn="l" defTabSz="1038851" rtl="0" eaLnBrk="1" latinLnBrk="0" hangingPunct="1">
                <a:spcAft>
                  <a:spcPts val="267"/>
                </a:spcAft>
                <a:buFont typeface="+mj-lt"/>
                <a:buAutoNum type="arabicPeriod"/>
              </a:pPr>
              <a:r>
                <a:rPr lang="ru-RU" sz="1067" b="1" kern="1200" dirty="0">
                  <a:solidFill>
                    <a:schemeClr val="bg1"/>
                  </a:solidFill>
                  <a:latin typeface="+mn-lt"/>
                  <a:ea typeface="+mn-ea"/>
                  <a:cs typeface="+mn-cs"/>
                </a:rPr>
                <a:t>ТЕКСТ</a:t>
              </a:r>
            </a:p>
            <a:p>
              <a:pPr marL="355588" lvl="4" indent="-118529" algn="l">
                <a:spcAft>
                  <a:spcPts val="267"/>
                </a:spcAft>
                <a:buFont typeface="Arial" panose="020B0604020202020204" pitchFamily="34" charset="0"/>
                <a:buChar char="•"/>
              </a:pPr>
              <a:r>
                <a:rPr lang="ru-RU" sz="1067" b="0" dirty="0" err="1">
                  <a:solidFill>
                    <a:schemeClr val="bg1"/>
                  </a:solidFill>
                </a:rPr>
                <a:t>Корп.шрифт</a:t>
              </a:r>
              <a:r>
                <a:rPr lang="ru-RU" sz="1067" b="0" dirty="0">
                  <a:solidFill>
                    <a:schemeClr val="bg1"/>
                  </a:solidFill>
                </a:rPr>
                <a:t> для презентаций</a:t>
              </a:r>
              <a:r>
                <a:rPr lang="ru-RU" sz="1067" b="0" baseline="0" dirty="0">
                  <a:solidFill>
                    <a:schemeClr val="bg1"/>
                  </a:solidFill>
                </a:rPr>
                <a:t> </a:t>
              </a:r>
              <a:r>
                <a:rPr lang="ru-RU" sz="1067" baseline="0" dirty="0">
                  <a:solidFill>
                    <a:schemeClr val="bg1"/>
                  </a:solidFill>
                </a:rPr>
                <a:t>– </a:t>
              </a:r>
              <a:br>
                <a:rPr lang="ru-RU" sz="1067" baseline="0" dirty="0">
                  <a:solidFill>
                    <a:schemeClr val="bg1"/>
                  </a:solidFill>
                </a:rPr>
              </a:br>
              <a:r>
                <a:rPr lang="en-US" sz="1067" b="1" dirty="0">
                  <a:solidFill>
                    <a:schemeClr val="bg1"/>
                  </a:solidFill>
                </a:rPr>
                <a:t>Arial</a:t>
              </a:r>
              <a:r>
                <a:rPr lang="ru-RU" sz="1067" dirty="0">
                  <a:solidFill>
                    <a:schemeClr val="bg1"/>
                  </a:solidFill>
                </a:rPr>
                <a:t> (</a:t>
              </a:r>
              <a:r>
                <a:rPr lang="ru-RU" sz="1067" i="1" dirty="0">
                  <a:solidFill>
                    <a:schemeClr val="bg1"/>
                  </a:solidFill>
                </a:rPr>
                <a:t>д</a:t>
              </a:r>
              <a:r>
                <a:rPr lang="ru-RU" sz="1067" i="1" baseline="0" dirty="0">
                  <a:solidFill>
                    <a:schemeClr val="bg1"/>
                  </a:solidFill>
                </a:rPr>
                <a:t>опустимо:</a:t>
              </a:r>
              <a:r>
                <a:rPr lang="ru-RU" sz="1067" baseline="0" dirty="0">
                  <a:solidFill>
                    <a:schemeClr val="bg1"/>
                  </a:solidFill>
                </a:rPr>
                <a:t> </a:t>
              </a:r>
              <a:r>
                <a:rPr lang="en-US" sz="1067" baseline="0" dirty="0">
                  <a:solidFill>
                    <a:schemeClr val="bg1"/>
                  </a:solidFill>
                </a:rPr>
                <a:t>Arial Narrow</a:t>
              </a:r>
              <a:r>
                <a:rPr lang="ru-RU" sz="1067" baseline="0" dirty="0">
                  <a:solidFill>
                    <a:schemeClr val="bg1"/>
                  </a:solidFill>
                </a:rPr>
                <a:t>)</a:t>
              </a:r>
            </a:p>
            <a:p>
              <a:pPr marL="355588" lvl="4" indent="-118529" algn="l">
                <a:spcAft>
                  <a:spcPts val="267"/>
                </a:spcAft>
                <a:buFont typeface="Arial" panose="020B0604020202020204" pitchFamily="34" charset="0"/>
                <a:buChar char="•"/>
              </a:pPr>
              <a:r>
                <a:rPr lang="ru-RU" sz="1067" baseline="0" dirty="0">
                  <a:solidFill>
                    <a:schemeClr val="bg1"/>
                  </a:solidFill>
                </a:rPr>
                <a:t>Заголовок слайда – </a:t>
              </a:r>
              <a:r>
                <a:rPr lang="ru-RU" sz="1067" b="1" baseline="0" dirty="0">
                  <a:solidFill>
                    <a:schemeClr val="bg1"/>
                  </a:solidFill>
                </a:rPr>
                <a:t>не ниже 16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Текст на слайде – </a:t>
              </a:r>
              <a:r>
                <a:rPr lang="ru-RU" sz="1067" b="1" baseline="0" dirty="0">
                  <a:solidFill>
                    <a:schemeClr val="bg1"/>
                  </a:solidFill>
                </a:rPr>
                <a:t>не ниже </a:t>
              </a:r>
              <a:r>
                <a:rPr lang="en-US" sz="1067" b="1" baseline="0" dirty="0">
                  <a:solidFill>
                    <a:schemeClr val="bg1"/>
                  </a:solidFill>
                </a:rPr>
                <a:t>10</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267"/>
                </a:spcAft>
                <a:buFont typeface="Arial" panose="020B0604020202020204" pitchFamily="34" charset="0"/>
                <a:buChar char="•"/>
              </a:pPr>
              <a:r>
                <a:rPr lang="ru-RU" sz="1067" baseline="0" dirty="0">
                  <a:solidFill>
                    <a:schemeClr val="bg1"/>
                  </a:solidFill>
                </a:rPr>
                <a:t>Примечания – </a:t>
              </a:r>
              <a:r>
                <a:rPr lang="ru-RU" sz="1067" b="1" baseline="0" dirty="0">
                  <a:solidFill>
                    <a:schemeClr val="bg1"/>
                  </a:solidFill>
                </a:rPr>
                <a:t>не ниже </a:t>
              </a:r>
              <a:r>
                <a:rPr lang="en-US" sz="1067" b="1" baseline="0" dirty="0">
                  <a:solidFill>
                    <a:schemeClr val="bg1"/>
                  </a:solidFill>
                </a:rPr>
                <a:t>8</a:t>
              </a:r>
              <a:r>
                <a:rPr lang="ru-RU" sz="1067" b="1" baseline="0" dirty="0">
                  <a:solidFill>
                    <a:schemeClr val="bg1"/>
                  </a:solidFill>
                </a:rPr>
                <a:t> </a:t>
              </a:r>
              <a:r>
                <a:rPr lang="ru-RU" sz="1067" b="1" baseline="0" dirty="0" err="1">
                  <a:solidFill>
                    <a:schemeClr val="bg1"/>
                  </a:solidFill>
                </a:rPr>
                <a:t>пт</a:t>
              </a:r>
              <a:endParaRPr lang="ru-RU" sz="1067" b="1" baseline="0" dirty="0">
                <a:solidFill>
                  <a:schemeClr val="bg1"/>
                </a:solidFill>
              </a:endParaRPr>
            </a:p>
            <a:p>
              <a:pPr marL="355588" lvl="4" indent="-118529" algn="l">
                <a:spcAft>
                  <a:spcPts val="1067"/>
                </a:spcAft>
                <a:buFont typeface="Arial" panose="020B0604020202020204" pitchFamily="34" charset="0"/>
                <a:buChar char="•"/>
              </a:pPr>
              <a:r>
                <a:rPr lang="ru-RU" sz="1067" baseline="0" dirty="0">
                  <a:solidFill>
                    <a:schemeClr val="bg1"/>
                  </a:solidFill>
                </a:rPr>
                <a:t>Используйте на слайде </a:t>
              </a:r>
              <a:br>
                <a:rPr lang="ru-RU" sz="1067" baseline="0" dirty="0">
                  <a:solidFill>
                    <a:schemeClr val="bg1"/>
                  </a:solidFill>
                </a:rPr>
              </a:br>
              <a:r>
                <a:rPr lang="ru-RU" sz="1067" b="1" baseline="0" dirty="0">
                  <a:solidFill>
                    <a:schemeClr val="bg1"/>
                  </a:solidFill>
                </a:rPr>
                <a:t>не более 3 размеров шрифтов</a:t>
              </a:r>
              <a:endParaRPr lang="en-US" sz="1067" b="1" baseline="0" dirty="0">
                <a:solidFill>
                  <a:schemeClr val="bg1"/>
                </a:solidFill>
              </a:endParaRPr>
            </a:p>
            <a:p>
              <a:pPr marL="243409" indent="-243409" algn="l" defTabSz="1038851" rtl="0" eaLnBrk="1" latinLnBrk="0" hangingPunct="1">
                <a:spcBef>
                  <a:spcPts val="400"/>
                </a:spcBef>
                <a:spcAft>
                  <a:spcPts val="267"/>
                </a:spcAft>
                <a:buFont typeface="+mj-lt"/>
                <a:buAutoNum type="arabicPeriod"/>
              </a:pPr>
              <a:r>
                <a:rPr lang="ru-RU" sz="1067" b="1" kern="1200" dirty="0">
                  <a:solidFill>
                    <a:schemeClr val="bg1"/>
                  </a:solidFill>
                  <a:latin typeface="+mn-lt"/>
                  <a:ea typeface="+mn-ea"/>
                  <a:cs typeface="+mn-cs"/>
                </a:rPr>
                <a:t>ДИАГРАММЫ</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единый стиль оформления диаграмм</a:t>
              </a:r>
            </a:p>
            <a:p>
              <a:pPr marL="355588" lvl="1" indent="-105831" algn="l" defTabSz="1038851" rtl="0" eaLnBrk="1" latinLnBrk="0" hangingPunct="1">
                <a:spcAft>
                  <a:spcPts val="267"/>
                </a:spcAft>
                <a:buFont typeface="Arial" panose="020B0604020202020204" pitchFamily="34" charset="0"/>
                <a:buChar char="•"/>
              </a:pPr>
              <a:r>
                <a:rPr lang="ru-RU" sz="1067" b="0" kern="1200" dirty="0">
                  <a:solidFill>
                    <a:schemeClr val="bg1"/>
                  </a:solidFill>
                  <a:latin typeface="+mn-lt"/>
                  <a:ea typeface="+mn-ea"/>
                  <a:cs typeface="+mn-cs"/>
                </a:rPr>
                <a:t>Используйте шрифты одинакового размера в</a:t>
              </a:r>
              <a:r>
                <a:rPr lang="ru-RU" sz="1067" b="0" kern="1200" baseline="0" dirty="0">
                  <a:solidFill>
                    <a:schemeClr val="bg1"/>
                  </a:solidFill>
                  <a:latin typeface="+mn-lt"/>
                  <a:ea typeface="+mn-ea"/>
                  <a:cs typeface="+mn-cs"/>
                </a:rPr>
                <a:t> </a:t>
              </a:r>
              <a:r>
                <a:rPr lang="ru-RU" sz="1067" b="0" kern="1200" dirty="0">
                  <a:solidFill>
                    <a:schemeClr val="bg1"/>
                  </a:solidFill>
                  <a:latin typeface="+mn-lt"/>
                  <a:ea typeface="+mn-ea"/>
                  <a:cs typeface="+mn-cs"/>
                </a:rPr>
                <a:t>диаграммах, располагающихся на одном слайде</a:t>
              </a:r>
            </a:p>
            <a:p>
              <a:pPr marL="355588" lvl="1" indent="-105831" algn="l" defTabSz="1038851" rtl="0" eaLnBrk="1" latinLnBrk="0" hangingPunct="1">
                <a:spcAft>
                  <a:spcPts val="1067"/>
                </a:spcAft>
                <a:buFont typeface="Arial" panose="020B0604020202020204" pitchFamily="34" charset="0"/>
                <a:buChar char="•"/>
              </a:pPr>
              <a:r>
                <a:rPr lang="ru-RU" sz="1067" b="0" kern="1200" dirty="0">
                  <a:solidFill>
                    <a:schemeClr val="bg1"/>
                  </a:solidFill>
                  <a:latin typeface="+mn-lt"/>
                  <a:ea typeface="+mn-ea"/>
                  <a:cs typeface="+mn-cs"/>
                </a:rPr>
                <a:t>На одном слайде – не более 4 диаграмм</a:t>
              </a: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kern="1200" dirty="0">
                  <a:solidFill>
                    <a:schemeClr val="bg1"/>
                  </a:solidFill>
                  <a:latin typeface="+mn-lt"/>
                  <a:ea typeface="+mn-ea"/>
                  <a:cs typeface="+mn-cs"/>
                </a:rPr>
                <a:t>ИКОНКИ</a:t>
              </a:r>
            </a:p>
            <a:p>
              <a:pPr marL="355588" marR="0" lvl="1" indent="-112181" algn="l" defTabSz="1038851" rtl="0" eaLnBrk="1" fontAlgn="auto" latinLnBrk="0" hangingPunct="1">
                <a:lnSpc>
                  <a:spcPct val="100000"/>
                </a:lnSpc>
                <a:spcBef>
                  <a:spcPts val="0"/>
                </a:spcBef>
                <a:spcAft>
                  <a:spcPts val="1067"/>
                </a:spcAft>
                <a:buClrTx/>
                <a:buSzTx/>
                <a:buFont typeface="Arial" panose="020B0604020202020204" pitchFamily="34" charset="0"/>
                <a:buChar char="•"/>
                <a:tabLst/>
                <a:defRPr/>
              </a:pPr>
              <a:r>
                <a:rPr lang="ru-RU" sz="1067" dirty="0">
                  <a:solidFill>
                    <a:schemeClr val="bg1"/>
                  </a:solidFill>
                </a:rPr>
                <a:t>Выбирайте оформление</a:t>
              </a:r>
              <a:r>
                <a:rPr lang="ru-RU" sz="1067" baseline="0" dirty="0">
                  <a:solidFill>
                    <a:schemeClr val="bg1"/>
                  </a:solidFill>
                </a:rPr>
                <a:t> </a:t>
              </a:r>
              <a:br>
                <a:rPr lang="ru-RU" sz="1067" baseline="0" dirty="0">
                  <a:solidFill>
                    <a:schemeClr val="bg1"/>
                  </a:solidFill>
                </a:rPr>
              </a:br>
              <a:r>
                <a:rPr lang="ru-RU" sz="1067" baseline="0" dirty="0">
                  <a:solidFill>
                    <a:schemeClr val="bg1"/>
                  </a:solidFill>
                </a:rPr>
                <a:t>иконок </a:t>
              </a:r>
              <a:r>
                <a:rPr lang="ru-RU" sz="1067" dirty="0">
                  <a:solidFill>
                    <a:schemeClr val="bg1"/>
                  </a:solidFill>
                </a:rPr>
                <a:t>в</a:t>
              </a:r>
              <a:r>
                <a:rPr lang="ru-RU" sz="1067" baseline="0" dirty="0">
                  <a:solidFill>
                    <a:schemeClr val="bg1"/>
                  </a:solidFill>
                </a:rPr>
                <a:t> едином стиле</a:t>
              </a:r>
              <a:endParaRPr lang="ru-RU" sz="1067" b="1" kern="1200" dirty="0">
                <a:solidFill>
                  <a:schemeClr val="bg1"/>
                </a:solidFill>
                <a:latin typeface="+mn-lt"/>
                <a:ea typeface="+mn-ea"/>
                <a:cs typeface="+mn-cs"/>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lang="ru-RU" sz="1067" b="1" dirty="0">
                  <a:solidFill>
                    <a:schemeClr val="bg1"/>
                  </a:solidFill>
                </a:rPr>
                <a:t>ИЗОБРАЖЕНИЯ</a:t>
              </a:r>
            </a:p>
            <a:p>
              <a:pPr marL="355588" lvl="1" indent="-112181">
                <a:spcAft>
                  <a:spcPts val="267"/>
                </a:spcAft>
                <a:buFont typeface="Arial" panose="020B0604020202020204" pitchFamily="34" charset="0"/>
                <a:buChar char="•"/>
              </a:pPr>
              <a:r>
                <a:rPr lang="ru-RU" sz="1067" dirty="0">
                  <a:solidFill>
                    <a:schemeClr val="bg1"/>
                  </a:solidFill>
                </a:rPr>
                <a:t>Нельзя</a:t>
              </a:r>
              <a:r>
                <a:rPr lang="ru-RU" sz="1067" baseline="0" dirty="0">
                  <a:solidFill>
                    <a:schemeClr val="bg1"/>
                  </a:solidFill>
                </a:rPr>
                <a:t> искажать пропорции</a:t>
              </a:r>
            </a:p>
            <a:p>
              <a:pPr marL="355588" lvl="1" indent="-112181">
                <a:spcAft>
                  <a:spcPts val="1067"/>
                </a:spcAft>
                <a:buFont typeface="Arial" panose="020B0604020202020204" pitchFamily="34" charset="0"/>
                <a:buChar char="•"/>
              </a:pPr>
              <a:r>
                <a:rPr lang="ru-RU" sz="1067" dirty="0">
                  <a:solidFill>
                    <a:schemeClr val="bg1"/>
                  </a:solidFill>
                </a:rPr>
                <a:t>Рекомендуемое разрешение</a:t>
              </a:r>
              <a:r>
                <a:rPr lang="ru-RU" sz="1067" baseline="0" dirty="0">
                  <a:solidFill>
                    <a:schemeClr val="bg1"/>
                  </a:solidFill>
                </a:rPr>
                <a:t> – </a:t>
              </a:r>
              <a:br>
                <a:rPr lang="ru-RU" sz="1067" baseline="0" dirty="0">
                  <a:solidFill>
                    <a:schemeClr val="bg1"/>
                  </a:solidFill>
                </a:rPr>
              </a:br>
              <a:r>
                <a:rPr lang="ru-RU" sz="1067" baseline="0" dirty="0">
                  <a:solidFill>
                    <a:schemeClr val="bg1"/>
                  </a:solidFill>
                </a:rPr>
                <a:t>не более 150 пикселей на дюйм</a:t>
              </a:r>
              <a:endParaRPr lang="ru-RU" sz="1067" b="1" dirty="0">
                <a:solidFill>
                  <a:schemeClr val="bg1"/>
                </a:solidFill>
              </a:endParaRPr>
            </a:p>
            <a:p>
              <a:pPr marL="243409" marR="0" lvl="0" indent="-243409" algn="l" defTabSz="1038851" rtl="0" eaLnBrk="1" fontAlgn="auto" latinLnBrk="0" hangingPunct="1">
                <a:lnSpc>
                  <a:spcPct val="100000"/>
                </a:lnSpc>
                <a:spcBef>
                  <a:spcPts val="400"/>
                </a:spcBef>
                <a:spcAft>
                  <a:spcPts val="267"/>
                </a:spcAft>
                <a:buClrTx/>
                <a:buSzTx/>
                <a:buFont typeface="+mj-lt"/>
                <a:buAutoNum type="arabicPeriod"/>
                <a:tabLst/>
                <a:defRPr/>
              </a:pPr>
              <a:r>
                <a:rPr kumimoji="0" lang="ru-RU" sz="1067" b="1" i="0" u="none" strike="noStrike" kern="1200" cap="none" spc="0" normalizeH="0" baseline="0" noProof="0" dirty="0">
                  <a:ln>
                    <a:noFill/>
                  </a:ln>
                  <a:solidFill>
                    <a:schemeClr val="bg1"/>
                  </a:solidFill>
                  <a:effectLst/>
                  <a:uLnTx/>
                  <a:uFillTx/>
                  <a:latin typeface="+mn-lt"/>
                  <a:ea typeface="+mn-ea"/>
                  <a:cs typeface="+mn-cs"/>
                </a:rPr>
                <a:t>ОБЩИЕ РЕКОМЕНДАЦИИ</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Скажите «нет» презентациям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с большим количеством текста</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Используйте простые схемы </a:t>
              </a:r>
              <a:br>
                <a:rPr lang="ru-RU" sz="1067" b="0" kern="1200" dirty="0">
                  <a:solidFill>
                    <a:schemeClr val="bg1"/>
                  </a:solidFill>
                  <a:latin typeface="+mn-lt"/>
                  <a:ea typeface="+mn-ea"/>
                  <a:cs typeface="+mn-cs"/>
                </a:rPr>
              </a:br>
              <a:r>
                <a:rPr lang="ru-RU" sz="1067" b="0" kern="1200" dirty="0">
                  <a:solidFill>
                    <a:schemeClr val="bg1"/>
                  </a:solidFill>
                  <a:latin typeface="+mn-lt"/>
                  <a:ea typeface="+mn-ea"/>
                  <a:cs typeface="+mn-cs"/>
                </a:rPr>
                <a:t>и графику</a:t>
              </a:r>
            </a:p>
            <a:p>
              <a:pPr marL="355588" marR="0" lvl="1" indent="-122764" algn="l" defTabSz="1038851" rtl="0" eaLnBrk="1" fontAlgn="auto" latinLnBrk="0" hangingPunct="1">
                <a:lnSpc>
                  <a:spcPct val="100000"/>
                </a:lnSpc>
                <a:spcBef>
                  <a:spcPts val="0"/>
                </a:spcBef>
                <a:spcAft>
                  <a:spcPts val="267"/>
                </a:spcAft>
                <a:buClrTx/>
                <a:buSzTx/>
                <a:buFont typeface="Arial" panose="020B0604020202020204" pitchFamily="34" charset="0"/>
                <a:buChar char="•"/>
                <a:tabLst/>
                <a:defRPr/>
              </a:pPr>
              <a:r>
                <a:rPr lang="ru-RU" sz="1067" b="0" kern="1200" dirty="0">
                  <a:solidFill>
                    <a:schemeClr val="bg1"/>
                  </a:solidFill>
                  <a:latin typeface="+mn-lt"/>
                  <a:ea typeface="+mn-ea"/>
                  <a:cs typeface="+mn-cs"/>
                </a:rPr>
                <a:t>Делайте слайды лаконичными</a:t>
              </a:r>
            </a:p>
            <a:p>
              <a:pPr marL="762837" marR="0" lvl="1" indent="-243409" algn="l" defTabSz="1038851" rtl="0" eaLnBrk="1" fontAlgn="auto" latinLnBrk="0" hangingPunct="1">
                <a:lnSpc>
                  <a:spcPct val="100000"/>
                </a:lnSpc>
                <a:spcBef>
                  <a:spcPts val="0"/>
                </a:spcBef>
                <a:spcAft>
                  <a:spcPts val="400"/>
                </a:spcAft>
                <a:buClrTx/>
                <a:buSzTx/>
                <a:buFont typeface="+mj-lt"/>
                <a:buAutoNum type="arabicPeriod"/>
                <a:tabLst/>
                <a:defRPr/>
              </a:pPr>
              <a:endParaRPr lang="ru-RU" sz="1067" b="1" kern="1200" dirty="0">
                <a:solidFill>
                  <a:schemeClr val="bg1"/>
                </a:solidFill>
                <a:latin typeface="+mn-lt"/>
                <a:ea typeface="+mn-ea"/>
                <a:cs typeface="+mn-cs"/>
              </a:endParaRPr>
            </a:p>
          </p:txBody>
        </p:sp>
        <p:cxnSp>
          <p:nvCxnSpPr>
            <p:cNvPr id="39" name="Прямая соединительная линия 38"/>
            <p:cNvCxnSpPr/>
            <p:nvPr/>
          </p:nvCxnSpPr>
          <p:spPr bwMode="auto">
            <a:xfrm>
              <a:off x="9753602" y="444502"/>
              <a:ext cx="2051050" cy="0"/>
            </a:xfrm>
            <a:prstGeom prst="line">
              <a:avLst/>
            </a:prstGeom>
            <a:solidFill>
              <a:schemeClr val="accent1"/>
            </a:solidFill>
            <a:ln w="31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Группа 39"/>
            <p:cNvGrpSpPr/>
            <p:nvPr/>
          </p:nvGrpSpPr>
          <p:grpSpPr>
            <a:xfrm>
              <a:off x="9101894" y="-42611"/>
              <a:ext cx="623008" cy="5155816"/>
              <a:chOff x="9101894" y="-42611"/>
              <a:chExt cx="623008" cy="5155816"/>
            </a:xfrm>
          </p:grpSpPr>
          <p:sp>
            <p:nvSpPr>
              <p:cNvPr id="41" name="Прямоугольник 4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42" name="Прямоугольник 4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4" name="Прямоугольник 4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5" name="Прямоугольник 4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6" name="Прямоугольник 4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7" name="Прямоугольник 4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8" name="Прямоугольник 47"/>
              <p:cNvSpPr/>
              <p:nvPr/>
            </p:nvSpPr>
            <p:spPr>
              <a:xfrm>
                <a:off x="9249091" y="588086"/>
                <a:ext cx="377590" cy="438150"/>
              </a:xfrm>
              <a:prstGeom prst="rect">
                <a:avLst/>
              </a:prstGeom>
              <a:solidFill>
                <a:schemeClr val="tx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9" name="Прямоугольник 48"/>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0" name="Прямоугольник 49"/>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1" name="Прямоугольник 50"/>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2" name="Прямоугольник 51"/>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3" name="Прямоугольник 52"/>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4" name="Прямоугольник 53"/>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5" name="Прямоугольник 54"/>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8" name="TextBox 57"/>
              <p:cNvSpPr txBox="1"/>
              <p:nvPr/>
            </p:nvSpPr>
            <p:spPr>
              <a:xfrm>
                <a:off x="9101894" y="-42611"/>
                <a:ext cx="623008" cy="192409"/>
              </a:xfrm>
              <a:prstGeom prst="rect">
                <a:avLst/>
              </a:prstGeom>
              <a:noFill/>
            </p:spPr>
            <p:txBody>
              <a:bodyPr wrap="none" rtlCol="0">
                <a:spAutoFit/>
              </a:bodyPr>
              <a:lstStyle/>
              <a:p>
                <a:r>
                  <a:rPr lang="ru-RU" sz="1067" dirty="0" smtClean="0">
                    <a:solidFill>
                      <a:schemeClr val="bg1"/>
                    </a:solidFill>
                  </a:rPr>
                  <a:t>Основные</a:t>
                </a:r>
                <a:endParaRPr lang="ru-RU" sz="1067" dirty="0">
                  <a:solidFill>
                    <a:schemeClr val="bg1"/>
                  </a:solidFill>
                </a:endParaRPr>
              </a:p>
            </p:txBody>
          </p:sp>
          <p:sp>
            <p:nvSpPr>
              <p:cNvPr id="59" name="TextBox 58"/>
              <p:cNvSpPr txBox="1"/>
              <p:nvPr/>
            </p:nvSpPr>
            <p:spPr>
              <a:xfrm>
                <a:off x="9101894" y="2320575"/>
                <a:ext cx="621805" cy="192409"/>
              </a:xfrm>
              <a:prstGeom prst="rect">
                <a:avLst/>
              </a:prstGeom>
              <a:noFill/>
            </p:spPr>
            <p:txBody>
              <a:bodyPr wrap="none" rtlCol="0">
                <a:spAutoFit/>
              </a:bodyPr>
              <a:lstStyle/>
              <a:p>
                <a:r>
                  <a:rPr lang="ru-RU" sz="1067" dirty="0" err="1" smtClean="0">
                    <a:solidFill>
                      <a:schemeClr val="bg1"/>
                    </a:solidFill>
                  </a:rPr>
                  <a:t>Доп.цвета</a:t>
                </a:r>
                <a:endParaRPr lang="ru-RU" sz="1067" dirty="0">
                  <a:solidFill>
                    <a:schemeClr val="bg1"/>
                  </a:solidFill>
                </a:endParaRPr>
              </a:p>
            </p:txBody>
          </p:sp>
          <p:sp>
            <p:nvSpPr>
              <p:cNvPr id="60" name="Прямоугольник 5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61" name="Прямоугольник 6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62" name="Прямоугольник 6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63" name="Прямоугольник 6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grpSp>
      <p:graphicFrame>
        <p:nvGraphicFramePr>
          <p:cNvPr id="64" name="Объект 63" hidden="1"/>
          <p:cNvGraphicFramePr>
            <a:graphicFrameLocks noChangeAspect="1"/>
          </p:cNvGraphicFramePr>
          <p:nvPr>
            <p:custDataLst>
              <p:tags r:id="rId3"/>
            </p:custDataLst>
            <p:extLst/>
          </p:nvPr>
        </p:nvGraphicFramePr>
        <p:xfrm>
          <a:off x="2121" y="2119"/>
          <a:ext cx="2116" cy="2116"/>
        </p:xfrm>
        <a:graphic>
          <a:graphicData uri="http://schemas.openxmlformats.org/presentationml/2006/ole">
            <mc:AlternateContent xmlns:mc="http://schemas.openxmlformats.org/markup-compatibility/2006">
              <mc:Choice xmlns:v="urn:schemas-microsoft-com:vml" Requires="v">
                <p:oleObj spid="_x0000_s105727" name="Слайд think-cell" r:id="rId8" imgW="270" imgH="270" progId="TCLayout.ActiveDocument.1">
                  <p:embed/>
                </p:oleObj>
              </mc:Choice>
              <mc:Fallback>
                <p:oleObj name="Слайд think-cell" r:id="rId8" imgW="270" imgH="270" progId="TCLayout.ActiveDocument.1">
                  <p:embed/>
                  <p:pic>
                    <p:nvPicPr>
                      <p:cNvPr id="64" name="Объект 63" hidden="1"/>
                      <p:cNvPicPr/>
                      <p:nvPr/>
                    </p:nvPicPr>
                    <p:blipFill>
                      <a:blip r:embed="rId6"/>
                      <a:stretch>
                        <a:fillRect/>
                      </a:stretch>
                    </p:blipFill>
                    <p:spPr>
                      <a:xfrm>
                        <a:off x="2121" y="2119"/>
                        <a:ext cx="2116" cy="2116"/>
                      </a:xfrm>
                      <a:prstGeom prst="rect">
                        <a:avLst/>
                      </a:prstGeom>
                    </p:spPr>
                  </p:pic>
                </p:oleObj>
              </mc:Fallback>
            </mc:AlternateContent>
          </a:graphicData>
        </a:graphic>
      </p:graphicFrame>
      <p:sp>
        <p:nvSpPr>
          <p:cNvPr id="65" name="Прямоугольник 64"/>
          <p:cNvSpPr/>
          <p:nvPr/>
        </p:nvSpPr>
        <p:spPr bwMode="auto">
          <a:xfrm>
            <a:off x="8764800" y="3429000"/>
            <a:ext cx="3427200" cy="3429000"/>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marL="0" marR="0" indent="0" algn="l" defTabSz="121917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smtClean="0">
              <a:ln>
                <a:noFill/>
              </a:ln>
              <a:solidFill>
                <a:schemeClr val="tx1"/>
              </a:solidFill>
              <a:effectLst/>
              <a:latin typeface="Arial" charset="0"/>
            </a:endParaRPr>
          </a:p>
        </p:txBody>
      </p:sp>
      <p:pic>
        <p:nvPicPr>
          <p:cNvPr id="66" name="Picture 29"/>
          <p:cNvPicPr>
            <a:picLocks noChangeAspect="1"/>
          </p:cNvPicPr>
          <p:nvPr/>
        </p:nvPicPr>
        <p:blipFill>
          <a:blip r:embed="rId7">
            <a:lum bright="100000"/>
            <a:extLst>
              <a:ext uri="{28A0092B-C50C-407E-A947-70E740481C1C}">
                <a14:useLocalDpi xmlns:a14="http://schemas.microsoft.com/office/drawing/2010/main" val="0"/>
              </a:ext>
            </a:extLst>
          </a:blip>
          <a:stretch>
            <a:fillRect/>
          </a:stretch>
        </p:blipFill>
        <p:spPr>
          <a:xfrm>
            <a:off x="9665393" y="5736792"/>
            <a:ext cx="1472905" cy="278400"/>
          </a:xfrm>
          <a:prstGeom prst="rect">
            <a:avLst/>
          </a:prstGeom>
        </p:spPr>
      </p:pic>
      <p:sp>
        <p:nvSpPr>
          <p:cNvPr id="67" name="TextBox 66"/>
          <p:cNvSpPr txBox="1"/>
          <p:nvPr/>
        </p:nvSpPr>
        <p:spPr>
          <a:xfrm>
            <a:off x="9541105" y="6127459"/>
            <a:ext cx="1975413" cy="318100"/>
          </a:xfrm>
          <a:prstGeom prst="rect">
            <a:avLst/>
          </a:prstGeom>
          <a:noFill/>
        </p:spPr>
        <p:txBody>
          <a:bodyPr wrap="none" rtlCol="0">
            <a:spAutoFit/>
          </a:bodyPr>
          <a:lstStyle/>
          <a:p>
            <a:r>
              <a:rPr lang="ru-RU" sz="1467" dirty="0" smtClean="0">
                <a:solidFill>
                  <a:schemeClr val="bg1"/>
                </a:solidFill>
              </a:rPr>
              <a:t>Партнеры</a:t>
            </a:r>
            <a:r>
              <a:rPr lang="ru-RU" sz="1467" baseline="0" dirty="0" smtClean="0">
                <a:solidFill>
                  <a:schemeClr val="bg1"/>
                </a:solidFill>
              </a:rPr>
              <a:t> для роста</a:t>
            </a:r>
            <a:endParaRPr lang="ru-RU" sz="1467" dirty="0">
              <a:solidFill>
                <a:schemeClr val="bg1"/>
              </a:solidFill>
            </a:endParaRPr>
          </a:p>
        </p:txBody>
      </p:sp>
    </p:spTree>
    <p:extLst>
      <p:ext uri="{BB962C8B-B14F-4D97-AF65-F5344CB8AC3E}">
        <p14:creationId xmlns:p14="http://schemas.microsoft.com/office/powerpoint/2010/main" val="3440244186"/>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Команда 1">
    <p:spTree>
      <p:nvGrpSpPr>
        <p:cNvPr id="1" name=""/>
        <p:cNvGrpSpPr/>
        <p:nvPr/>
      </p:nvGrpSpPr>
      <p:grpSpPr>
        <a:xfrm>
          <a:off x="0" y="0"/>
          <a:ext cx="0" cy="0"/>
          <a:chOff x="0" y="0"/>
          <a:chExt cx="0" cy="0"/>
        </a:xfrm>
      </p:grpSpPr>
      <p:graphicFrame>
        <p:nvGraphicFramePr>
          <p:cNvPr id="6" name="Объект 5" hidden="1"/>
          <p:cNvGraphicFramePr>
            <a:graphicFrameLocks noChangeAspect="1"/>
          </p:cNvGraphicFramePr>
          <p:nvPr>
            <p:custDataLst>
              <p:tags r:id="rId2"/>
            </p:custDataLst>
            <p:extLst>
              <p:ext uri="{D42A27DB-BD31-4B8C-83A1-F6EECF244321}">
                <p14:modId xmlns:p14="http://schemas.microsoft.com/office/powerpoint/2010/main" val="2796002916"/>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07648" name="Слайд think-cell" r:id="rId4" imgW="530" imgH="531" progId="TCLayout.ActiveDocument.1">
                  <p:embed/>
                </p:oleObj>
              </mc:Choice>
              <mc:Fallback>
                <p:oleObj name="Слайд think-cell" r:id="rId4" imgW="530" imgH="531" progId="TCLayout.ActiveDocument.1">
                  <p:embed/>
                  <p:pic>
                    <p:nvPicPr>
                      <p:cNvPr id="6" name="Объект 5"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Заголовок 1"/>
          <p:cNvSpPr>
            <a:spLocks noGrp="1"/>
          </p:cNvSpPr>
          <p:nvPr>
            <p:ph type="title" hasCustomPrompt="1"/>
          </p:nvPr>
        </p:nvSpPr>
        <p:spPr/>
        <p:txBody>
          <a:bodyPr vert="horz"/>
          <a:lstStyle>
            <a:lvl1pPr>
              <a:defRPr/>
            </a:lvl1pPr>
          </a:lstStyle>
          <a:p>
            <a:r>
              <a:rPr lang="ru-RU" dirty="0" smtClean="0"/>
              <a:t>Контакты</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7" name="Рисунок 6"/>
          <p:cNvSpPr>
            <a:spLocks noGrp="1" noChangeAspect="1"/>
          </p:cNvSpPr>
          <p:nvPr>
            <p:ph type="pic" sz="quarter" idx="13" hasCustomPrompt="1"/>
          </p:nvPr>
        </p:nvSpPr>
        <p:spPr>
          <a:xfrm>
            <a:off x="495294" y="1509185"/>
            <a:ext cx="4559300" cy="4559300"/>
          </a:xfrm>
          <a:prstGeom prst="ellipse">
            <a:avLst/>
          </a:prstGeom>
        </p:spPr>
        <p:txBody>
          <a:bodyPr/>
          <a:lstStyle>
            <a:lvl1pPr>
              <a:defRPr sz="1600"/>
            </a:lvl1pPr>
          </a:lstStyle>
          <a:p>
            <a:r>
              <a:rPr lang="ru-RU" dirty="0" smtClean="0"/>
              <a:t>Фото</a:t>
            </a:r>
            <a:endParaRPr lang="ru-RU" dirty="0"/>
          </a:p>
        </p:txBody>
      </p:sp>
      <p:sp>
        <p:nvSpPr>
          <p:cNvPr id="24" name="Текст 23"/>
          <p:cNvSpPr>
            <a:spLocks noGrp="1"/>
          </p:cNvSpPr>
          <p:nvPr>
            <p:ph type="body" sz="quarter" idx="43" hasCustomPrompt="1"/>
          </p:nvPr>
        </p:nvSpPr>
        <p:spPr>
          <a:xfrm>
            <a:off x="5414895" y="2752725"/>
            <a:ext cx="2713107" cy="2072217"/>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Tree>
    <p:extLst>
      <p:ext uri="{BB962C8B-B14F-4D97-AF65-F5344CB8AC3E}">
        <p14:creationId xmlns:p14="http://schemas.microsoft.com/office/powerpoint/2010/main" val="1535690313"/>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Команда 2 ">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smtClean="0"/>
              <a:t>Наша команда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7" name="Рисунок 6"/>
          <p:cNvSpPr>
            <a:spLocks noGrp="1" noChangeAspect="1"/>
          </p:cNvSpPr>
          <p:nvPr>
            <p:ph type="pic" sz="quarter" idx="13" hasCustomPrompt="1"/>
          </p:nvPr>
        </p:nvSpPr>
        <p:spPr>
          <a:xfrm>
            <a:off x="495295" y="1701417"/>
            <a:ext cx="2352000" cy="2352000"/>
          </a:xfrm>
          <a:prstGeom prst="ellipse">
            <a:avLst/>
          </a:prstGeom>
        </p:spPr>
        <p:txBody>
          <a:bodyPr/>
          <a:lstStyle>
            <a:lvl1pPr>
              <a:defRPr sz="1600"/>
            </a:lvl1pPr>
          </a:lstStyle>
          <a:p>
            <a:r>
              <a:rPr lang="ru-RU" dirty="0" smtClean="0"/>
              <a:t>Фото</a:t>
            </a:r>
            <a:endParaRPr lang="ru-RU" dirty="0"/>
          </a:p>
        </p:txBody>
      </p:sp>
      <p:sp>
        <p:nvSpPr>
          <p:cNvPr id="9" name="Рисунок 8"/>
          <p:cNvSpPr>
            <a:spLocks noGrp="1" noChangeAspect="1"/>
          </p:cNvSpPr>
          <p:nvPr>
            <p:ph type="pic" sz="quarter" idx="38" hasCustomPrompt="1"/>
          </p:nvPr>
        </p:nvSpPr>
        <p:spPr>
          <a:xfrm>
            <a:off x="6282262" y="1701417"/>
            <a:ext cx="2352001" cy="2352000"/>
          </a:xfrm>
          <a:prstGeom prst="ellipse">
            <a:avLst/>
          </a:prstGeom>
        </p:spPr>
        <p:txBody>
          <a:bodyPr/>
          <a:lstStyle>
            <a:lvl1pPr>
              <a:defRPr/>
            </a:lvl1pPr>
          </a:lstStyle>
          <a:p>
            <a:r>
              <a:rPr lang="ru-RU" dirty="0" smtClean="0"/>
              <a:t>Фото</a:t>
            </a:r>
            <a:endParaRPr lang="ru-RU" dirty="0"/>
          </a:p>
        </p:txBody>
      </p:sp>
      <p:sp>
        <p:nvSpPr>
          <p:cNvPr id="24" name="Текст 23"/>
          <p:cNvSpPr>
            <a:spLocks noGrp="1"/>
          </p:cNvSpPr>
          <p:nvPr>
            <p:ph type="body" sz="quarter" idx="43" hasCustomPrompt="1"/>
          </p:nvPr>
        </p:nvSpPr>
        <p:spPr>
          <a:xfrm>
            <a:off x="3018362" y="1962990"/>
            <a:ext cx="2908305" cy="2072217"/>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0" name="Текст 23"/>
          <p:cNvSpPr>
            <a:spLocks noGrp="1"/>
          </p:cNvSpPr>
          <p:nvPr>
            <p:ph type="body" sz="quarter" idx="44" hasCustomPrompt="1"/>
          </p:nvPr>
        </p:nvSpPr>
        <p:spPr>
          <a:xfrm>
            <a:off x="8805329" y="1962990"/>
            <a:ext cx="2908305" cy="2072217"/>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Tree>
    <p:extLst>
      <p:ext uri="{BB962C8B-B14F-4D97-AF65-F5344CB8AC3E}">
        <p14:creationId xmlns:p14="http://schemas.microsoft.com/office/powerpoint/2010/main" val="512219915"/>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Команда 3">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smtClean="0"/>
              <a:t>Наша команда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7" name="Рисунок 6"/>
          <p:cNvSpPr>
            <a:spLocks noGrp="1" noChangeAspect="1"/>
          </p:cNvSpPr>
          <p:nvPr>
            <p:ph type="pic" sz="quarter" idx="13" hasCustomPrompt="1"/>
          </p:nvPr>
        </p:nvSpPr>
        <p:spPr>
          <a:xfrm>
            <a:off x="495295" y="1509184"/>
            <a:ext cx="2352000" cy="2352000"/>
          </a:xfrm>
          <a:prstGeom prst="ellipse">
            <a:avLst/>
          </a:prstGeom>
        </p:spPr>
        <p:txBody>
          <a:bodyPr/>
          <a:lstStyle>
            <a:lvl1pPr>
              <a:defRPr sz="1600"/>
            </a:lvl1pPr>
          </a:lstStyle>
          <a:p>
            <a:r>
              <a:rPr lang="ru-RU" dirty="0" smtClean="0"/>
              <a:t>Фото</a:t>
            </a:r>
            <a:endParaRPr lang="ru-RU" dirty="0"/>
          </a:p>
        </p:txBody>
      </p:sp>
      <p:sp>
        <p:nvSpPr>
          <p:cNvPr id="9" name="Рисунок 8"/>
          <p:cNvSpPr>
            <a:spLocks noGrp="1" noChangeAspect="1"/>
          </p:cNvSpPr>
          <p:nvPr>
            <p:ph type="pic" sz="quarter" idx="38" hasCustomPrompt="1"/>
          </p:nvPr>
        </p:nvSpPr>
        <p:spPr>
          <a:xfrm>
            <a:off x="4495069" y="1509184"/>
            <a:ext cx="2352001" cy="2352000"/>
          </a:xfrm>
          <a:prstGeom prst="ellipse">
            <a:avLst/>
          </a:prstGeom>
        </p:spPr>
        <p:txBody>
          <a:bodyPr/>
          <a:lstStyle>
            <a:lvl1pPr>
              <a:defRPr/>
            </a:lvl1pPr>
          </a:lstStyle>
          <a:p>
            <a:r>
              <a:rPr lang="ru-RU" dirty="0" smtClean="0"/>
              <a:t>Фото</a:t>
            </a:r>
            <a:endParaRPr lang="ru-RU" dirty="0"/>
          </a:p>
        </p:txBody>
      </p:sp>
      <p:sp>
        <p:nvSpPr>
          <p:cNvPr id="13" name="Рисунок 12"/>
          <p:cNvSpPr>
            <a:spLocks noGrp="1" noChangeAspect="1"/>
          </p:cNvSpPr>
          <p:nvPr>
            <p:ph type="pic" sz="quarter" idx="39" hasCustomPrompt="1"/>
          </p:nvPr>
        </p:nvSpPr>
        <p:spPr>
          <a:xfrm>
            <a:off x="8401634" y="1509184"/>
            <a:ext cx="2352001" cy="2352000"/>
          </a:xfrm>
          <a:prstGeom prst="ellipse">
            <a:avLst/>
          </a:prstGeom>
        </p:spPr>
        <p:txBody>
          <a:bodyPr/>
          <a:lstStyle>
            <a:lvl1pPr>
              <a:defRPr/>
            </a:lvl1pPr>
          </a:lstStyle>
          <a:p>
            <a:r>
              <a:rPr lang="ru-RU" dirty="0" smtClean="0"/>
              <a:t>Фото</a:t>
            </a:r>
            <a:endParaRPr lang="ru-RU" dirty="0"/>
          </a:p>
        </p:txBody>
      </p:sp>
      <p:sp>
        <p:nvSpPr>
          <p:cNvPr id="24" name="Текст 23"/>
          <p:cNvSpPr>
            <a:spLocks noGrp="1"/>
          </p:cNvSpPr>
          <p:nvPr>
            <p:ph type="body" sz="quarter" idx="43" hasCustomPrompt="1"/>
          </p:nvPr>
        </p:nvSpPr>
        <p:spPr>
          <a:xfrm>
            <a:off x="495295" y="3996266"/>
            <a:ext cx="3312000" cy="2072217"/>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0" name="Текст 23"/>
          <p:cNvSpPr>
            <a:spLocks noGrp="1"/>
          </p:cNvSpPr>
          <p:nvPr>
            <p:ph type="body" sz="quarter" idx="44" hasCustomPrompt="1"/>
          </p:nvPr>
        </p:nvSpPr>
        <p:spPr>
          <a:xfrm>
            <a:off x="4495068" y="3996266"/>
            <a:ext cx="3312000" cy="2072217"/>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1" name="Текст 23"/>
          <p:cNvSpPr>
            <a:spLocks noGrp="1"/>
          </p:cNvSpPr>
          <p:nvPr>
            <p:ph type="body" sz="quarter" idx="45" hasCustomPrompt="1"/>
          </p:nvPr>
        </p:nvSpPr>
        <p:spPr>
          <a:xfrm>
            <a:off x="8401633" y="3996266"/>
            <a:ext cx="3312000" cy="2072217"/>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Tree>
    <p:extLst>
      <p:ext uri="{BB962C8B-B14F-4D97-AF65-F5344CB8AC3E}">
        <p14:creationId xmlns:p14="http://schemas.microsoft.com/office/powerpoint/2010/main" val="1654903779"/>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Команда 4">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smtClean="0"/>
              <a:t>Наша команда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7" name="Рисунок 6"/>
          <p:cNvSpPr>
            <a:spLocks noGrp="1" noChangeAspect="1"/>
          </p:cNvSpPr>
          <p:nvPr>
            <p:ph type="pic" sz="quarter" idx="13" hasCustomPrompt="1"/>
          </p:nvPr>
        </p:nvSpPr>
        <p:spPr>
          <a:xfrm>
            <a:off x="461428" y="1509184"/>
            <a:ext cx="2064000" cy="2064000"/>
          </a:xfrm>
          <a:prstGeom prst="ellipse">
            <a:avLst/>
          </a:prstGeom>
        </p:spPr>
        <p:txBody>
          <a:bodyPr/>
          <a:lstStyle>
            <a:lvl1pPr>
              <a:defRPr sz="1600"/>
            </a:lvl1pPr>
          </a:lstStyle>
          <a:p>
            <a:r>
              <a:rPr lang="ru-RU" dirty="0" smtClean="0"/>
              <a:t>Фото</a:t>
            </a:r>
            <a:endParaRPr lang="ru-RU" dirty="0"/>
          </a:p>
        </p:txBody>
      </p:sp>
      <p:sp>
        <p:nvSpPr>
          <p:cNvPr id="9" name="Рисунок 8"/>
          <p:cNvSpPr>
            <a:spLocks noGrp="1" noChangeAspect="1"/>
          </p:cNvSpPr>
          <p:nvPr>
            <p:ph type="pic" sz="quarter" idx="38" hasCustomPrompt="1"/>
          </p:nvPr>
        </p:nvSpPr>
        <p:spPr>
          <a:xfrm>
            <a:off x="3339857" y="1509184"/>
            <a:ext cx="2064001" cy="2064000"/>
          </a:xfrm>
          <a:prstGeom prst="ellipse">
            <a:avLst/>
          </a:prstGeom>
        </p:spPr>
        <p:txBody>
          <a:bodyPr/>
          <a:lstStyle>
            <a:lvl1pPr>
              <a:defRPr/>
            </a:lvl1pPr>
          </a:lstStyle>
          <a:p>
            <a:r>
              <a:rPr lang="ru-RU" dirty="0" smtClean="0"/>
              <a:t>Фото</a:t>
            </a:r>
            <a:endParaRPr lang="ru-RU" dirty="0"/>
          </a:p>
        </p:txBody>
      </p:sp>
      <p:sp>
        <p:nvSpPr>
          <p:cNvPr id="13" name="Рисунок 12"/>
          <p:cNvSpPr>
            <a:spLocks noGrp="1" noChangeAspect="1"/>
          </p:cNvSpPr>
          <p:nvPr>
            <p:ph type="pic" sz="quarter" idx="39" hasCustomPrompt="1"/>
          </p:nvPr>
        </p:nvSpPr>
        <p:spPr>
          <a:xfrm>
            <a:off x="6218286" y="1509184"/>
            <a:ext cx="2064001" cy="2064000"/>
          </a:xfrm>
          <a:prstGeom prst="ellipse">
            <a:avLst/>
          </a:prstGeom>
        </p:spPr>
        <p:txBody>
          <a:bodyPr/>
          <a:lstStyle>
            <a:lvl1pPr>
              <a:defRPr/>
            </a:lvl1pPr>
          </a:lstStyle>
          <a:p>
            <a:r>
              <a:rPr lang="ru-RU" dirty="0" smtClean="0"/>
              <a:t>Фото</a:t>
            </a:r>
            <a:endParaRPr lang="ru-RU" dirty="0"/>
          </a:p>
        </p:txBody>
      </p:sp>
      <p:sp>
        <p:nvSpPr>
          <p:cNvPr id="15" name="Рисунок 14"/>
          <p:cNvSpPr>
            <a:spLocks noGrp="1" noChangeAspect="1"/>
          </p:cNvSpPr>
          <p:nvPr>
            <p:ph type="pic" sz="quarter" idx="40" hasCustomPrompt="1"/>
          </p:nvPr>
        </p:nvSpPr>
        <p:spPr>
          <a:xfrm>
            <a:off x="9096713" y="1509184"/>
            <a:ext cx="2064000" cy="2064000"/>
          </a:xfrm>
          <a:prstGeom prst="ellipse">
            <a:avLst/>
          </a:prstGeom>
        </p:spPr>
        <p:txBody>
          <a:bodyPr/>
          <a:lstStyle>
            <a:lvl1pPr>
              <a:defRPr/>
            </a:lvl1pPr>
          </a:lstStyle>
          <a:p>
            <a:r>
              <a:rPr lang="ru-RU" dirty="0" smtClean="0"/>
              <a:t>Фото</a:t>
            </a:r>
            <a:endParaRPr lang="ru-RU" dirty="0"/>
          </a:p>
        </p:txBody>
      </p:sp>
      <p:sp>
        <p:nvSpPr>
          <p:cNvPr id="24" name="Текст 23"/>
          <p:cNvSpPr>
            <a:spLocks noGrp="1"/>
          </p:cNvSpPr>
          <p:nvPr>
            <p:ph type="body" sz="quarter" idx="43" hasCustomPrompt="1"/>
          </p:nvPr>
        </p:nvSpPr>
        <p:spPr>
          <a:xfrm>
            <a:off x="478365" y="3708400"/>
            <a:ext cx="2592000" cy="2119435"/>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0" name="Текст 23"/>
          <p:cNvSpPr>
            <a:spLocks noGrp="1"/>
          </p:cNvSpPr>
          <p:nvPr>
            <p:ph type="body" sz="quarter" idx="44" hasCustomPrompt="1"/>
          </p:nvPr>
        </p:nvSpPr>
        <p:spPr>
          <a:xfrm>
            <a:off x="3356788" y="3708400"/>
            <a:ext cx="2592000" cy="2119435"/>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1" name="Текст 23"/>
          <p:cNvSpPr>
            <a:spLocks noGrp="1"/>
          </p:cNvSpPr>
          <p:nvPr>
            <p:ph type="body" sz="quarter" idx="45" hasCustomPrompt="1"/>
          </p:nvPr>
        </p:nvSpPr>
        <p:spPr>
          <a:xfrm>
            <a:off x="6235211" y="3708400"/>
            <a:ext cx="2592000" cy="2119435"/>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2" name="Текст 23"/>
          <p:cNvSpPr>
            <a:spLocks noGrp="1"/>
          </p:cNvSpPr>
          <p:nvPr>
            <p:ph type="body" sz="quarter" idx="46" hasCustomPrompt="1"/>
          </p:nvPr>
        </p:nvSpPr>
        <p:spPr>
          <a:xfrm>
            <a:off x="9113632" y="3708400"/>
            <a:ext cx="2592000" cy="2119435"/>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Tree>
    <p:extLst>
      <p:ext uri="{BB962C8B-B14F-4D97-AF65-F5344CB8AC3E}">
        <p14:creationId xmlns:p14="http://schemas.microsoft.com/office/powerpoint/2010/main" val="659500244"/>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Команда 5">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smtClean="0"/>
              <a:t>Наша команда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7" name="Рисунок 6"/>
          <p:cNvSpPr>
            <a:spLocks noGrp="1" noChangeAspect="1"/>
          </p:cNvSpPr>
          <p:nvPr>
            <p:ph type="pic" sz="quarter" idx="13" hasCustomPrompt="1"/>
          </p:nvPr>
        </p:nvSpPr>
        <p:spPr>
          <a:xfrm>
            <a:off x="461428" y="1509184"/>
            <a:ext cx="1824000" cy="1824000"/>
          </a:xfrm>
          <a:prstGeom prst="ellipse">
            <a:avLst/>
          </a:prstGeom>
        </p:spPr>
        <p:txBody>
          <a:bodyPr/>
          <a:lstStyle>
            <a:lvl1pPr>
              <a:defRPr sz="1600"/>
            </a:lvl1pPr>
          </a:lstStyle>
          <a:p>
            <a:r>
              <a:rPr lang="ru-RU" dirty="0" smtClean="0"/>
              <a:t>Фото</a:t>
            </a:r>
            <a:endParaRPr lang="ru-RU" dirty="0"/>
          </a:p>
        </p:txBody>
      </p:sp>
      <p:sp>
        <p:nvSpPr>
          <p:cNvPr id="9" name="Рисунок 8"/>
          <p:cNvSpPr>
            <a:spLocks noGrp="1" noChangeAspect="1"/>
          </p:cNvSpPr>
          <p:nvPr>
            <p:ph type="pic" sz="quarter" idx="38" hasCustomPrompt="1"/>
          </p:nvPr>
        </p:nvSpPr>
        <p:spPr>
          <a:xfrm>
            <a:off x="2688072" y="1509184"/>
            <a:ext cx="1824001" cy="1824000"/>
          </a:xfrm>
          <a:prstGeom prst="ellipse">
            <a:avLst/>
          </a:prstGeom>
        </p:spPr>
        <p:txBody>
          <a:bodyPr/>
          <a:lstStyle>
            <a:lvl1pPr>
              <a:defRPr/>
            </a:lvl1pPr>
          </a:lstStyle>
          <a:p>
            <a:r>
              <a:rPr lang="ru-RU" dirty="0" smtClean="0"/>
              <a:t>Фото</a:t>
            </a:r>
            <a:endParaRPr lang="ru-RU" dirty="0"/>
          </a:p>
        </p:txBody>
      </p:sp>
      <p:sp>
        <p:nvSpPr>
          <p:cNvPr id="13" name="Рисунок 12"/>
          <p:cNvSpPr>
            <a:spLocks noGrp="1" noChangeAspect="1"/>
          </p:cNvSpPr>
          <p:nvPr>
            <p:ph type="pic" sz="quarter" idx="39" hasCustomPrompt="1"/>
          </p:nvPr>
        </p:nvSpPr>
        <p:spPr>
          <a:xfrm>
            <a:off x="4914716" y="1509184"/>
            <a:ext cx="1824001" cy="1824000"/>
          </a:xfrm>
          <a:prstGeom prst="ellipse">
            <a:avLst/>
          </a:prstGeom>
        </p:spPr>
        <p:txBody>
          <a:bodyPr/>
          <a:lstStyle>
            <a:lvl1pPr>
              <a:defRPr/>
            </a:lvl1pPr>
          </a:lstStyle>
          <a:p>
            <a:r>
              <a:rPr lang="ru-RU" dirty="0" smtClean="0"/>
              <a:t>Фото</a:t>
            </a:r>
            <a:endParaRPr lang="ru-RU" dirty="0"/>
          </a:p>
        </p:txBody>
      </p:sp>
      <p:sp>
        <p:nvSpPr>
          <p:cNvPr id="15" name="Рисунок 14"/>
          <p:cNvSpPr>
            <a:spLocks noGrp="1" noChangeAspect="1"/>
          </p:cNvSpPr>
          <p:nvPr>
            <p:ph type="pic" sz="quarter" idx="40" hasCustomPrompt="1"/>
          </p:nvPr>
        </p:nvSpPr>
        <p:spPr>
          <a:xfrm>
            <a:off x="7141359" y="1509184"/>
            <a:ext cx="1824000" cy="1824000"/>
          </a:xfrm>
          <a:prstGeom prst="ellipse">
            <a:avLst/>
          </a:prstGeom>
        </p:spPr>
        <p:txBody>
          <a:bodyPr/>
          <a:lstStyle>
            <a:lvl1pPr>
              <a:defRPr/>
            </a:lvl1pPr>
          </a:lstStyle>
          <a:p>
            <a:r>
              <a:rPr lang="ru-RU" dirty="0" smtClean="0"/>
              <a:t>Фото</a:t>
            </a:r>
            <a:endParaRPr lang="ru-RU" dirty="0"/>
          </a:p>
        </p:txBody>
      </p:sp>
      <p:sp>
        <p:nvSpPr>
          <p:cNvPr id="19" name="Рисунок 18"/>
          <p:cNvSpPr>
            <a:spLocks noGrp="1" noChangeAspect="1"/>
          </p:cNvSpPr>
          <p:nvPr>
            <p:ph type="pic" sz="quarter" idx="41" hasCustomPrompt="1"/>
          </p:nvPr>
        </p:nvSpPr>
        <p:spPr>
          <a:xfrm>
            <a:off x="9368000" y="1509184"/>
            <a:ext cx="1824000" cy="1824000"/>
          </a:xfrm>
          <a:prstGeom prst="ellipse">
            <a:avLst/>
          </a:prstGeom>
        </p:spPr>
        <p:txBody>
          <a:bodyPr/>
          <a:lstStyle>
            <a:lvl1pPr>
              <a:defRPr/>
            </a:lvl1pPr>
          </a:lstStyle>
          <a:p>
            <a:r>
              <a:rPr lang="ru-RU" dirty="0" smtClean="0"/>
              <a:t>Фото</a:t>
            </a:r>
            <a:endParaRPr lang="ru-RU" dirty="0"/>
          </a:p>
        </p:txBody>
      </p:sp>
      <p:sp>
        <p:nvSpPr>
          <p:cNvPr id="24" name="Текст 23"/>
          <p:cNvSpPr>
            <a:spLocks noGrp="1"/>
          </p:cNvSpPr>
          <p:nvPr>
            <p:ph type="body" sz="quarter" idx="43" hasCustomPrompt="1"/>
          </p:nvPr>
        </p:nvSpPr>
        <p:spPr>
          <a:xfrm>
            <a:off x="478365" y="3516435"/>
            <a:ext cx="1824000"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0" name="Текст 23"/>
          <p:cNvSpPr>
            <a:spLocks noGrp="1"/>
          </p:cNvSpPr>
          <p:nvPr>
            <p:ph type="body" sz="quarter" idx="44" hasCustomPrompt="1"/>
          </p:nvPr>
        </p:nvSpPr>
        <p:spPr>
          <a:xfrm>
            <a:off x="2705003" y="3516435"/>
            <a:ext cx="1824000"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1" name="Текст 23"/>
          <p:cNvSpPr>
            <a:spLocks noGrp="1"/>
          </p:cNvSpPr>
          <p:nvPr>
            <p:ph type="body" sz="quarter" idx="45" hasCustomPrompt="1"/>
          </p:nvPr>
        </p:nvSpPr>
        <p:spPr>
          <a:xfrm>
            <a:off x="4931640" y="3516435"/>
            <a:ext cx="1824000"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2" name="Текст 23"/>
          <p:cNvSpPr>
            <a:spLocks noGrp="1"/>
          </p:cNvSpPr>
          <p:nvPr>
            <p:ph type="body" sz="quarter" idx="46" hasCustomPrompt="1"/>
          </p:nvPr>
        </p:nvSpPr>
        <p:spPr>
          <a:xfrm>
            <a:off x="7158277" y="3516435"/>
            <a:ext cx="1824000"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3" name="Текст 23"/>
          <p:cNvSpPr>
            <a:spLocks noGrp="1"/>
          </p:cNvSpPr>
          <p:nvPr>
            <p:ph type="body" sz="quarter" idx="47" hasCustomPrompt="1"/>
          </p:nvPr>
        </p:nvSpPr>
        <p:spPr>
          <a:xfrm>
            <a:off x="9384913" y="3516435"/>
            <a:ext cx="1824000"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Tree>
    <p:extLst>
      <p:ext uri="{BB962C8B-B14F-4D97-AF65-F5344CB8AC3E}">
        <p14:creationId xmlns:p14="http://schemas.microsoft.com/office/powerpoint/2010/main" val="405041419"/>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Команда 6 ">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smtClean="0"/>
              <a:t>Наша команда</a:t>
            </a:r>
            <a:endParaRPr lang="ru-RU" dirty="0"/>
          </a:p>
        </p:txBody>
      </p:sp>
      <p:sp>
        <p:nvSpPr>
          <p:cNvPr id="3" name="Номер слайда 2"/>
          <p:cNvSpPr>
            <a:spLocks noGrp="1"/>
          </p:cNvSpPr>
          <p:nvPr>
            <p:ph type="sldNum" sz="quarter" idx="10"/>
          </p:nvPr>
        </p:nvSpPr>
        <p:spPr/>
        <p:txBody>
          <a:bodyPr/>
          <a:lstStyle/>
          <a:p>
            <a:fld id="{31ED88B6-9D2D-479B-ABA6-BAE9EF28FCC0}" type="slidenum">
              <a:rPr lang="ru-RU" smtClean="0"/>
              <a:pPr/>
              <a:t>‹#›</a:t>
            </a:fld>
            <a:endParaRPr lang="ru-RU" dirty="0"/>
          </a:p>
        </p:txBody>
      </p:sp>
      <p:sp>
        <p:nvSpPr>
          <p:cNvPr id="4" name="Нижний колонтитул 3"/>
          <p:cNvSpPr>
            <a:spLocks noGrp="1"/>
          </p:cNvSpPr>
          <p:nvPr>
            <p:ph type="ftr" sz="quarter" idx="11"/>
          </p:nvPr>
        </p:nvSpPr>
        <p:spPr/>
        <p:txBody>
          <a:bodyPr/>
          <a:lstStyle/>
          <a:p>
            <a:r>
              <a:rPr lang="ru-RU" smtClean="0"/>
              <a:t>Название презентации</a:t>
            </a:r>
            <a:endParaRPr lang="ru-RU" dirty="0"/>
          </a:p>
        </p:txBody>
      </p:sp>
      <p:sp>
        <p:nvSpPr>
          <p:cNvPr id="5" name="Дата 4"/>
          <p:cNvSpPr>
            <a:spLocks noGrp="1"/>
          </p:cNvSpPr>
          <p:nvPr>
            <p:ph type="dt" sz="half" idx="12"/>
          </p:nvPr>
        </p:nvSpPr>
        <p:spPr/>
        <p:txBody>
          <a:bodyPr/>
          <a:lstStyle/>
          <a:p>
            <a:pPr algn="r"/>
            <a:endParaRPr lang="en-US"/>
          </a:p>
        </p:txBody>
      </p:sp>
      <p:sp>
        <p:nvSpPr>
          <p:cNvPr id="7" name="Рисунок 6"/>
          <p:cNvSpPr>
            <a:spLocks noGrp="1" noChangeAspect="1"/>
          </p:cNvSpPr>
          <p:nvPr>
            <p:ph type="pic" sz="quarter" idx="13" hasCustomPrompt="1"/>
          </p:nvPr>
        </p:nvSpPr>
        <p:spPr>
          <a:xfrm>
            <a:off x="461428" y="1509184"/>
            <a:ext cx="1584000" cy="1584000"/>
          </a:xfrm>
          <a:prstGeom prst="ellipse">
            <a:avLst/>
          </a:prstGeom>
        </p:spPr>
        <p:txBody>
          <a:bodyPr/>
          <a:lstStyle>
            <a:lvl1pPr>
              <a:defRPr sz="1600"/>
            </a:lvl1pPr>
          </a:lstStyle>
          <a:p>
            <a:r>
              <a:rPr lang="ru-RU" dirty="0" smtClean="0"/>
              <a:t>Фото</a:t>
            </a:r>
            <a:endParaRPr lang="ru-RU" dirty="0"/>
          </a:p>
        </p:txBody>
      </p:sp>
      <p:sp>
        <p:nvSpPr>
          <p:cNvPr id="9" name="Рисунок 8"/>
          <p:cNvSpPr>
            <a:spLocks noGrp="1" noChangeAspect="1"/>
          </p:cNvSpPr>
          <p:nvPr>
            <p:ph type="pic" sz="quarter" idx="38" hasCustomPrompt="1"/>
          </p:nvPr>
        </p:nvSpPr>
        <p:spPr>
          <a:xfrm>
            <a:off x="2342020" y="1509184"/>
            <a:ext cx="1584001" cy="1584000"/>
          </a:xfrm>
          <a:prstGeom prst="ellipse">
            <a:avLst/>
          </a:prstGeom>
        </p:spPr>
        <p:txBody>
          <a:bodyPr/>
          <a:lstStyle>
            <a:lvl1pPr>
              <a:defRPr/>
            </a:lvl1pPr>
          </a:lstStyle>
          <a:p>
            <a:r>
              <a:rPr lang="ru-RU" dirty="0" smtClean="0"/>
              <a:t>Фото</a:t>
            </a:r>
            <a:endParaRPr lang="ru-RU" dirty="0"/>
          </a:p>
        </p:txBody>
      </p:sp>
      <p:sp>
        <p:nvSpPr>
          <p:cNvPr id="13" name="Рисунок 12"/>
          <p:cNvSpPr>
            <a:spLocks noGrp="1" noChangeAspect="1"/>
          </p:cNvSpPr>
          <p:nvPr>
            <p:ph type="pic" sz="quarter" idx="39" hasCustomPrompt="1"/>
          </p:nvPr>
        </p:nvSpPr>
        <p:spPr>
          <a:xfrm>
            <a:off x="4222612" y="1509184"/>
            <a:ext cx="1584001" cy="1584000"/>
          </a:xfrm>
          <a:prstGeom prst="ellipse">
            <a:avLst/>
          </a:prstGeom>
        </p:spPr>
        <p:txBody>
          <a:bodyPr/>
          <a:lstStyle>
            <a:lvl1pPr>
              <a:defRPr/>
            </a:lvl1pPr>
          </a:lstStyle>
          <a:p>
            <a:r>
              <a:rPr lang="ru-RU" dirty="0" smtClean="0"/>
              <a:t>Фото</a:t>
            </a:r>
            <a:endParaRPr lang="ru-RU" dirty="0"/>
          </a:p>
        </p:txBody>
      </p:sp>
      <p:sp>
        <p:nvSpPr>
          <p:cNvPr id="15" name="Рисунок 14"/>
          <p:cNvSpPr>
            <a:spLocks noGrp="1" noChangeAspect="1"/>
          </p:cNvSpPr>
          <p:nvPr>
            <p:ph type="pic" sz="quarter" idx="40" hasCustomPrompt="1"/>
          </p:nvPr>
        </p:nvSpPr>
        <p:spPr>
          <a:xfrm>
            <a:off x="6103203" y="1509184"/>
            <a:ext cx="1584000" cy="1584000"/>
          </a:xfrm>
          <a:prstGeom prst="ellipse">
            <a:avLst/>
          </a:prstGeom>
        </p:spPr>
        <p:txBody>
          <a:bodyPr/>
          <a:lstStyle>
            <a:lvl1pPr>
              <a:defRPr/>
            </a:lvl1pPr>
          </a:lstStyle>
          <a:p>
            <a:r>
              <a:rPr lang="ru-RU" dirty="0" smtClean="0"/>
              <a:t>Фото</a:t>
            </a:r>
            <a:endParaRPr lang="ru-RU" dirty="0"/>
          </a:p>
        </p:txBody>
      </p:sp>
      <p:sp>
        <p:nvSpPr>
          <p:cNvPr id="19" name="Рисунок 18"/>
          <p:cNvSpPr>
            <a:spLocks noGrp="1" noChangeAspect="1"/>
          </p:cNvSpPr>
          <p:nvPr>
            <p:ph type="pic" sz="quarter" idx="41" hasCustomPrompt="1"/>
          </p:nvPr>
        </p:nvSpPr>
        <p:spPr>
          <a:xfrm>
            <a:off x="7983793" y="1509184"/>
            <a:ext cx="1584000" cy="1584000"/>
          </a:xfrm>
          <a:prstGeom prst="ellipse">
            <a:avLst/>
          </a:prstGeom>
        </p:spPr>
        <p:txBody>
          <a:bodyPr/>
          <a:lstStyle>
            <a:lvl1pPr>
              <a:defRPr/>
            </a:lvl1pPr>
          </a:lstStyle>
          <a:p>
            <a:r>
              <a:rPr lang="ru-RU" dirty="0" smtClean="0"/>
              <a:t>Фото</a:t>
            </a:r>
            <a:endParaRPr lang="ru-RU" dirty="0"/>
          </a:p>
        </p:txBody>
      </p:sp>
      <p:sp>
        <p:nvSpPr>
          <p:cNvPr id="22" name="Рисунок 21"/>
          <p:cNvSpPr>
            <a:spLocks noGrp="1" noChangeAspect="1"/>
          </p:cNvSpPr>
          <p:nvPr>
            <p:ph type="pic" sz="quarter" idx="42" hasCustomPrompt="1"/>
          </p:nvPr>
        </p:nvSpPr>
        <p:spPr>
          <a:xfrm>
            <a:off x="9864382" y="1509184"/>
            <a:ext cx="1584001" cy="1584000"/>
          </a:xfrm>
          <a:prstGeom prst="ellipse">
            <a:avLst/>
          </a:prstGeom>
        </p:spPr>
        <p:txBody>
          <a:bodyPr/>
          <a:lstStyle>
            <a:lvl1pPr>
              <a:defRPr/>
            </a:lvl1pPr>
          </a:lstStyle>
          <a:p>
            <a:r>
              <a:rPr lang="ru-RU" dirty="0" smtClean="0"/>
              <a:t>Фото</a:t>
            </a:r>
            <a:endParaRPr lang="ru-RU" dirty="0"/>
          </a:p>
        </p:txBody>
      </p:sp>
      <p:sp>
        <p:nvSpPr>
          <p:cNvPr id="24" name="Текст 23"/>
          <p:cNvSpPr>
            <a:spLocks noGrp="1"/>
          </p:cNvSpPr>
          <p:nvPr>
            <p:ph type="body" sz="quarter" idx="43" hasCustomPrompt="1"/>
          </p:nvPr>
        </p:nvSpPr>
        <p:spPr>
          <a:xfrm>
            <a:off x="478368" y="3238816"/>
            <a:ext cx="1553633"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0" name="Текст 23"/>
          <p:cNvSpPr>
            <a:spLocks noGrp="1"/>
          </p:cNvSpPr>
          <p:nvPr>
            <p:ph type="body" sz="quarter" idx="44" hasCustomPrompt="1"/>
          </p:nvPr>
        </p:nvSpPr>
        <p:spPr>
          <a:xfrm>
            <a:off x="2358953" y="3238816"/>
            <a:ext cx="1553633"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1" name="Текст 23"/>
          <p:cNvSpPr>
            <a:spLocks noGrp="1"/>
          </p:cNvSpPr>
          <p:nvPr>
            <p:ph type="body" sz="quarter" idx="45" hasCustomPrompt="1"/>
          </p:nvPr>
        </p:nvSpPr>
        <p:spPr>
          <a:xfrm>
            <a:off x="4239538" y="3238816"/>
            <a:ext cx="1553633"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2" name="Текст 23"/>
          <p:cNvSpPr>
            <a:spLocks noGrp="1"/>
          </p:cNvSpPr>
          <p:nvPr>
            <p:ph type="body" sz="quarter" idx="46" hasCustomPrompt="1"/>
          </p:nvPr>
        </p:nvSpPr>
        <p:spPr>
          <a:xfrm>
            <a:off x="6120124" y="3238816"/>
            <a:ext cx="1553633"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3" name="Текст 23"/>
          <p:cNvSpPr>
            <a:spLocks noGrp="1"/>
          </p:cNvSpPr>
          <p:nvPr>
            <p:ph type="body" sz="quarter" idx="47" hasCustomPrompt="1"/>
          </p:nvPr>
        </p:nvSpPr>
        <p:spPr>
          <a:xfrm>
            <a:off x="8000709" y="3238816"/>
            <a:ext cx="1553633"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
        <p:nvSpPr>
          <p:cNvPr id="64" name="Текст 23"/>
          <p:cNvSpPr>
            <a:spLocks noGrp="1"/>
          </p:cNvSpPr>
          <p:nvPr>
            <p:ph type="body" sz="quarter" idx="48" hasCustomPrompt="1"/>
          </p:nvPr>
        </p:nvSpPr>
        <p:spPr>
          <a:xfrm>
            <a:off x="9881294" y="3238816"/>
            <a:ext cx="1553633" cy="2311400"/>
          </a:xfrm>
        </p:spPr>
        <p:txBody>
          <a:bodyPr/>
          <a:lstStyle>
            <a:lvl1pPr>
              <a:defRPr/>
            </a:lvl1pPr>
            <a:lvl3pPr>
              <a:defRPr/>
            </a:lvl3pPr>
            <a:lvl4pPr>
              <a:defRPr/>
            </a:lvl4pPr>
            <a:lvl5pPr>
              <a:defRPr baseline="0"/>
            </a:lvl5pPr>
          </a:lstStyle>
          <a:p>
            <a:pPr lvl="0"/>
            <a:r>
              <a:rPr lang="ru-RU" dirty="0" smtClean="0"/>
              <a:t>Имя</a:t>
            </a:r>
            <a:br>
              <a:rPr lang="ru-RU" dirty="0" smtClean="0"/>
            </a:br>
            <a:r>
              <a:rPr lang="ru-RU" dirty="0" smtClean="0"/>
              <a:t>Фамилия</a:t>
            </a:r>
          </a:p>
          <a:p>
            <a:pPr lvl="2"/>
            <a:r>
              <a:rPr lang="ru-RU" dirty="0" smtClean="0"/>
              <a:t>Должность</a:t>
            </a:r>
          </a:p>
          <a:p>
            <a:pPr lvl="3"/>
            <a:r>
              <a:rPr lang="ru-RU" dirty="0" smtClean="0"/>
              <a:t>Наименование направления</a:t>
            </a:r>
          </a:p>
          <a:p>
            <a:pPr lvl="4"/>
            <a:r>
              <a:rPr lang="en-US" dirty="0" smtClean="0"/>
              <a:t>email@sibur.ru</a:t>
            </a:r>
            <a:br>
              <a:rPr lang="en-US" dirty="0" smtClean="0"/>
            </a:br>
            <a:r>
              <a:rPr lang="ru-RU" dirty="0" smtClean="0"/>
              <a:t>+7 (495) 777 55 00</a:t>
            </a:r>
            <a:br>
              <a:rPr lang="ru-RU" dirty="0" smtClean="0"/>
            </a:br>
            <a:r>
              <a:rPr lang="ru-RU" dirty="0" smtClean="0"/>
              <a:t>доб. 00 00</a:t>
            </a:r>
            <a:endParaRPr lang="ru-RU" dirty="0"/>
          </a:p>
        </p:txBody>
      </p:sp>
    </p:spTree>
    <p:extLst>
      <p:ext uri="{BB962C8B-B14F-4D97-AF65-F5344CB8AC3E}">
        <p14:creationId xmlns:p14="http://schemas.microsoft.com/office/powerpoint/2010/main" val="36584605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heme" Target="../theme/theme1.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9" Type="http://schemas.openxmlformats.org/officeDocument/2006/relationships/image" Target="../media/image2.png"/><Relationship Id="rId3" Type="http://schemas.openxmlformats.org/officeDocument/2006/relationships/slideLayout" Target="../slideLayouts/slideLayout5.xml"/><Relationship Id="rId21" Type="http://schemas.openxmlformats.org/officeDocument/2006/relationships/slideLayout" Target="../slideLayouts/slideLayout23.xml"/><Relationship Id="rId34" Type="http://schemas.openxmlformats.org/officeDocument/2006/relationships/tags" Target="../tags/tag6.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33" Type="http://schemas.openxmlformats.org/officeDocument/2006/relationships/vmlDrawing" Target="../drawings/vmlDrawing3.vml"/><Relationship Id="rId38" Type="http://schemas.openxmlformats.org/officeDocument/2006/relationships/image" Target="../media/image1.emf"/><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32" Type="http://schemas.openxmlformats.org/officeDocument/2006/relationships/theme" Target="../theme/theme2.xml"/><Relationship Id="rId37" Type="http://schemas.openxmlformats.org/officeDocument/2006/relationships/oleObject" Target="../embeddings/oleObject3.bin"/><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36" Type="http://schemas.openxmlformats.org/officeDocument/2006/relationships/tags" Target="../tags/tag8.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31" Type="http://schemas.openxmlformats.org/officeDocument/2006/relationships/slideLayout" Target="../slideLayouts/slideLayout33.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slideLayout" Target="../slideLayouts/slideLayout32.xml"/><Relationship Id="rId35" Type="http://schemas.openxmlformats.org/officeDocument/2006/relationships/tags" Target="../tags/tag7.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13" Type="http://schemas.openxmlformats.org/officeDocument/2006/relationships/image" Target="../media/image1.e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oleObject" Target="../embeddings/oleObject34.bin"/><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ags" Target="../tags/tag40.xml"/><Relationship Id="rId5" Type="http://schemas.openxmlformats.org/officeDocument/2006/relationships/slideLayout" Target="../slideLayouts/slideLayout38.xml"/><Relationship Id="rId10" Type="http://schemas.openxmlformats.org/officeDocument/2006/relationships/tags" Target="../tags/tag39.xml"/><Relationship Id="rId4" Type="http://schemas.openxmlformats.org/officeDocument/2006/relationships/slideLayout" Target="../slideLayouts/slideLayout37.xml"/><Relationship Id="rId9" Type="http://schemas.openxmlformats.org/officeDocument/2006/relationships/vmlDrawing" Target="../drawings/vmlDrawing34.v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34" Type="http://schemas.openxmlformats.org/officeDocument/2006/relationships/oleObject" Target="../embeddings/oleObject42.bin"/><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tags" Target="../tags/tag49.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tags" Target="../tags/tag48.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image" Target="../media/image2.png"/><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vmlDrawing" Target="../drawings/vmlDrawing42.v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theme" Target="../theme/theme4.xml"/><Relationship Id="rId35" Type="http://schemas.openxmlformats.org/officeDocument/2006/relationships/image" Target="../media/image1.e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vmlDrawing" Target="../drawings/vmlDrawing72.v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theme" Target="../theme/theme5.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29" Type="http://schemas.openxmlformats.org/officeDocument/2006/relationships/oleObject" Target="../embeddings/oleObject72.bin"/><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tags" Target="../tags/tag80.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31" Type="http://schemas.openxmlformats.org/officeDocument/2006/relationships/image" Target="../media/image2.png"/><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tags" Target="../tags/tag79.xml"/><Relationship Id="rId30" Type="http://schemas.openxmlformats.org/officeDocument/2006/relationships/image" Target="../media/image1.e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oleObject" Target="../embeddings/oleObject98.bin"/><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ags" Target="../tags/tag107.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tags" Target="../tags/tag106.xml"/><Relationship Id="rId5" Type="http://schemas.openxmlformats.org/officeDocument/2006/relationships/slideLayout" Target="../slideLayouts/slideLayout98.xml"/><Relationship Id="rId15" Type="http://schemas.openxmlformats.org/officeDocument/2006/relationships/image" Target="../media/image2.png"/><Relationship Id="rId10" Type="http://schemas.openxmlformats.org/officeDocument/2006/relationships/vmlDrawing" Target="../drawings/vmlDrawing97.vml"/><Relationship Id="rId4" Type="http://schemas.openxmlformats.org/officeDocument/2006/relationships/slideLayout" Target="../slideLayouts/slideLayout97.xml"/><Relationship Id="rId9" Type="http://schemas.openxmlformats.org/officeDocument/2006/relationships/theme" Target="../theme/theme6.xml"/><Relationship Id="rId14" Type="http://schemas.openxmlformats.org/officeDocument/2006/relationships/image" Target="../media/image1.emf"/></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slideLayout" Target="../slideLayouts/slideLayout127.xml"/><Relationship Id="rId39" Type="http://schemas.openxmlformats.org/officeDocument/2006/relationships/slideLayout" Target="../slideLayouts/slideLayout140.xml"/><Relationship Id="rId3" Type="http://schemas.openxmlformats.org/officeDocument/2006/relationships/slideLayout" Target="../slideLayouts/slideLayout104.xml"/><Relationship Id="rId21" Type="http://schemas.openxmlformats.org/officeDocument/2006/relationships/slideLayout" Target="../slideLayouts/slideLayout122.xml"/><Relationship Id="rId34" Type="http://schemas.openxmlformats.org/officeDocument/2006/relationships/slideLayout" Target="../slideLayouts/slideLayout135.xml"/><Relationship Id="rId42" Type="http://schemas.openxmlformats.org/officeDocument/2006/relationships/slideLayout" Target="../slideLayouts/slideLayout143.xml"/><Relationship Id="rId47" Type="http://schemas.openxmlformats.org/officeDocument/2006/relationships/tags" Target="../tags/tag110.xml"/><Relationship Id="rId50" Type="http://schemas.openxmlformats.org/officeDocument/2006/relationships/image" Target="../media/image2.png"/><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33" Type="http://schemas.openxmlformats.org/officeDocument/2006/relationships/slideLayout" Target="../slideLayouts/slideLayout134.xml"/><Relationship Id="rId38" Type="http://schemas.openxmlformats.org/officeDocument/2006/relationships/slideLayout" Target="../slideLayouts/slideLayout139.xml"/><Relationship Id="rId46" Type="http://schemas.openxmlformats.org/officeDocument/2006/relationships/tags" Target="../tags/tag109.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0" Type="http://schemas.openxmlformats.org/officeDocument/2006/relationships/slideLayout" Target="../slideLayouts/slideLayout121.xml"/><Relationship Id="rId29" Type="http://schemas.openxmlformats.org/officeDocument/2006/relationships/slideLayout" Target="../slideLayouts/slideLayout130.xml"/><Relationship Id="rId41" Type="http://schemas.openxmlformats.org/officeDocument/2006/relationships/slideLayout" Target="../slideLayouts/slideLayout142.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32" Type="http://schemas.openxmlformats.org/officeDocument/2006/relationships/slideLayout" Target="../slideLayouts/slideLayout133.xml"/><Relationship Id="rId37" Type="http://schemas.openxmlformats.org/officeDocument/2006/relationships/slideLayout" Target="../slideLayouts/slideLayout138.xml"/><Relationship Id="rId40" Type="http://schemas.openxmlformats.org/officeDocument/2006/relationships/slideLayout" Target="../slideLayouts/slideLayout141.xml"/><Relationship Id="rId45" Type="http://schemas.openxmlformats.org/officeDocument/2006/relationships/vmlDrawing" Target="../drawings/vmlDrawing99.v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28" Type="http://schemas.openxmlformats.org/officeDocument/2006/relationships/slideLayout" Target="../slideLayouts/slideLayout129.xml"/><Relationship Id="rId36" Type="http://schemas.openxmlformats.org/officeDocument/2006/relationships/slideLayout" Target="../slideLayouts/slideLayout137.xml"/><Relationship Id="rId49" Type="http://schemas.openxmlformats.org/officeDocument/2006/relationships/image" Target="../media/image1.emf"/><Relationship Id="rId10" Type="http://schemas.openxmlformats.org/officeDocument/2006/relationships/slideLayout" Target="../slideLayouts/slideLayout111.xml"/><Relationship Id="rId19" Type="http://schemas.openxmlformats.org/officeDocument/2006/relationships/slideLayout" Target="../slideLayouts/slideLayout120.xml"/><Relationship Id="rId31" Type="http://schemas.openxmlformats.org/officeDocument/2006/relationships/slideLayout" Target="../slideLayouts/slideLayout132.xml"/><Relationship Id="rId44" Type="http://schemas.openxmlformats.org/officeDocument/2006/relationships/theme" Target="../theme/theme7.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slideLayout" Target="../slideLayouts/slideLayout128.xml"/><Relationship Id="rId30" Type="http://schemas.openxmlformats.org/officeDocument/2006/relationships/slideLayout" Target="../slideLayouts/slideLayout131.xml"/><Relationship Id="rId35" Type="http://schemas.openxmlformats.org/officeDocument/2006/relationships/slideLayout" Target="../slideLayouts/slideLayout136.xml"/><Relationship Id="rId43" Type="http://schemas.openxmlformats.org/officeDocument/2006/relationships/slideLayout" Target="../slideLayouts/slideLayout144.xml"/><Relationship Id="rId48" Type="http://schemas.openxmlformats.org/officeDocument/2006/relationships/oleObject" Target="../embeddings/oleObject100.bin"/><Relationship Id="rId8" Type="http://schemas.openxmlformats.org/officeDocument/2006/relationships/slideLayout" Target="../slideLayouts/slideLayout10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Объект 2" hidden="1"/>
          <p:cNvGraphicFramePr>
            <a:graphicFrameLocks noChangeAspect="1"/>
          </p:cNvGraphicFramePr>
          <p:nvPr>
            <p:custDataLst>
              <p:tags r:id="rId5"/>
            </p:custDataLst>
            <p:extLst>
              <p:ext uri="{D42A27DB-BD31-4B8C-83A1-F6EECF244321}">
                <p14:modId xmlns:p14="http://schemas.microsoft.com/office/powerpoint/2010/main" val="306163123"/>
              </p:ext>
            </p:extLst>
          </p:nvPr>
        </p:nvGraphicFramePr>
        <p:xfrm>
          <a:off x="1969" y="1606"/>
          <a:ext cx="1953" cy="1587"/>
        </p:xfrm>
        <a:graphic>
          <a:graphicData uri="http://schemas.openxmlformats.org/presentationml/2006/ole">
            <mc:AlternateContent xmlns:mc="http://schemas.openxmlformats.org/markup-compatibility/2006">
              <mc:Choice xmlns:v="urn:schemas-microsoft-com:vml" Requires="v">
                <p:oleObj spid="_x0000_s1706" name="Слайд think-cell" r:id="rId7" imgW="270" imgH="270" progId="TCLayout.ActiveDocument.1">
                  <p:embed/>
                </p:oleObj>
              </mc:Choice>
              <mc:Fallback>
                <p:oleObj name="Слайд think-cell" r:id="rId7" imgW="270" imgH="270" progId="TCLayout.ActiveDocument.1">
                  <p:embed/>
                  <p:pic>
                    <p:nvPicPr>
                      <p:cNvPr id="3" name="Объект 2" hidden="1"/>
                      <p:cNvPicPr/>
                      <p:nvPr/>
                    </p:nvPicPr>
                    <p:blipFill>
                      <a:blip r:embed="rId8"/>
                      <a:stretch>
                        <a:fillRect/>
                      </a:stretch>
                    </p:blipFill>
                    <p:spPr>
                      <a:xfrm>
                        <a:off x="1969" y="1606"/>
                        <a:ext cx="1953" cy="1587"/>
                      </a:xfrm>
                      <a:prstGeom prst="rect">
                        <a:avLst/>
                      </a:prstGeom>
                    </p:spPr>
                  </p:pic>
                </p:oleObj>
              </mc:Fallback>
            </mc:AlternateContent>
          </a:graphicData>
        </a:graphic>
      </p:graphicFrame>
      <p:sp>
        <p:nvSpPr>
          <p:cNvPr id="2" name="Прямоугольник 1" hidden="1"/>
          <p:cNvSpPr/>
          <p:nvPr userDrawn="1">
            <p:custDataLst>
              <p:tags r:id="rId6"/>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lvl="0" indent="0" algn="l" defTabSz="914418" rtl="0" eaLnBrk="1" fontAlgn="base" latinLnBrk="0" hangingPunct="1">
              <a:lnSpc>
                <a:spcPct val="100000"/>
              </a:lnSpc>
              <a:spcBef>
                <a:spcPct val="0"/>
              </a:spcBef>
              <a:spcAft>
                <a:spcPct val="0"/>
              </a:spcAft>
              <a:buClrTx/>
              <a:buSzTx/>
              <a:buFontTx/>
              <a:buNone/>
              <a:tabLst/>
            </a:pPr>
            <a:endParaRPr kumimoji="0" lang="ru-RU" sz="2267" b="0" i="0" u="none" strike="noStrike" cap="none" normalizeH="0" baseline="0" dirty="0" smtClean="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10" name="Прямоугольник 9"/>
          <p:cNvSpPr/>
          <p:nvPr/>
        </p:nvSpPr>
        <p:spPr>
          <a:xfrm>
            <a:off x="12403027" y="109540"/>
            <a:ext cx="816708" cy="582612"/>
          </a:xfrm>
          <a:prstGeom prst="rect">
            <a:avLst/>
          </a:prstGeom>
          <a:solidFill>
            <a:srgbClr val="008C95"/>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0</a:t>
            </a:r>
          </a:p>
          <a:p>
            <a:pPr algn="ctr" eaLnBrk="1" hangingPunct="1">
              <a:defRPr/>
            </a:pPr>
            <a:r>
              <a:rPr lang="en-US" sz="1200" dirty="0">
                <a:solidFill>
                  <a:srgbClr val="FFFFFF"/>
                </a:solidFill>
              </a:rPr>
              <a:t>140</a:t>
            </a:r>
            <a:endParaRPr lang="ru-RU" sz="1200" dirty="0">
              <a:solidFill>
                <a:srgbClr val="FFFFFF"/>
              </a:solidFill>
            </a:endParaRPr>
          </a:p>
          <a:p>
            <a:pPr algn="ctr" eaLnBrk="1" hangingPunct="1">
              <a:defRPr/>
            </a:pPr>
            <a:r>
              <a:rPr lang="ru-RU" sz="1200" dirty="0">
                <a:solidFill>
                  <a:srgbClr val="FFFFFF"/>
                </a:solidFill>
              </a:rPr>
              <a:t>1</a:t>
            </a:r>
            <a:r>
              <a:rPr lang="en-US" sz="1200" dirty="0">
                <a:solidFill>
                  <a:srgbClr val="FFFFFF"/>
                </a:solidFill>
              </a:rPr>
              <a:t>49</a:t>
            </a:r>
            <a:endParaRPr lang="ru-RU" sz="1200" dirty="0">
              <a:solidFill>
                <a:srgbClr val="FFFFFF"/>
              </a:solidFill>
            </a:endParaRPr>
          </a:p>
        </p:txBody>
      </p:sp>
      <p:sp>
        <p:nvSpPr>
          <p:cNvPr id="12" name="Прямоугольник 11"/>
          <p:cNvSpPr/>
          <p:nvPr/>
        </p:nvSpPr>
        <p:spPr>
          <a:xfrm>
            <a:off x="12403027" y="1274763"/>
            <a:ext cx="816708" cy="584200"/>
          </a:xfrm>
          <a:prstGeom prst="rect">
            <a:avLst/>
          </a:prstGeom>
          <a:solidFill>
            <a:srgbClr val="D0D0D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208</a:t>
            </a:r>
          </a:p>
          <a:p>
            <a:pPr algn="ctr" eaLnBrk="1" hangingPunct="1">
              <a:defRPr/>
            </a:pPr>
            <a:r>
              <a:rPr lang="ru-RU" sz="1200" dirty="0">
                <a:solidFill>
                  <a:srgbClr val="FFFFFF"/>
                </a:solidFill>
              </a:rPr>
              <a:t>208</a:t>
            </a:r>
          </a:p>
          <a:p>
            <a:pPr algn="ctr" eaLnBrk="1" hangingPunct="1">
              <a:defRPr/>
            </a:pPr>
            <a:r>
              <a:rPr lang="ru-RU" sz="1200" dirty="0">
                <a:solidFill>
                  <a:srgbClr val="FFFFFF"/>
                </a:solidFill>
              </a:rPr>
              <a:t>208</a:t>
            </a:r>
          </a:p>
        </p:txBody>
      </p:sp>
      <p:sp>
        <p:nvSpPr>
          <p:cNvPr id="15" name="Прямоугольник 14"/>
          <p:cNvSpPr/>
          <p:nvPr/>
        </p:nvSpPr>
        <p:spPr>
          <a:xfrm>
            <a:off x="12403027" y="692153"/>
            <a:ext cx="816708" cy="582613"/>
          </a:xfrm>
          <a:prstGeom prst="rect">
            <a:avLst/>
          </a:prstGeom>
          <a:solidFill>
            <a:srgbClr val="99CC0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153</a:t>
            </a:r>
          </a:p>
          <a:p>
            <a:pPr algn="ctr" eaLnBrk="1" hangingPunct="1">
              <a:defRPr/>
            </a:pPr>
            <a:r>
              <a:rPr lang="ru-RU" sz="1200" dirty="0">
                <a:solidFill>
                  <a:srgbClr val="FFFFFF"/>
                </a:solidFill>
              </a:rPr>
              <a:t>204</a:t>
            </a:r>
          </a:p>
          <a:p>
            <a:pPr algn="ctr" eaLnBrk="1" hangingPunct="1">
              <a:defRPr/>
            </a:pPr>
            <a:r>
              <a:rPr lang="ru-RU" sz="1200" dirty="0">
                <a:solidFill>
                  <a:srgbClr val="FFFFFF"/>
                </a:solidFill>
              </a:rPr>
              <a:t>0</a:t>
            </a:r>
          </a:p>
        </p:txBody>
      </p:sp>
      <p:sp>
        <p:nvSpPr>
          <p:cNvPr id="19" name="Прямоугольник 18"/>
          <p:cNvSpPr/>
          <p:nvPr/>
        </p:nvSpPr>
        <p:spPr>
          <a:xfrm>
            <a:off x="12403027" y="4508516"/>
            <a:ext cx="816708" cy="582613"/>
          </a:xfrm>
          <a:prstGeom prst="rect">
            <a:avLst/>
          </a:prstGeom>
          <a:solidFill>
            <a:srgbClr val="E5F2F2"/>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000000"/>
                </a:solidFill>
              </a:rPr>
              <a:t>229</a:t>
            </a:r>
          </a:p>
          <a:p>
            <a:pPr algn="ctr" eaLnBrk="1" hangingPunct="1">
              <a:defRPr/>
            </a:pPr>
            <a:r>
              <a:rPr lang="ru-RU" sz="1200" dirty="0">
                <a:solidFill>
                  <a:srgbClr val="000000"/>
                </a:solidFill>
              </a:rPr>
              <a:t>242</a:t>
            </a:r>
          </a:p>
          <a:p>
            <a:pPr algn="ctr" eaLnBrk="1" hangingPunct="1">
              <a:defRPr/>
            </a:pPr>
            <a:r>
              <a:rPr lang="ru-RU" sz="1200" dirty="0">
                <a:solidFill>
                  <a:srgbClr val="000000"/>
                </a:solidFill>
              </a:rPr>
              <a:t>242</a:t>
            </a:r>
          </a:p>
        </p:txBody>
      </p:sp>
      <p:sp>
        <p:nvSpPr>
          <p:cNvPr id="20" name="Прямоугольник 19"/>
          <p:cNvSpPr/>
          <p:nvPr/>
        </p:nvSpPr>
        <p:spPr>
          <a:xfrm>
            <a:off x="12403027" y="2182813"/>
            <a:ext cx="816708" cy="584200"/>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000000"/>
                </a:solidFill>
              </a:rPr>
              <a:t>242</a:t>
            </a:r>
          </a:p>
          <a:p>
            <a:pPr algn="ctr" eaLnBrk="1" hangingPunct="1">
              <a:defRPr/>
            </a:pPr>
            <a:r>
              <a:rPr lang="ru-RU" sz="1200" dirty="0">
                <a:solidFill>
                  <a:srgbClr val="000000"/>
                </a:solidFill>
              </a:rPr>
              <a:t>242</a:t>
            </a:r>
          </a:p>
          <a:p>
            <a:pPr algn="ctr" eaLnBrk="1" hangingPunct="1">
              <a:defRPr/>
            </a:pPr>
            <a:r>
              <a:rPr lang="ru-RU" sz="1200" dirty="0">
                <a:solidFill>
                  <a:srgbClr val="000000"/>
                </a:solidFill>
              </a:rPr>
              <a:t>242</a:t>
            </a:r>
          </a:p>
        </p:txBody>
      </p:sp>
      <p:sp>
        <p:nvSpPr>
          <p:cNvPr id="21" name="Прямоугольник 20"/>
          <p:cNvSpPr/>
          <p:nvPr/>
        </p:nvSpPr>
        <p:spPr>
          <a:xfrm>
            <a:off x="12403027" y="2760663"/>
            <a:ext cx="816708" cy="582612"/>
          </a:xfrm>
          <a:prstGeom prst="rect">
            <a:avLst/>
          </a:prstGeom>
          <a:solidFill>
            <a:srgbClr val="B2D2D8"/>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178</a:t>
            </a:r>
          </a:p>
          <a:p>
            <a:pPr algn="ctr" eaLnBrk="1" hangingPunct="1">
              <a:defRPr/>
            </a:pPr>
            <a:r>
              <a:rPr lang="ru-RU" sz="1200" dirty="0">
                <a:solidFill>
                  <a:srgbClr val="FFFFFF"/>
                </a:solidFill>
              </a:rPr>
              <a:t>210</a:t>
            </a:r>
          </a:p>
          <a:p>
            <a:pPr algn="ctr" eaLnBrk="1" hangingPunct="1">
              <a:defRPr/>
            </a:pPr>
            <a:r>
              <a:rPr lang="ru-RU" sz="1200" dirty="0">
                <a:solidFill>
                  <a:srgbClr val="FFFFFF"/>
                </a:solidFill>
              </a:rPr>
              <a:t>216</a:t>
            </a:r>
          </a:p>
        </p:txBody>
      </p:sp>
      <p:sp>
        <p:nvSpPr>
          <p:cNvPr id="22" name="Прямоугольник 21"/>
          <p:cNvSpPr/>
          <p:nvPr/>
        </p:nvSpPr>
        <p:spPr>
          <a:xfrm>
            <a:off x="12403027" y="3343281"/>
            <a:ext cx="816708" cy="582613"/>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000000"/>
                </a:solidFill>
              </a:rPr>
              <a:t>255</a:t>
            </a:r>
          </a:p>
          <a:p>
            <a:pPr algn="ctr" eaLnBrk="1" hangingPunct="1">
              <a:defRPr/>
            </a:pPr>
            <a:r>
              <a:rPr lang="ru-RU" sz="1200" dirty="0">
                <a:solidFill>
                  <a:srgbClr val="000000"/>
                </a:solidFill>
              </a:rPr>
              <a:t>192</a:t>
            </a:r>
          </a:p>
          <a:p>
            <a:pPr algn="ctr" eaLnBrk="1" hangingPunct="1">
              <a:defRPr/>
            </a:pPr>
            <a:r>
              <a:rPr lang="ru-RU" sz="1200" dirty="0">
                <a:solidFill>
                  <a:srgbClr val="000000"/>
                </a:solidFill>
              </a:rPr>
              <a:t>0</a:t>
            </a:r>
          </a:p>
        </p:txBody>
      </p:sp>
      <p:sp>
        <p:nvSpPr>
          <p:cNvPr id="23" name="Прямоугольник 22"/>
          <p:cNvSpPr/>
          <p:nvPr/>
        </p:nvSpPr>
        <p:spPr>
          <a:xfrm>
            <a:off x="12403027" y="3925890"/>
            <a:ext cx="816708" cy="582612"/>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192</a:t>
            </a:r>
          </a:p>
          <a:p>
            <a:pPr algn="ctr" eaLnBrk="1" hangingPunct="1">
              <a:defRPr/>
            </a:pPr>
            <a:r>
              <a:rPr lang="ru-RU" sz="1200" dirty="0">
                <a:solidFill>
                  <a:srgbClr val="FFFFFF"/>
                </a:solidFill>
              </a:rPr>
              <a:t>0</a:t>
            </a:r>
          </a:p>
          <a:p>
            <a:pPr algn="ctr" eaLnBrk="1" hangingPunct="1">
              <a:defRPr/>
            </a:pPr>
            <a:r>
              <a:rPr lang="ru-RU" sz="1200" dirty="0">
                <a:solidFill>
                  <a:srgbClr val="FFFFFF"/>
                </a:solidFill>
              </a:rPr>
              <a:t>0</a:t>
            </a:r>
          </a:p>
        </p:txBody>
      </p:sp>
      <p:sp>
        <p:nvSpPr>
          <p:cNvPr id="24" name="Прямоугольник 23"/>
          <p:cNvSpPr/>
          <p:nvPr/>
        </p:nvSpPr>
        <p:spPr>
          <a:xfrm>
            <a:off x="12403027" y="5091113"/>
            <a:ext cx="816708" cy="584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128</a:t>
            </a:r>
          </a:p>
          <a:p>
            <a:pPr algn="ctr" eaLnBrk="1" hangingPunct="1">
              <a:defRPr/>
            </a:pPr>
            <a:r>
              <a:rPr lang="ru-RU" sz="1200" dirty="0">
                <a:solidFill>
                  <a:srgbClr val="FFFFFF"/>
                </a:solidFill>
              </a:rPr>
              <a:t>128</a:t>
            </a:r>
          </a:p>
          <a:p>
            <a:pPr algn="ctr" eaLnBrk="1" hangingPunct="1">
              <a:defRPr/>
            </a:pPr>
            <a:r>
              <a:rPr lang="ru-RU" sz="1200" dirty="0">
                <a:solidFill>
                  <a:srgbClr val="FFFFFF"/>
                </a:solidFill>
              </a:rPr>
              <a:t>128</a:t>
            </a:r>
          </a:p>
        </p:txBody>
      </p:sp>
      <p:sp>
        <p:nvSpPr>
          <p:cNvPr id="16" name="Прямоугольник 15"/>
          <p:cNvSpPr/>
          <p:nvPr/>
        </p:nvSpPr>
        <p:spPr>
          <a:xfrm>
            <a:off x="12403027" y="5675313"/>
            <a:ext cx="816708" cy="584200"/>
          </a:xfrm>
          <a:prstGeom prst="rect">
            <a:avLst/>
          </a:prstGeom>
          <a:solidFill>
            <a:srgbClr val="F58A1F"/>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245</a:t>
            </a:r>
          </a:p>
          <a:p>
            <a:pPr algn="ctr" eaLnBrk="1" hangingPunct="1">
              <a:defRPr/>
            </a:pPr>
            <a:r>
              <a:rPr lang="ru-RU" sz="1200" dirty="0">
                <a:solidFill>
                  <a:srgbClr val="FFFFFF"/>
                </a:solidFill>
              </a:rPr>
              <a:t>138</a:t>
            </a:r>
          </a:p>
          <a:p>
            <a:pPr algn="ctr" eaLnBrk="1" hangingPunct="1">
              <a:defRPr/>
            </a:pPr>
            <a:r>
              <a:rPr lang="ru-RU" sz="1200" dirty="0">
                <a:solidFill>
                  <a:srgbClr val="FFFFFF"/>
                </a:solidFill>
              </a:rPr>
              <a:t>31</a:t>
            </a:r>
          </a:p>
        </p:txBody>
      </p:sp>
      <p:sp>
        <p:nvSpPr>
          <p:cNvPr id="26" name="Прямоугольник 25"/>
          <p:cNvSpPr/>
          <p:nvPr/>
        </p:nvSpPr>
        <p:spPr>
          <a:xfrm>
            <a:off x="12403030" y="1274763"/>
            <a:ext cx="816708" cy="584200"/>
          </a:xfrm>
          <a:prstGeom prst="rect">
            <a:avLst/>
          </a:prstGeom>
          <a:solidFill>
            <a:srgbClr val="D0D0D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208</a:t>
            </a:r>
          </a:p>
          <a:p>
            <a:pPr algn="ctr" eaLnBrk="1" hangingPunct="1">
              <a:defRPr/>
            </a:pPr>
            <a:r>
              <a:rPr lang="ru-RU" sz="1200" dirty="0">
                <a:solidFill>
                  <a:srgbClr val="FFFFFF"/>
                </a:solidFill>
              </a:rPr>
              <a:t>208</a:t>
            </a:r>
          </a:p>
          <a:p>
            <a:pPr algn="ctr" eaLnBrk="1" hangingPunct="1">
              <a:defRPr/>
            </a:pPr>
            <a:r>
              <a:rPr lang="ru-RU" sz="1200" dirty="0">
                <a:solidFill>
                  <a:srgbClr val="FFFFFF"/>
                </a:solidFill>
              </a:rPr>
              <a:t>208</a:t>
            </a:r>
          </a:p>
        </p:txBody>
      </p:sp>
      <p:sp>
        <p:nvSpPr>
          <p:cNvPr id="27" name="Прямоугольник 26"/>
          <p:cNvSpPr/>
          <p:nvPr/>
        </p:nvSpPr>
        <p:spPr>
          <a:xfrm>
            <a:off x="12403030" y="692153"/>
            <a:ext cx="816708" cy="582613"/>
          </a:xfrm>
          <a:prstGeom prst="rect">
            <a:avLst/>
          </a:prstGeom>
          <a:solidFill>
            <a:srgbClr val="99CC0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153</a:t>
            </a:r>
          </a:p>
          <a:p>
            <a:pPr algn="ctr" eaLnBrk="1" hangingPunct="1">
              <a:defRPr/>
            </a:pPr>
            <a:r>
              <a:rPr lang="ru-RU" sz="1200" dirty="0">
                <a:solidFill>
                  <a:srgbClr val="FFFFFF"/>
                </a:solidFill>
              </a:rPr>
              <a:t>204</a:t>
            </a:r>
          </a:p>
          <a:p>
            <a:pPr algn="ctr" eaLnBrk="1" hangingPunct="1">
              <a:defRPr/>
            </a:pPr>
            <a:r>
              <a:rPr lang="ru-RU" sz="1200" dirty="0">
                <a:solidFill>
                  <a:srgbClr val="FFFFFF"/>
                </a:solidFill>
              </a:rPr>
              <a:t>0</a:t>
            </a:r>
          </a:p>
        </p:txBody>
      </p:sp>
      <p:sp>
        <p:nvSpPr>
          <p:cNvPr id="28" name="Прямоугольник 27"/>
          <p:cNvSpPr/>
          <p:nvPr/>
        </p:nvSpPr>
        <p:spPr>
          <a:xfrm>
            <a:off x="12403030" y="4508521"/>
            <a:ext cx="816708" cy="582613"/>
          </a:xfrm>
          <a:prstGeom prst="rect">
            <a:avLst/>
          </a:prstGeom>
          <a:solidFill>
            <a:srgbClr val="E5F2F2"/>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000000"/>
                </a:solidFill>
              </a:rPr>
              <a:t>229</a:t>
            </a:r>
          </a:p>
          <a:p>
            <a:pPr algn="ctr" eaLnBrk="1" hangingPunct="1">
              <a:defRPr/>
            </a:pPr>
            <a:r>
              <a:rPr lang="ru-RU" sz="1200" dirty="0">
                <a:solidFill>
                  <a:srgbClr val="000000"/>
                </a:solidFill>
              </a:rPr>
              <a:t>242</a:t>
            </a:r>
          </a:p>
          <a:p>
            <a:pPr algn="ctr" eaLnBrk="1" hangingPunct="1">
              <a:defRPr/>
            </a:pPr>
            <a:r>
              <a:rPr lang="ru-RU" sz="1200" dirty="0">
                <a:solidFill>
                  <a:srgbClr val="000000"/>
                </a:solidFill>
              </a:rPr>
              <a:t>242</a:t>
            </a:r>
          </a:p>
        </p:txBody>
      </p:sp>
      <p:sp>
        <p:nvSpPr>
          <p:cNvPr id="29" name="Прямоугольник 28"/>
          <p:cNvSpPr/>
          <p:nvPr/>
        </p:nvSpPr>
        <p:spPr>
          <a:xfrm>
            <a:off x="12403030" y="2182813"/>
            <a:ext cx="816708" cy="584200"/>
          </a:xfrm>
          <a:prstGeom prst="rect">
            <a:avLst/>
          </a:prstGeom>
          <a:solidFill>
            <a:srgbClr val="F2F2F2"/>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000000"/>
                </a:solidFill>
              </a:rPr>
              <a:t>242</a:t>
            </a:r>
          </a:p>
          <a:p>
            <a:pPr algn="ctr" eaLnBrk="1" hangingPunct="1">
              <a:defRPr/>
            </a:pPr>
            <a:r>
              <a:rPr lang="ru-RU" sz="1200" dirty="0">
                <a:solidFill>
                  <a:srgbClr val="000000"/>
                </a:solidFill>
              </a:rPr>
              <a:t>242</a:t>
            </a:r>
          </a:p>
          <a:p>
            <a:pPr algn="ctr" eaLnBrk="1" hangingPunct="1">
              <a:defRPr/>
            </a:pPr>
            <a:r>
              <a:rPr lang="ru-RU" sz="1200" dirty="0">
                <a:solidFill>
                  <a:srgbClr val="000000"/>
                </a:solidFill>
              </a:rPr>
              <a:t>242</a:t>
            </a:r>
          </a:p>
        </p:txBody>
      </p:sp>
      <p:sp>
        <p:nvSpPr>
          <p:cNvPr id="30" name="Прямоугольник 29"/>
          <p:cNvSpPr/>
          <p:nvPr/>
        </p:nvSpPr>
        <p:spPr>
          <a:xfrm>
            <a:off x="12403030" y="2760663"/>
            <a:ext cx="816708" cy="582612"/>
          </a:xfrm>
          <a:prstGeom prst="rect">
            <a:avLst/>
          </a:prstGeom>
          <a:solidFill>
            <a:srgbClr val="B2D2D8"/>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178</a:t>
            </a:r>
          </a:p>
          <a:p>
            <a:pPr algn="ctr" eaLnBrk="1" hangingPunct="1">
              <a:defRPr/>
            </a:pPr>
            <a:r>
              <a:rPr lang="ru-RU" sz="1200" dirty="0">
                <a:solidFill>
                  <a:srgbClr val="FFFFFF"/>
                </a:solidFill>
              </a:rPr>
              <a:t>210</a:t>
            </a:r>
          </a:p>
          <a:p>
            <a:pPr algn="ctr" eaLnBrk="1" hangingPunct="1">
              <a:defRPr/>
            </a:pPr>
            <a:r>
              <a:rPr lang="ru-RU" sz="1200" dirty="0">
                <a:solidFill>
                  <a:srgbClr val="FFFFFF"/>
                </a:solidFill>
              </a:rPr>
              <a:t>216</a:t>
            </a:r>
          </a:p>
        </p:txBody>
      </p:sp>
      <p:sp>
        <p:nvSpPr>
          <p:cNvPr id="31" name="Прямоугольник 30"/>
          <p:cNvSpPr/>
          <p:nvPr/>
        </p:nvSpPr>
        <p:spPr>
          <a:xfrm>
            <a:off x="12403030" y="3343281"/>
            <a:ext cx="816708" cy="582613"/>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000000"/>
                </a:solidFill>
              </a:rPr>
              <a:t>255</a:t>
            </a:r>
          </a:p>
          <a:p>
            <a:pPr algn="ctr" eaLnBrk="1" hangingPunct="1">
              <a:defRPr/>
            </a:pPr>
            <a:r>
              <a:rPr lang="ru-RU" sz="1200" dirty="0">
                <a:solidFill>
                  <a:srgbClr val="000000"/>
                </a:solidFill>
              </a:rPr>
              <a:t>192</a:t>
            </a:r>
          </a:p>
          <a:p>
            <a:pPr algn="ctr" eaLnBrk="1" hangingPunct="1">
              <a:defRPr/>
            </a:pPr>
            <a:r>
              <a:rPr lang="ru-RU" sz="1200" dirty="0">
                <a:solidFill>
                  <a:srgbClr val="000000"/>
                </a:solidFill>
              </a:rPr>
              <a:t>0</a:t>
            </a:r>
          </a:p>
        </p:txBody>
      </p:sp>
      <p:sp>
        <p:nvSpPr>
          <p:cNvPr id="32" name="Прямоугольник 31"/>
          <p:cNvSpPr/>
          <p:nvPr/>
        </p:nvSpPr>
        <p:spPr>
          <a:xfrm>
            <a:off x="12403030" y="3925890"/>
            <a:ext cx="816708" cy="582612"/>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192</a:t>
            </a:r>
          </a:p>
          <a:p>
            <a:pPr algn="ctr" eaLnBrk="1" hangingPunct="1">
              <a:defRPr/>
            </a:pPr>
            <a:r>
              <a:rPr lang="ru-RU" sz="1200" dirty="0">
                <a:solidFill>
                  <a:srgbClr val="FFFFFF"/>
                </a:solidFill>
              </a:rPr>
              <a:t>0</a:t>
            </a:r>
          </a:p>
          <a:p>
            <a:pPr algn="ctr" eaLnBrk="1" hangingPunct="1">
              <a:defRPr/>
            </a:pPr>
            <a:r>
              <a:rPr lang="ru-RU" sz="1200" dirty="0">
                <a:solidFill>
                  <a:srgbClr val="FFFFFF"/>
                </a:solidFill>
              </a:rPr>
              <a:t>0</a:t>
            </a:r>
          </a:p>
        </p:txBody>
      </p:sp>
      <p:sp>
        <p:nvSpPr>
          <p:cNvPr id="33" name="Прямоугольник 32"/>
          <p:cNvSpPr/>
          <p:nvPr/>
        </p:nvSpPr>
        <p:spPr>
          <a:xfrm>
            <a:off x="12403030" y="5091113"/>
            <a:ext cx="816708" cy="584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128</a:t>
            </a:r>
          </a:p>
          <a:p>
            <a:pPr algn="ctr" eaLnBrk="1" hangingPunct="1">
              <a:defRPr/>
            </a:pPr>
            <a:r>
              <a:rPr lang="ru-RU" sz="1200" dirty="0">
                <a:solidFill>
                  <a:srgbClr val="FFFFFF"/>
                </a:solidFill>
              </a:rPr>
              <a:t>128</a:t>
            </a:r>
          </a:p>
          <a:p>
            <a:pPr algn="ctr" eaLnBrk="1" hangingPunct="1">
              <a:defRPr/>
            </a:pPr>
            <a:r>
              <a:rPr lang="ru-RU" sz="1200" dirty="0">
                <a:solidFill>
                  <a:srgbClr val="FFFFFF"/>
                </a:solidFill>
              </a:rPr>
              <a:t>128</a:t>
            </a:r>
          </a:p>
        </p:txBody>
      </p:sp>
      <p:sp>
        <p:nvSpPr>
          <p:cNvPr id="34" name="Прямоугольник 33"/>
          <p:cNvSpPr/>
          <p:nvPr/>
        </p:nvSpPr>
        <p:spPr>
          <a:xfrm>
            <a:off x="12403030" y="5675313"/>
            <a:ext cx="816708" cy="584200"/>
          </a:xfrm>
          <a:prstGeom prst="rect">
            <a:avLst/>
          </a:prstGeom>
          <a:solidFill>
            <a:srgbClr val="F58A1F"/>
          </a:solidFill>
          <a:ln>
            <a:noFill/>
          </a:ln>
          <a:effectLst/>
        </p:spPr>
        <p:style>
          <a:lnRef idx="1">
            <a:schemeClr val="accent1"/>
          </a:lnRef>
          <a:fillRef idx="3">
            <a:schemeClr val="accent1"/>
          </a:fillRef>
          <a:effectRef idx="2">
            <a:schemeClr val="accent1"/>
          </a:effectRef>
          <a:fontRef idx="minor">
            <a:schemeClr val="lt1"/>
          </a:fontRef>
        </p:style>
        <p:txBody>
          <a:bodyPr lIns="103871" tIns="51936" rIns="103871" bIns="51936" anchor="ctr"/>
          <a:lstStyle/>
          <a:p>
            <a:pPr algn="ctr" eaLnBrk="1" hangingPunct="1">
              <a:defRPr/>
            </a:pPr>
            <a:r>
              <a:rPr lang="ru-RU" sz="1200" dirty="0">
                <a:solidFill>
                  <a:srgbClr val="FFFFFF"/>
                </a:solidFill>
              </a:rPr>
              <a:t>245</a:t>
            </a:r>
          </a:p>
          <a:p>
            <a:pPr algn="ctr" eaLnBrk="1" hangingPunct="1">
              <a:defRPr/>
            </a:pPr>
            <a:r>
              <a:rPr lang="ru-RU" sz="1200" dirty="0">
                <a:solidFill>
                  <a:srgbClr val="FFFFFF"/>
                </a:solidFill>
              </a:rPr>
              <a:t>138</a:t>
            </a:r>
          </a:p>
          <a:p>
            <a:pPr algn="ctr" eaLnBrk="1" hangingPunct="1">
              <a:defRPr/>
            </a:pPr>
            <a:r>
              <a:rPr lang="ru-RU" sz="1200" dirty="0">
                <a:solidFill>
                  <a:srgbClr val="FFFFFF"/>
                </a:solidFill>
              </a:rPr>
              <a:t>31</a:t>
            </a:r>
          </a:p>
        </p:txBody>
      </p:sp>
      <p:sp>
        <p:nvSpPr>
          <p:cNvPr id="35" name="Rectangle 42"/>
          <p:cNvSpPr>
            <a:spLocks noGrp="1" noChangeArrowheads="1"/>
          </p:cNvSpPr>
          <p:nvPr>
            <p:ph type="sldNum" sz="quarter" idx="4"/>
          </p:nvPr>
        </p:nvSpPr>
        <p:spPr bwMode="auto">
          <a:xfrm>
            <a:off x="11488848" y="6449012"/>
            <a:ext cx="386080" cy="237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hangingPunct="1">
              <a:defRPr sz="1067" b="0">
                <a:solidFill>
                  <a:schemeClr val="tx1">
                    <a:lumMod val="65000"/>
                    <a:lumOff val="35000"/>
                  </a:schemeClr>
                </a:solidFill>
              </a:defRPr>
            </a:lvl1pPr>
          </a:lstStyle>
          <a:p>
            <a:fld id="{31ED88B6-9D2D-479B-ABA6-BAE9EF28FCC0}" type="slidenum">
              <a:rPr lang="ru-RU" smtClean="0"/>
              <a:pPr/>
              <a:t>‹#›</a:t>
            </a:fld>
            <a:endParaRPr lang="ru-RU" dirty="0"/>
          </a:p>
        </p:txBody>
      </p:sp>
    </p:spTree>
    <p:extLst>
      <p:ext uri="{BB962C8B-B14F-4D97-AF65-F5344CB8AC3E}">
        <p14:creationId xmlns:p14="http://schemas.microsoft.com/office/powerpoint/2010/main" val="1164315044"/>
      </p:ext>
    </p:extLst>
  </p:cSld>
  <p:clrMap bg1="lt1" tx1="dk1" bg2="lt2" tx2="dk2" accent1="accent1" accent2="accent2" accent3="accent3" accent4="accent4" accent5="accent5" accent6="accent6" hlink="hlink" folHlink="folHlink"/>
  <p:sldLayoutIdLst>
    <p:sldLayoutId id="2147483657" r:id="rId1"/>
    <p:sldLayoutId id="2147483658" r:id="rId2"/>
  </p:sldLayoutIdLst>
  <p:timing>
    <p:tnLst>
      <p:par>
        <p:cTn id="1" dur="indefinite" restart="never" nodeType="tmRoot"/>
      </p:par>
    </p:tnLst>
  </p:timing>
  <p:hf hdr="0"/>
  <p:txStyles>
    <p:titleStyle>
      <a:lvl1pPr algn="l" rtl="0" eaLnBrk="1" fontAlgn="base" hangingPunct="1">
        <a:spcBef>
          <a:spcPct val="0"/>
        </a:spcBef>
        <a:spcAft>
          <a:spcPct val="0"/>
        </a:spcAft>
        <a:defRPr sz="2267">
          <a:solidFill>
            <a:schemeClr val="accent1"/>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519346" algn="l" rtl="0" eaLnBrk="1" fontAlgn="base" hangingPunct="1">
        <a:spcBef>
          <a:spcPct val="0"/>
        </a:spcBef>
        <a:spcAft>
          <a:spcPct val="0"/>
        </a:spcAft>
        <a:defRPr>
          <a:solidFill>
            <a:schemeClr val="tx1"/>
          </a:solidFill>
          <a:latin typeface="Arial" charset="0"/>
        </a:defRPr>
      </a:lvl6pPr>
      <a:lvl7pPr marL="1038695" algn="l" rtl="0" eaLnBrk="1" fontAlgn="base" hangingPunct="1">
        <a:spcBef>
          <a:spcPct val="0"/>
        </a:spcBef>
        <a:spcAft>
          <a:spcPct val="0"/>
        </a:spcAft>
        <a:defRPr>
          <a:solidFill>
            <a:schemeClr val="tx1"/>
          </a:solidFill>
          <a:latin typeface="Arial" charset="0"/>
        </a:defRPr>
      </a:lvl7pPr>
      <a:lvl8pPr marL="1558043" algn="l" rtl="0" eaLnBrk="1" fontAlgn="base" hangingPunct="1">
        <a:spcBef>
          <a:spcPct val="0"/>
        </a:spcBef>
        <a:spcAft>
          <a:spcPct val="0"/>
        </a:spcAft>
        <a:defRPr>
          <a:solidFill>
            <a:schemeClr val="tx1"/>
          </a:solidFill>
          <a:latin typeface="Arial" charset="0"/>
        </a:defRPr>
      </a:lvl8pPr>
      <a:lvl9pPr marL="2077391" algn="l" rtl="0" eaLnBrk="1" fontAlgn="base" hangingPunct="1">
        <a:spcBef>
          <a:spcPct val="0"/>
        </a:spcBef>
        <a:spcAft>
          <a:spcPct val="0"/>
        </a:spcAft>
        <a:defRPr>
          <a:solidFill>
            <a:schemeClr val="tx1"/>
          </a:solidFill>
          <a:latin typeface="Arial" charset="0"/>
        </a:defRPr>
      </a:lvl9pPr>
    </p:titleStyle>
    <p:bodyStyle>
      <a:lvl1pPr marL="0" indent="0" algn="l" rtl="0" eaLnBrk="1" fontAlgn="base" hangingPunct="1">
        <a:spcBef>
          <a:spcPct val="20000"/>
        </a:spcBef>
        <a:spcAft>
          <a:spcPct val="0"/>
        </a:spcAft>
        <a:buClr>
          <a:schemeClr val="tx2"/>
        </a:buClr>
        <a:buFont typeface="Wingdings" charset="2"/>
        <a:buNone/>
        <a:defRPr>
          <a:solidFill>
            <a:schemeClr val="tx1"/>
          </a:solidFill>
          <a:latin typeface="+mn-lt"/>
          <a:ea typeface="+mn-ea"/>
          <a:cs typeface="+mn-cs"/>
        </a:defRPr>
      </a:lvl1pPr>
      <a:lvl2pPr marL="607817" indent="-216432" algn="l" rtl="0" eaLnBrk="1" fontAlgn="base" hangingPunct="1">
        <a:spcBef>
          <a:spcPct val="20000"/>
        </a:spcBef>
        <a:spcAft>
          <a:spcPct val="0"/>
        </a:spcAft>
        <a:buClr>
          <a:schemeClr val="accent1"/>
        </a:buClr>
        <a:buFont typeface="Arial" panose="020B0604020202020204" pitchFamily="34" charset="0"/>
        <a:buChar char="•"/>
        <a:defRPr sz="1867">
          <a:solidFill>
            <a:schemeClr val="tx1"/>
          </a:solidFill>
          <a:latin typeface="+mn-lt"/>
        </a:defRPr>
      </a:lvl2pPr>
      <a:lvl3pPr marL="910823" indent="-122647" algn="l" rtl="0" eaLnBrk="1" fontAlgn="base" hangingPunct="1">
        <a:spcBef>
          <a:spcPct val="20000"/>
        </a:spcBef>
        <a:spcAft>
          <a:spcPct val="0"/>
        </a:spcAft>
        <a:buClr>
          <a:schemeClr val="accent2"/>
        </a:buClr>
        <a:buFont typeface="Arial" panose="020B0604020202020204" pitchFamily="34" charset="0"/>
        <a:buChar char="•"/>
        <a:defRPr sz="1733">
          <a:solidFill>
            <a:schemeClr val="tx1"/>
          </a:solidFill>
          <a:latin typeface="+mn-lt"/>
        </a:defRPr>
      </a:lvl3pPr>
      <a:lvl4pPr marL="1323849" indent="-200202" algn="l" rtl="0" eaLnBrk="1" fontAlgn="base" hangingPunct="1">
        <a:spcBef>
          <a:spcPct val="20000"/>
        </a:spcBef>
        <a:spcAft>
          <a:spcPct val="0"/>
        </a:spcAft>
        <a:buClrTx/>
        <a:buFont typeface="Arial" panose="020B0604020202020204" pitchFamily="34" charset="0"/>
        <a:buChar char="•"/>
        <a:defRPr sz="1333">
          <a:solidFill>
            <a:schemeClr val="tx1"/>
          </a:solidFill>
          <a:latin typeface="+mn-lt"/>
        </a:defRPr>
      </a:lvl4pPr>
      <a:lvl5pPr marL="1626855" indent="-169541" algn="l" rtl="0" eaLnBrk="1" fontAlgn="base" hangingPunct="1">
        <a:spcBef>
          <a:spcPct val="20000"/>
        </a:spcBef>
        <a:spcAft>
          <a:spcPct val="0"/>
        </a:spcAft>
        <a:buClr>
          <a:schemeClr val="accent4"/>
        </a:buClr>
        <a:buFont typeface="Arial" panose="020B0604020202020204" pitchFamily="34" charset="0"/>
        <a:buChar char="•"/>
        <a:defRPr sz="1333">
          <a:solidFill>
            <a:schemeClr val="tx1"/>
          </a:solidFill>
          <a:latin typeface="+mn-lt"/>
        </a:defRPr>
      </a:lvl5pPr>
      <a:lvl6pPr marL="2335262" indent="-358855"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6pPr>
      <a:lvl7pPr marL="2854610" indent="-358855"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7pPr>
      <a:lvl8pPr marL="3373957" indent="-358855"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8pPr>
      <a:lvl9pPr marL="3893305" indent="-358855"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9pPr>
    </p:bodyStyle>
    <p:otherStyle>
      <a:defPPr>
        <a:defRPr lang="ru-RU"/>
      </a:defPPr>
      <a:lvl1pPr marL="0" algn="l" defTabSz="1038695" rtl="0" eaLnBrk="1" latinLnBrk="0" hangingPunct="1">
        <a:defRPr sz="2000" kern="1200">
          <a:solidFill>
            <a:schemeClr val="tx1"/>
          </a:solidFill>
          <a:latin typeface="+mn-lt"/>
          <a:ea typeface="+mn-ea"/>
          <a:cs typeface="+mn-cs"/>
        </a:defRPr>
      </a:lvl1pPr>
      <a:lvl2pPr marL="519346" algn="l" defTabSz="1038695" rtl="0" eaLnBrk="1" latinLnBrk="0" hangingPunct="1">
        <a:defRPr sz="2000" kern="1200">
          <a:solidFill>
            <a:schemeClr val="tx1"/>
          </a:solidFill>
          <a:latin typeface="+mn-lt"/>
          <a:ea typeface="+mn-ea"/>
          <a:cs typeface="+mn-cs"/>
        </a:defRPr>
      </a:lvl2pPr>
      <a:lvl3pPr marL="1038695" algn="l" defTabSz="1038695" rtl="0" eaLnBrk="1" latinLnBrk="0" hangingPunct="1">
        <a:defRPr sz="2000" kern="1200">
          <a:solidFill>
            <a:schemeClr val="tx1"/>
          </a:solidFill>
          <a:latin typeface="+mn-lt"/>
          <a:ea typeface="+mn-ea"/>
          <a:cs typeface="+mn-cs"/>
        </a:defRPr>
      </a:lvl3pPr>
      <a:lvl4pPr marL="1558043" algn="l" defTabSz="1038695" rtl="0" eaLnBrk="1" latinLnBrk="0" hangingPunct="1">
        <a:defRPr sz="2000" kern="1200">
          <a:solidFill>
            <a:schemeClr val="tx1"/>
          </a:solidFill>
          <a:latin typeface="+mn-lt"/>
          <a:ea typeface="+mn-ea"/>
          <a:cs typeface="+mn-cs"/>
        </a:defRPr>
      </a:lvl4pPr>
      <a:lvl5pPr marL="2077391" algn="l" defTabSz="1038695" rtl="0" eaLnBrk="1" latinLnBrk="0" hangingPunct="1">
        <a:defRPr sz="2000" kern="1200">
          <a:solidFill>
            <a:schemeClr val="tx1"/>
          </a:solidFill>
          <a:latin typeface="+mn-lt"/>
          <a:ea typeface="+mn-ea"/>
          <a:cs typeface="+mn-cs"/>
        </a:defRPr>
      </a:lvl5pPr>
      <a:lvl6pPr marL="2596738" algn="l" defTabSz="1038695" rtl="0" eaLnBrk="1" latinLnBrk="0" hangingPunct="1">
        <a:defRPr sz="2000" kern="1200">
          <a:solidFill>
            <a:schemeClr val="tx1"/>
          </a:solidFill>
          <a:latin typeface="+mn-lt"/>
          <a:ea typeface="+mn-ea"/>
          <a:cs typeface="+mn-cs"/>
        </a:defRPr>
      </a:lvl6pPr>
      <a:lvl7pPr marL="3116088" algn="l" defTabSz="1038695" rtl="0" eaLnBrk="1" latinLnBrk="0" hangingPunct="1">
        <a:defRPr sz="2000" kern="1200">
          <a:solidFill>
            <a:schemeClr val="tx1"/>
          </a:solidFill>
          <a:latin typeface="+mn-lt"/>
          <a:ea typeface="+mn-ea"/>
          <a:cs typeface="+mn-cs"/>
        </a:defRPr>
      </a:lvl7pPr>
      <a:lvl8pPr marL="3635433" algn="l" defTabSz="1038695" rtl="0" eaLnBrk="1" latinLnBrk="0" hangingPunct="1">
        <a:defRPr sz="2000" kern="1200">
          <a:solidFill>
            <a:schemeClr val="tx1"/>
          </a:solidFill>
          <a:latin typeface="+mn-lt"/>
          <a:ea typeface="+mn-ea"/>
          <a:cs typeface="+mn-cs"/>
        </a:defRPr>
      </a:lvl8pPr>
      <a:lvl9pPr marL="4154782" algn="l" defTabSz="1038695" rtl="0" eaLnBrk="1" latinLnBrk="0" hangingPunct="1">
        <a:defRPr sz="20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648">
          <p15:clr>
            <a:srgbClr val="A4A3A4"/>
          </p15:clr>
        </p15:guide>
        <p15:guide id="2" pos="349">
          <p15:clr>
            <a:srgbClr val="A4A3A4"/>
          </p15:clr>
        </p15:guide>
        <p15:guide id="3" pos="7843">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Объект 2" hidden="1"/>
          <p:cNvGraphicFramePr>
            <a:graphicFrameLocks noChangeAspect="1"/>
          </p:cNvGraphicFramePr>
          <p:nvPr>
            <p:custDataLst>
              <p:tags r:id="rId34"/>
            </p:custDataLst>
            <p:extLst>
              <p:ext uri="{D42A27DB-BD31-4B8C-83A1-F6EECF244321}">
                <p14:modId xmlns:p14="http://schemas.microsoft.com/office/powerpoint/2010/main" val="1194196079"/>
              </p:ext>
            </p:extLst>
          </p:nvPr>
        </p:nvGraphicFramePr>
        <p:xfrm>
          <a:off x="1968" y="1601"/>
          <a:ext cx="1953" cy="1587"/>
        </p:xfrm>
        <a:graphic>
          <a:graphicData uri="http://schemas.openxmlformats.org/presentationml/2006/ole">
            <mc:AlternateContent xmlns:mc="http://schemas.openxmlformats.org/markup-compatibility/2006">
              <mc:Choice xmlns:v="urn:schemas-microsoft-com:vml" Requires="v">
                <p:oleObj spid="_x0000_s10368" name="Слайд think-cell" r:id="rId37" imgW="270" imgH="270" progId="TCLayout.ActiveDocument.1">
                  <p:embed/>
                </p:oleObj>
              </mc:Choice>
              <mc:Fallback>
                <p:oleObj name="Слайд think-cell" r:id="rId37" imgW="270" imgH="270" progId="TCLayout.ActiveDocument.1">
                  <p:embed/>
                  <p:pic>
                    <p:nvPicPr>
                      <p:cNvPr id="3" name="Объект 2" hidden="1"/>
                      <p:cNvPicPr/>
                      <p:nvPr/>
                    </p:nvPicPr>
                    <p:blipFill>
                      <a:blip r:embed="rId38"/>
                      <a:stretch>
                        <a:fillRect/>
                      </a:stretch>
                    </p:blipFill>
                    <p:spPr>
                      <a:xfrm>
                        <a:off x="1968" y="1601"/>
                        <a:ext cx="1953" cy="1587"/>
                      </a:xfrm>
                      <a:prstGeom prst="rect">
                        <a:avLst/>
                      </a:prstGeom>
                    </p:spPr>
                  </p:pic>
                </p:oleObj>
              </mc:Fallback>
            </mc:AlternateContent>
          </a:graphicData>
        </a:graphic>
      </p:graphicFrame>
      <p:sp>
        <p:nvSpPr>
          <p:cNvPr id="4" name="Прямоугольник 3" hidden="1"/>
          <p:cNvSpPr/>
          <p:nvPr>
            <p:custDataLst>
              <p:tags r:id="rId35"/>
            </p:custDataLst>
          </p:nvPr>
        </p:nvSpPr>
        <p:spPr bwMode="auto">
          <a:xfrm>
            <a:off x="0" y="1"/>
            <a:ext cx="211667" cy="21166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spcCol="0" rtlCol="0" anchor="t" anchorCtr="0" compatLnSpc="1">
            <a:prstTxWarp prst="textNoShape">
              <a:avLst/>
            </a:prstTxWarp>
            <a:noAutofit/>
          </a:bodyPr>
          <a:lstStyle/>
          <a:p>
            <a:pPr marL="0" marR="0" lvl="0" indent="0" algn="l" defTabSz="1219163"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pic>
        <p:nvPicPr>
          <p:cNvPr id="35" name="Рисунок 34"/>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10697647" y="6377659"/>
            <a:ext cx="1015987" cy="192000"/>
          </a:xfrm>
          <a:prstGeom prst="rect">
            <a:avLst/>
          </a:prstGeom>
          <a:effectLst/>
        </p:spPr>
      </p:pic>
      <p:sp>
        <p:nvSpPr>
          <p:cNvPr id="38" name="Заголовок 1"/>
          <p:cNvSpPr txBox="1">
            <a:spLocks/>
          </p:cNvSpPr>
          <p:nvPr/>
        </p:nvSpPr>
        <p:spPr>
          <a:xfrm>
            <a:off x="527381" y="205471"/>
            <a:ext cx="11329768" cy="703263"/>
          </a:xfrm>
          <a:prstGeom prst="rect">
            <a:avLst/>
          </a:prstGeom>
        </p:spPr>
        <p:txBody>
          <a:bodyPr/>
          <a:lstStyle>
            <a:lvl1pPr algn="l" rtl="0" eaLnBrk="1" fontAlgn="base" hangingPunct="1">
              <a:spcBef>
                <a:spcPct val="0"/>
              </a:spcBef>
              <a:spcAft>
                <a:spcPct val="0"/>
              </a:spcAft>
              <a:defRPr>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12" algn="l" rtl="0" eaLnBrk="1" fontAlgn="base" hangingPunct="1">
              <a:spcBef>
                <a:spcPct val="0"/>
              </a:spcBef>
              <a:spcAft>
                <a:spcPct val="0"/>
              </a:spcAft>
              <a:defRPr>
                <a:solidFill>
                  <a:schemeClr val="tx1"/>
                </a:solidFill>
                <a:latin typeface="Arial" charset="0"/>
              </a:defRPr>
            </a:lvl6pPr>
            <a:lvl7pPr marL="779025" algn="l" rtl="0" eaLnBrk="1" fontAlgn="base" hangingPunct="1">
              <a:spcBef>
                <a:spcPct val="0"/>
              </a:spcBef>
              <a:spcAft>
                <a:spcPct val="0"/>
              </a:spcAft>
              <a:defRPr>
                <a:solidFill>
                  <a:schemeClr val="tx1"/>
                </a:solidFill>
                <a:latin typeface="Arial" charset="0"/>
              </a:defRPr>
            </a:lvl7pPr>
            <a:lvl8pPr marL="1168538" algn="l" rtl="0" eaLnBrk="1" fontAlgn="base" hangingPunct="1">
              <a:spcBef>
                <a:spcPct val="0"/>
              </a:spcBef>
              <a:spcAft>
                <a:spcPct val="0"/>
              </a:spcAft>
              <a:defRPr>
                <a:solidFill>
                  <a:schemeClr val="tx1"/>
                </a:solidFill>
                <a:latin typeface="Arial" charset="0"/>
              </a:defRPr>
            </a:lvl8pPr>
            <a:lvl9pPr marL="1558051" algn="l" rtl="0" eaLnBrk="1" fontAlgn="base" hangingPunct="1">
              <a:spcBef>
                <a:spcPct val="0"/>
              </a:spcBef>
              <a:spcAft>
                <a:spcPct val="0"/>
              </a:spcAft>
              <a:defRPr>
                <a:solidFill>
                  <a:schemeClr val="tx1"/>
                </a:solidFill>
                <a:latin typeface="Arial" charset="0"/>
              </a:defRPr>
            </a:lvl9pPr>
          </a:lstStyle>
          <a:p>
            <a:pPr defTabSz="1219163"/>
            <a:endParaRPr lang="ru-RU" sz="2400" kern="0" dirty="0"/>
          </a:p>
        </p:txBody>
      </p:sp>
      <p:sp>
        <p:nvSpPr>
          <p:cNvPr id="2" name="Заголовок 1"/>
          <p:cNvSpPr>
            <a:spLocks noGrp="1"/>
          </p:cNvSpPr>
          <p:nvPr>
            <p:ph type="title"/>
          </p:nvPr>
        </p:nvSpPr>
        <p:spPr>
          <a:xfrm>
            <a:off x="478366" y="452966"/>
            <a:ext cx="11235268" cy="912284"/>
          </a:xfrm>
          <a:prstGeom prst="rect">
            <a:avLst/>
          </a:prstGeom>
        </p:spPr>
        <p:txBody>
          <a:bodyPr vert="horz" lIns="0" tIns="0" rIns="0" bIns="0" rtlCol="0" anchor="t">
            <a:noAutofit/>
          </a:bodyPr>
          <a:lstStyle/>
          <a:p>
            <a:pPr lvl="0"/>
            <a:r>
              <a:rPr lang="ru-RU" dirty="0"/>
              <a:t>Образец заголовка </a:t>
            </a:r>
            <a:r>
              <a:rPr lang="ru-RU" dirty="0" smtClean="0"/>
              <a:t>(</a:t>
            </a:r>
            <a:r>
              <a:rPr lang="ru-RU" dirty="0"/>
              <a:t>заголовок не более 2 строк)</a:t>
            </a:r>
          </a:p>
        </p:txBody>
      </p:sp>
      <p:sp>
        <p:nvSpPr>
          <p:cNvPr id="39" name="Rectangle 42"/>
          <p:cNvSpPr>
            <a:spLocks noGrp="1" noChangeArrowheads="1"/>
          </p:cNvSpPr>
          <p:nvPr>
            <p:ph type="sldNum" sz="quarter" idx="4"/>
          </p:nvPr>
        </p:nvSpPr>
        <p:spPr bwMode="auto">
          <a:xfrm>
            <a:off x="473224" y="6343514"/>
            <a:ext cx="439296" cy="253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l" eaLnBrk="1" hangingPunct="1">
              <a:defRPr sz="1067" b="1">
                <a:solidFill>
                  <a:schemeClr val="tx2"/>
                </a:solidFill>
              </a:defRPr>
            </a:lvl1pPr>
          </a:lstStyle>
          <a:p>
            <a:fld id="{31ED88B6-9D2D-479B-ABA6-BAE9EF28FCC0}" type="slidenum">
              <a:rPr lang="ru-RU" smtClean="0"/>
              <a:pPr/>
              <a:t>‹#›</a:t>
            </a:fld>
            <a:endParaRPr lang="ru-RU" dirty="0"/>
          </a:p>
        </p:txBody>
      </p:sp>
      <p:sp>
        <p:nvSpPr>
          <p:cNvPr id="41" name="Нижний колонтитул 8"/>
          <p:cNvSpPr>
            <a:spLocks noGrp="1"/>
          </p:cNvSpPr>
          <p:nvPr>
            <p:ph type="ftr" sz="quarter" idx="3"/>
          </p:nvPr>
        </p:nvSpPr>
        <p:spPr>
          <a:xfrm>
            <a:off x="1228797" y="6343514"/>
            <a:ext cx="7082099" cy="264735"/>
          </a:xfrm>
          <a:prstGeom prst="rect">
            <a:avLst/>
          </a:prstGeom>
        </p:spPr>
        <p:txBody>
          <a:bodyPr vert="horz" lIns="0" tIns="45720" rIns="91440" bIns="45720" rtlCol="0" anchor="ctr"/>
          <a:lstStyle>
            <a:lvl1pPr algn="l">
              <a:defRPr sz="1067">
                <a:solidFill>
                  <a:schemeClr val="tx2"/>
                </a:solidFill>
              </a:defRPr>
            </a:lvl1pPr>
          </a:lstStyle>
          <a:p>
            <a:r>
              <a:rPr lang="ru-RU" smtClean="0"/>
              <a:t>Название презентации</a:t>
            </a:r>
            <a:endParaRPr lang="ru-RU" dirty="0"/>
          </a:p>
        </p:txBody>
      </p:sp>
      <p:sp>
        <p:nvSpPr>
          <p:cNvPr id="42" name="Дата 4"/>
          <p:cNvSpPr>
            <a:spLocks noGrp="1"/>
          </p:cNvSpPr>
          <p:nvPr>
            <p:ph type="dt" sz="half" idx="2"/>
          </p:nvPr>
        </p:nvSpPr>
        <p:spPr>
          <a:xfrm>
            <a:off x="8454410" y="6343514"/>
            <a:ext cx="1273989" cy="264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defRPr lang="ru-RU" sz="1067" i="0" kern="1200" dirty="0" smtClean="0">
                <a:solidFill>
                  <a:schemeClr val="tx2"/>
                </a:solidFill>
                <a:latin typeface="+mn-lt"/>
                <a:ea typeface="+mn-ea"/>
                <a:cs typeface="+mn-cs"/>
              </a:defRPr>
            </a:lvl1pPr>
          </a:lstStyle>
          <a:p>
            <a:pPr algn="r"/>
            <a:endParaRPr lang="en-US"/>
          </a:p>
        </p:txBody>
      </p:sp>
      <p:grpSp>
        <p:nvGrpSpPr>
          <p:cNvPr id="6" name="Группа 5"/>
          <p:cNvGrpSpPr/>
          <p:nvPr/>
        </p:nvGrpSpPr>
        <p:grpSpPr>
          <a:xfrm>
            <a:off x="12135858" y="-56815"/>
            <a:ext cx="830677" cy="6874421"/>
            <a:chOff x="9101894" y="-42611"/>
            <a:chExt cx="623008" cy="5155816"/>
          </a:xfrm>
        </p:grpSpPr>
        <p:sp>
          <p:nvSpPr>
            <p:cNvPr id="36" name="Прямоугольник 35"/>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37" name="Прямоугольник 36"/>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43" name="Прямоугольник 4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46" name="Прямоугольник 45"/>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7" name="Прямоугольник 46"/>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8" name="Прямоугольник 47"/>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50" name="Прямоугольник 4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51" name="Прямоугольник 50"/>
            <p:cNvSpPr/>
            <p:nvPr/>
          </p:nvSpPr>
          <p:spPr>
            <a:xfrm>
              <a:off x="9249091" y="588086"/>
              <a:ext cx="377590" cy="438150"/>
            </a:xfrm>
            <a:prstGeom prst="rect">
              <a:avLst/>
            </a:prstGeom>
            <a:solidFill>
              <a:srgbClr val="00313C"/>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52" name="Прямоугольник 51"/>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53" name="Прямоугольник 52"/>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54" name="Прямоугольник 53"/>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55" name="Прямоугольник 54"/>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6" name="Прямоугольник 55"/>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7" name="Прямоугольник 56"/>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9" name="Прямоугольник 58"/>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 name="TextBox 4"/>
            <p:cNvSpPr txBox="1"/>
            <p:nvPr/>
          </p:nvSpPr>
          <p:spPr>
            <a:xfrm>
              <a:off x="9101894" y="-42611"/>
              <a:ext cx="623008" cy="192409"/>
            </a:xfrm>
            <a:prstGeom prst="rect">
              <a:avLst/>
            </a:prstGeom>
            <a:noFill/>
          </p:spPr>
          <p:txBody>
            <a:bodyPr wrap="none" rtlCol="0">
              <a:spAutoFit/>
            </a:bodyPr>
            <a:lstStyle/>
            <a:p>
              <a:r>
                <a:rPr lang="ru-RU" sz="1067" dirty="0" smtClean="0"/>
                <a:t>Основные</a:t>
              </a:r>
              <a:endParaRPr lang="ru-RU" sz="1067" dirty="0"/>
            </a:p>
          </p:txBody>
        </p:sp>
        <p:sp>
          <p:nvSpPr>
            <p:cNvPr id="32" name="TextBox 31"/>
            <p:cNvSpPr txBox="1"/>
            <p:nvPr/>
          </p:nvSpPr>
          <p:spPr>
            <a:xfrm>
              <a:off x="9101894" y="2320575"/>
              <a:ext cx="621805" cy="192409"/>
            </a:xfrm>
            <a:prstGeom prst="rect">
              <a:avLst/>
            </a:prstGeom>
            <a:noFill/>
          </p:spPr>
          <p:txBody>
            <a:bodyPr wrap="none" rtlCol="0">
              <a:spAutoFit/>
            </a:bodyPr>
            <a:lstStyle/>
            <a:p>
              <a:r>
                <a:rPr lang="ru-RU" sz="1067" dirty="0" err="1" smtClean="0"/>
                <a:t>Доп.цвета</a:t>
              </a:r>
              <a:endParaRPr lang="ru-RU" sz="1067" dirty="0"/>
            </a:p>
          </p:txBody>
        </p:sp>
        <p:sp>
          <p:nvSpPr>
            <p:cNvPr id="31" name="Прямоугольник 30"/>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33" name="Прямоугольник 32"/>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34" name="Прямоугольник 33"/>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40" name="Прямоугольник 39"/>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sp>
        <p:nvSpPr>
          <p:cNvPr id="7" name="Текст 6"/>
          <p:cNvSpPr>
            <a:spLocks noGrp="1"/>
          </p:cNvSpPr>
          <p:nvPr>
            <p:ph type="body" idx="1"/>
          </p:nvPr>
        </p:nvSpPr>
        <p:spPr>
          <a:xfrm>
            <a:off x="478367" y="1509184"/>
            <a:ext cx="11235267" cy="4559301"/>
          </a:xfrm>
          <a:prstGeom prst="rect">
            <a:avLst/>
          </a:prstGeom>
        </p:spPr>
        <p:txBody>
          <a:bodyPr vert="horz" lIns="0" tIns="0" rIns="0" bIns="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4" name="Прямоугольник 43" hidden="1"/>
          <p:cNvSpPr/>
          <p:nvPr userDrawn="1">
            <p:custDataLst>
              <p:tags r:id="rId36"/>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lvl="0" indent="0" algn="l" defTabSz="914418" rtl="0" eaLnBrk="1" fontAlgn="base" latinLnBrk="0" hangingPunct="1">
              <a:lnSpc>
                <a:spcPct val="100000"/>
              </a:lnSpc>
              <a:spcBef>
                <a:spcPct val="0"/>
              </a:spcBef>
              <a:spcAft>
                <a:spcPct val="0"/>
              </a:spcAft>
              <a:buClrTx/>
              <a:buSzTx/>
              <a:buFontTx/>
              <a:buNone/>
              <a:tabLst/>
            </a:pPr>
            <a:endParaRPr kumimoji="0" lang="ru-RU" sz="2267" b="0" i="0" u="none" strike="noStrike" cap="none" normalizeH="0" baseline="0" dirty="0" smtClean="0">
              <a:ln>
                <a:noFill/>
              </a:ln>
              <a:solidFill>
                <a:schemeClr val="tx1"/>
              </a:solidFill>
              <a:effectLst/>
              <a:latin typeface="Arial" panose="020B0604020202020204" pitchFamily="34" charset="0"/>
              <a:ea typeface="+mj-ea"/>
              <a:cs typeface="+mj-cs"/>
              <a:sym typeface="Arial" panose="020B0604020202020204" pitchFamily="34" charset="0"/>
            </a:endParaRPr>
          </a:p>
        </p:txBody>
      </p:sp>
    </p:spTree>
    <p:extLst>
      <p:ext uri="{BB962C8B-B14F-4D97-AF65-F5344CB8AC3E}">
        <p14:creationId xmlns:p14="http://schemas.microsoft.com/office/powerpoint/2010/main" val="55918122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Lst>
  <p:timing>
    <p:tnLst>
      <p:par>
        <p:cTn id="1" dur="indefinite" restart="never" nodeType="tmRoot"/>
      </p:par>
    </p:tnLst>
  </p:timing>
  <p:hf hdr="0"/>
  <p:txStyles>
    <p:titleStyle>
      <a:lvl1pPr algn="l" rtl="0" eaLnBrk="1" fontAlgn="base" hangingPunct="1">
        <a:lnSpc>
          <a:spcPct val="85000"/>
        </a:lnSpc>
        <a:spcBef>
          <a:spcPct val="0"/>
        </a:spcBef>
        <a:spcAft>
          <a:spcPct val="0"/>
        </a:spcAft>
        <a:defRPr lang="ru-RU" sz="2667" b="1" smtClean="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519332" algn="l" rtl="0" eaLnBrk="1" fontAlgn="base" hangingPunct="1">
        <a:spcBef>
          <a:spcPct val="0"/>
        </a:spcBef>
        <a:spcAft>
          <a:spcPct val="0"/>
        </a:spcAft>
        <a:defRPr>
          <a:solidFill>
            <a:schemeClr val="tx1"/>
          </a:solidFill>
          <a:latin typeface="Arial" charset="0"/>
        </a:defRPr>
      </a:lvl6pPr>
      <a:lvl7pPr marL="1038669" algn="l" rtl="0" eaLnBrk="1" fontAlgn="base" hangingPunct="1">
        <a:spcBef>
          <a:spcPct val="0"/>
        </a:spcBef>
        <a:spcAft>
          <a:spcPct val="0"/>
        </a:spcAft>
        <a:defRPr>
          <a:solidFill>
            <a:schemeClr val="tx1"/>
          </a:solidFill>
          <a:latin typeface="Arial" charset="0"/>
        </a:defRPr>
      </a:lvl7pPr>
      <a:lvl8pPr marL="1558002" algn="l" rtl="0" eaLnBrk="1" fontAlgn="base" hangingPunct="1">
        <a:spcBef>
          <a:spcPct val="0"/>
        </a:spcBef>
        <a:spcAft>
          <a:spcPct val="0"/>
        </a:spcAft>
        <a:defRPr>
          <a:solidFill>
            <a:schemeClr val="tx1"/>
          </a:solidFill>
          <a:latin typeface="Arial" charset="0"/>
        </a:defRPr>
      </a:lvl8pPr>
      <a:lvl9pPr marL="2077337" algn="l" rtl="0" eaLnBrk="1" fontAlgn="base" hangingPunct="1">
        <a:spcBef>
          <a:spcPct val="0"/>
        </a:spcBef>
        <a:spcAft>
          <a:spcPct val="0"/>
        </a:spcAft>
        <a:defRPr>
          <a:solidFill>
            <a:schemeClr val="tx1"/>
          </a:solidFill>
          <a:latin typeface="Arial" charset="0"/>
        </a:defRPr>
      </a:lvl9pPr>
    </p:titleStyle>
    <p:bodyStyle>
      <a:lvl1pPr marL="0" indent="0" algn="l" rtl="0" eaLnBrk="1" fontAlgn="base" hangingPunct="1">
        <a:spcBef>
          <a:spcPts val="0"/>
        </a:spcBef>
        <a:spcAft>
          <a:spcPts val="0"/>
        </a:spcAft>
        <a:buClr>
          <a:schemeClr val="tx2"/>
        </a:buClr>
        <a:buFont typeface="Wingdings" charset="2"/>
        <a:buNone/>
        <a:defRPr sz="1867" b="0">
          <a:solidFill>
            <a:schemeClr val="tx2"/>
          </a:solidFill>
          <a:latin typeface="+mn-lt"/>
          <a:ea typeface="+mn-ea"/>
          <a:cs typeface="+mn-cs"/>
        </a:defRPr>
      </a:lvl1pPr>
      <a:lvl2pPr marL="0" indent="0" algn="l" rtl="0" eaLnBrk="1" fontAlgn="base" hangingPunct="1">
        <a:spcBef>
          <a:spcPts val="0"/>
        </a:spcBef>
        <a:spcAft>
          <a:spcPts val="0"/>
        </a:spcAft>
        <a:buClr>
          <a:schemeClr val="accent1"/>
        </a:buClr>
        <a:buFont typeface="Arial" panose="020B0604020202020204" pitchFamily="34" charset="0"/>
        <a:buNone/>
        <a:defRPr sz="1600" b="0">
          <a:solidFill>
            <a:schemeClr val="tx2"/>
          </a:solidFill>
          <a:latin typeface="+mn-lt"/>
        </a:defRPr>
      </a:lvl2pPr>
      <a:lvl3pPr marL="0" indent="0" algn="l" rtl="0" eaLnBrk="1" fontAlgn="base" hangingPunct="1">
        <a:spcBef>
          <a:spcPts val="0"/>
        </a:spcBef>
        <a:spcAft>
          <a:spcPts val="0"/>
        </a:spcAft>
        <a:buClr>
          <a:schemeClr val="accent1"/>
        </a:buClr>
        <a:buFont typeface="Arial" panose="020B0604020202020204" pitchFamily="34" charset="0"/>
        <a:buNone/>
        <a:defRPr sz="1333">
          <a:solidFill>
            <a:schemeClr val="tx2"/>
          </a:solidFill>
          <a:latin typeface="+mn-lt"/>
        </a:defRPr>
      </a:lvl3pPr>
      <a:lvl4pPr marL="0" indent="0" algn="l" rtl="0" eaLnBrk="1" fontAlgn="base" hangingPunct="1">
        <a:spcBef>
          <a:spcPts val="0"/>
        </a:spcBef>
        <a:spcAft>
          <a:spcPts val="0"/>
        </a:spcAft>
        <a:buClr>
          <a:schemeClr val="accent1"/>
        </a:buClr>
        <a:buFont typeface="Arial" panose="020B0604020202020204" pitchFamily="34" charset="0"/>
        <a:buNone/>
        <a:defRPr sz="1200">
          <a:solidFill>
            <a:schemeClr val="tx2"/>
          </a:solidFill>
          <a:latin typeface="+mn-lt"/>
        </a:defRPr>
      </a:lvl4pPr>
      <a:lvl5pPr marL="0" indent="0" algn="l" rtl="0" eaLnBrk="1" fontAlgn="base" hangingPunct="1">
        <a:spcBef>
          <a:spcPts val="0"/>
        </a:spcBef>
        <a:spcAft>
          <a:spcPts val="0"/>
        </a:spcAft>
        <a:buClr>
          <a:schemeClr val="accent1"/>
        </a:buClr>
        <a:buFont typeface="Arial" panose="020B0604020202020204" pitchFamily="34" charset="0"/>
        <a:buNone/>
        <a:defRPr sz="1067">
          <a:solidFill>
            <a:schemeClr val="tx2"/>
          </a:solidFill>
          <a:latin typeface="+mn-lt"/>
        </a:defRPr>
      </a:lvl5pPr>
      <a:lvl6pPr marL="2335202"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6pPr>
      <a:lvl7pPr marL="2854537"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7pPr>
      <a:lvl8pPr marL="3373870"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8pPr>
      <a:lvl9pPr marL="3893204"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9pPr>
    </p:bodyStyle>
    <p:otherStyle>
      <a:defPPr>
        <a:defRPr lang="ru-RU"/>
      </a:defPPr>
      <a:lvl1pPr marL="0" algn="l" defTabSz="1038669" rtl="0" eaLnBrk="1" latinLnBrk="0" hangingPunct="1">
        <a:defRPr sz="2000" kern="1200">
          <a:solidFill>
            <a:schemeClr val="tx1"/>
          </a:solidFill>
          <a:latin typeface="+mn-lt"/>
          <a:ea typeface="+mn-ea"/>
          <a:cs typeface="+mn-cs"/>
        </a:defRPr>
      </a:lvl1pPr>
      <a:lvl2pPr marL="519332" algn="l" defTabSz="1038669" rtl="0" eaLnBrk="1" latinLnBrk="0" hangingPunct="1">
        <a:defRPr sz="2000" kern="1200">
          <a:solidFill>
            <a:schemeClr val="tx1"/>
          </a:solidFill>
          <a:latin typeface="+mn-lt"/>
          <a:ea typeface="+mn-ea"/>
          <a:cs typeface="+mn-cs"/>
        </a:defRPr>
      </a:lvl2pPr>
      <a:lvl3pPr marL="1038669" algn="l" defTabSz="1038669" rtl="0" eaLnBrk="1" latinLnBrk="0" hangingPunct="1">
        <a:defRPr sz="2000" kern="1200">
          <a:solidFill>
            <a:schemeClr val="tx1"/>
          </a:solidFill>
          <a:latin typeface="+mn-lt"/>
          <a:ea typeface="+mn-ea"/>
          <a:cs typeface="+mn-cs"/>
        </a:defRPr>
      </a:lvl3pPr>
      <a:lvl4pPr marL="1558002" algn="l" defTabSz="1038669" rtl="0" eaLnBrk="1" latinLnBrk="0" hangingPunct="1">
        <a:defRPr sz="2000" kern="1200">
          <a:solidFill>
            <a:schemeClr val="tx1"/>
          </a:solidFill>
          <a:latin typeface="+mn-lt"/>
          <a:ea typeface="+mn-ea"/>
          <a:cs typeface="+mn-cs"/>
        </a:defRPr>
      </a:lvl4pPr>
      <a:lvl5pPr marL="2077337" algn="l" defTabSz="1038669" rtl="0" eaLnBrk="1" latinLnBrk="0" hangingPunct="1">
        <a:defRPr sz="2000" kern="1200">
          <a:solidFill>
            <a:schemeClr val="tx1"/>
          </a:solidFill>
          <a:latin typeface="+mn-lt"/>
          <a:ea typeface="+mn-ea"/>
          <a:cs typeface="+mn-cs"/>
        </a:defRPr>
      </a:lvl5pPr>
      <a:lvl6pPr marL="2596671" algn="l" defTabSz="1038669" rtl="0" eaLnBrk="1" latinLnBrk="0" hangingPunct="1">
        <a:defRPr sz="2000" kern="1200">
          <a:solidFill>
            <a:schemeClr val="tx1"/>
          </a:solidFill>
          <a:latin typeface="+mn-lt"/>
          <a:ea typeface="+mn-ea"/>
          <a:cs typeface="+mn-cs"/>
        </a:defRPr>
      </a:lvl6pPr>
      <a:lvl7pPr marL="3116009" algn="l" defTabSz="1038669" rtl="0" eaLnBrk="1" latinLnBrk="0" hangingPunct="1">
        <a:defRPr sz="2000" kern="1200">
          <a:solidFill>
            <a:schemeClr val="tx1"/>
          </a:solidFill>
          <a:latin typeface="+mn-lt"/>
          <a:ea typeface="+mn-ea"/>
          <a:cs typeface="+mn-cs"/>
        </a:defRPr>
      </a:lvl7pPr>
      <a:lvl8pPr marL="3635340" algn="l" defTabSz="1038669" rtl="0" eaLnBrk="1" latinLnBrk="0" hangingPunct="1">
        <a:defRPr sz="2000" kern="1200">
          <a:solidFill>
            <a:schemeClr val="tx1"/>
          </a:solidFill>
          <a:latin typeface="+mn-lt"/>
          <a:ea typeface="+mn-ea"/>
          <a:cs typeface="+mn-cs"/>
        </a:defRPr>
      </a:lvl8pPr>
      <a:lvl9pPr marL="4154675" algn="l" defTabSz="1038669" rtl="0" eaLnBrk="1" latinLnBrk="0" hangingPunct="1">
        <a:defRPr sz="20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4">
          <p15:clr>
            <a:srgbClr val="F26B43"/>
          </p15:clr>
        </p15:guide>
        <p15:guide id="2" pos="226">
          <p15:clr>
            <a:srgbClr val="F26B43"/>
          </p15:clr>
        </p15:guide>
        <p15:guide id="3" orient="horz" pos="2867">
          <p15:clr>
            <a:srgbClr val="F26B43"/>
          </p15:clr>
        </p15:guide>
        <p15:guide id="4" pos="5534">
          <p15:clr>
            <a:srgbClr val="F26B43"/>
          </p15:clr>
        </p15:guide>
        <p15:guide id="5" orient="horz" pos="645">
          <p15:clr>
            <a:srgbClr val="F26B43"/>
          </p15:clr>
        </p15:guide>
        <p15:guide id="6" orient="horz" pos="713">
          <p15:clr>
            <a:srgbClr val="F26B43"/>
          </p15:clr>
        </p15:guide>
        <p15:guide id="7" pos="3840">
          <p15:clr>
            <a:srgbClr val="F26B43"/>
          </p15:clr>
        </p15:guide>
        <p15:guide id="8" pos="1920">
          <p15:clr>
            <a:srgbClr val="F26B43"/>
          </p15:clr>
        </p15:guide>
        <p15:guide id="9" pos="4800">
          <p15:clr>
            <a:srgbClr val="F26B43"/>
          </p15:clr>
        </p15:guide>
        <p15:guide id="10" pos="960">
          <p15:clr>
            <a:srgbClr val="F26B43"/>
          </p15:clr>
        </p15:guide>
        <p15:guide id="11" pos="2880">
          <p15:clr>
            <a:srgbClr val="F26B43"/>
          </p15:clr>
        </p15:guide>
        <p15:guide id="12" orient="horz" pos="957">
          <p15:clr>
            <a:srgbClr val="F26B43"/>
          </p15:clr>
        </p15:guide>
        <p15:guide id="13" orient="horz" pos="1914">
          <p15:clr>
            <a:srgbClr val="F26B43"/>
          </p15:clr>
        </p15:guide>
        <p15:guide id="14" orient="horz" pos="162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Объект 2" hidden="1"/>
          <p:cNvGraphicFramePr>
            <a:graphicFrameLocks noChangeAspect="1"/>
          </p:cNvGraphicFramePr>
          <p:nvPr>
            <p:custDataLst>
              <p:tags r:id="rId10"/>
            </p:custDataLst>
            <p:extLst/>
          </p:nvPr>
        </p:nvGraphicFramePr>
        <p:xfrm>
          <a:off x="1968" y="1601"/>
          <a:ext cx="1953" cy="1587"/>
        </p:xfrm>
        <a:graphic>
          <a:graphicData uri="http://schemas.openxmlformats.org/presentationml/2006/ole">
            <mc:AlternateContent xmlns:mc="http://schemas.openxmlformats.org/markup-compatibility/2006">
              <mc:Choice xmlns:v="urn:schemas-microsoft-com:vml" Requires="v">
                <p:oleObj spid="_x0000_s42112" name="Слайд think-cell" r:id="rId12" imgW="270" imgH="270" progId="TCLayout.ActiveDocument.1">
                  <p:embed/>
                </p:oleObj>
              </mc:Choice>
              <mc:Fallback>
                <p:oleObj name="Слайд think-cell" r:id="rId12" imgW="270" imgH="270" progId="TCLayout.ActiveDocument.1">
                  <p:embed/>
                  <p:pic>
                    <p:nvPicPr>
                      <p:cNvPr id="3" name="Объект 2" hidden="1"/>
                      <p:cNvPicPr/>
                      <p:nvPr/>
                    </p:nvPicPr>
                    <p:blipFill>
                      <a:blip r:embed="rId13"/>
                      <a:stretch>
                        <a:fillRect/>
                      </a:stretch>
                    </p:blipFill>
                    <p:spPr>
                      <a:xfrm>
                        <a:off x="1968" y="1601"/>
                        <a:ext cx="1953" cy="1587"/>
                      </a:xfrm>
                      <a:prstGeom prst="rect">
                        <a:avLst/>
                      </a:prstGeom>
                    </p:spPr>
                  </p:pic>
                </p:oleObj>
              </mc:Fallback>
            </mc:AlternateContent>
          </a:graphicData>
        </a:graphic>
      </p:graphicFrame>
      <p:sp>
        <p:nvSpPr>
          <p:cNvPr id="4" name="Прямоугольник 3" hidden="1"/>
          <p:cNvSpPr/>
          <p:nvPr>
            <p:custDataLst>
              <p:tags r:id="rId11"/>
            </p:custDataLst>
          </p:nvPr>
        </p:nvSpPr>
        <p:spPr bwMode="auto">
          <a:xfrm>
            <a:off x="0" y="1"/>
            <a:ext cx="211667" cy="21166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spcCol="0" rtlCol="0" anchor="t" anchorCtr="0" compatLnSpc="1">
            <a:prstTxWarp prst="textNoShape">
              <a:avLst/>
            </a:prstTxWarp>
            <a:noAutofit/>
          </a:bodyPr>
          <a:lstStyle/>
          <a:p>
            <a:pPr marL="0" marR="0" lvl="0" indent="0" algn="l" defTabSz="1219163"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1028" name="Rectangle 4"/>
          <p:cNvSpPr>
            <a:spLocks noGrp="1" noChangeArrowheads="1"/>
          </p:cNvSpPr>
          <p:nvPr>
            <p:ph type="body" idx="1"/>
          </p:nvPr>
        </p:nvSpPr>
        <p:spPr bwMode="auto">
          <a:xfrm>
            <a:off x="478366" y="1509183"/>
            <a:ext cx="11235268" cy="4557236"/>
          </a:xfrm>
          <a:prstGeom prst="rect">
            <a:avLst/>
          </a:prstGeom>
          <a:extLst>
            <a:ext uri="{FAA26D3D-D897-4be2-8F04-BA451C77F1D7}">
              <ma14:placeholderFlag xmlns:ma14="http://schemas.microsoft.com/office/mac/drawingml/2011/main" xmlns="" val="1"/>
            </a:ext>
          </a:extLst>
        </p:spPr>
        <p:txBody>
          <a:bodyPr vert="horz" lIns="0" tIns="0" rIns="0" bIns="0" rtlCol="0">
            <a:noAutofit/>
          </a:bodyPr>
          <a:lstStyle/>
          <a:p>
            <a:pPr lvl="0"/>
            <a:r>
              <a:rPr lang="ru-RU" altLang="en-US" dirty="0"/>
              <a:t>Образец текста</a:t>
            </a:r>
          </a:p>
          <a:p>
            <a:pPr lvl="1"/>
            <a:r>
              <a:rPr lang="ru-RU" altLang="en-US" dirty="0"/>
              <a:t>Второй уровень</a:t>
            </a:r>
          </a:p>
          <a:p>
            <a:pPr lvl="2"/>
            <a:r>
              <a:rPr lang="ru-RU" altLang="en-US" dirty="0"/>
              <a:t>Третий уровень</a:t>
            </a:r>
          </a:p>
          <a:p>
            <a:pPr lvl="3"/>
            <a:r>
              <a:rPr lang="ru-RU" altLang="en-US" dirty="0"/>
              <a:t>Четвертый </a:t>
            </a:r>
            <a:r>
              <a:rPr lang="ru-RU" altLang="en-US" dirty="0" smtClean="0"/>
              <a:t>уровень</a:t>
            </a:r>
          </a:p>
          <a:p>
            <a:pPr lvl="4"/>
            <a:r>
              <a:rPr lang="ru-RU" altLang="en-US" dirty="0" smtClean="0"/>
              <a:t>Пятый уровень</a:t>
            </a:r>
            <a:endParaRPr lang="ru-RU" altLang="en-US" dirty="0"/>
          </a:p>
        </p:txBody>
      </p:sp>
      <p:sp>
        <p:nvSpPr>
          <p:cNvPr id="38" name="Заголовок 1"/>
          <p:cNvSpPr txBox="1">
            <a:spLocks/>
          </p:cNvSpPr>
          <p:nvPr/>
        </p:nvSpPr>
        <p:spPr>
          <a:xfrm>
            <a:off x="527381" y="205471"/>
            <a:ext cx="11329768" cy="703263"/>
          </a:xfrm>
          <a:prstGeom prst="rect">
            <a:avLst/>
          </a:prstGeom>
        </p:spPr>
        <p:txBody>
          <a:bodyPr/>
          <a:lstStyle>
            <a:lvl1pPr algn="l" rtl="0" eaLnBrk="1" fontAlgn="base" hangingPunct="1">
              <a:spcBef>
                <a:spcPct val="0"/>
              </a:spcBef>
              <a:spcAft>
                <a:spcPct val="0"/>
              </a:spcAft>
              <a:defRPr>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12" algn="l" rtl="0" eaLnBrk="1" fontAlgn="base" hangingPunct="1">
              <a:spcBef>
                <a:spcPct val="0"/>
              </a:spcBef>
              <a:spcAft>
                <a:spcPct val="0"/>
              </a:spcAft>
              <a:defRPr>
                <a:solidFill>
                  <a:schemeClr val="tx1"/>
                </a:solidFill>
                <a:latin typeface="Arial" charset="0"/>
              </a:defRPr>
            </a:lvl6pPr>
            <a:lvl7pPr marL="779025" algn="l" rtl="0" eaLnBrk="1" fontAlgn="base" hangingPunct="1">
              <a:spcBef>
                <a:spcPct val="0"/>
              </a:spcBef>
              <a:spcAft>
                <a:spcPct val="0"/>
              </a:spcAft>
              <a:defRPr>
                <a:solidFill>
                  <a:schemeClr val="tx1"/>
                </a:solidFill>
                <a:latin typeface="Arial" charset="0"/>
              </a:defRPr>
            </a:lvl7pPr>
            <a:lvl8pPr marL="1168538" algn="l" rtl="0" eaLnBrk="1" fontAlgn="base" hangingPunct="1">
              <a:spcBef>
                <a:spcPct val="0"/>
              </a:spcBef>
              <a:spcAft>
                <a:spcPct val="0"/>
              </a:spcAft>
              <a:defRPr>
                <a:solidFill>
                  <a:schemeClr val="tx1"/>
                </a:solidFill>
                <a:latin typeface="Arial" charset="0"/>
              </a:defRPr>
            </a:lvl8pPr>
            <a:lvl9pPr marL="1558051" algn="l" rtl="0" eaLnBrk="1" fontAlgn="base" hangingPunct="1">
              <a:spcBef>
                <a:spcPct val="0"/>
              </a:spcBef>
              <a:spcAft>
                <a:spcPct val="0"/>
              </a:spcAft>
              <a:defRPr>
                <a:solidFill>
                  <a:schemeClr val="tx1"/>
                </a:solidFill>
                <a:latin typeface="Arial" charset="0"/>
              </a:defRPr>
            </a:lvl9pPr>
          </a:lstStyle>
          <a:p>
            <a:pPr defTabSz="1219163"/>
            <a:endParaRPr lang="ru-RU" sz="2400" kern="0" dirty="0"/>
          </a:p>
        </p:txBody>
      </p:sp>
      <p:sp>
        <p:nvSpPr>
          <p:cNvPr id="2" name="Заголовок 1"/>
          <p:cNvSpPr>
            <a:spLocks noGrp="1"/>
          </p:cNvSpPr>
          <p:nvPr>
            <p:ph type="title"/>
          </p:nvPr>
        </p:nvSpPr>
        <p:spPr>
          <a:xfrm>
            <a:off x="482603" y="452964"/>
            <a:ext cx="11231028" cy="910587"/>
          </a:xfrm>
          <a:prstGeom prst="rect">
            <a:avLst/>
          </a:prstGeom>
        </p:spPr>
        <p:txBody>
          <a:bodyPr vert="horz" lIns="0" tIns="0" rIns="0" bIns="0" rtlCol="0" anchor="t">
            <a:noAutofit/>
          </a:bodyPr>
          <a:lstStyle/>
          <a:p>
            <a:pPr lvl="0"/>
            <a:r>
              <a:rPr lang="ru-RU" dirty="0"/>
              <a:t>Образец заголовка (заголовок не более 2 строк)</a:t>
            </a:r>
          </a:p>
        </p:txBody>
      </p:sp>
      <p:sp>
        <p:nvSpPr>
          <p:cNvPr id="39" name="Rectangle 42"/>
          <p:cNvSpPr>
            <a:spLocks noGrp="1" noChangeArrowheads="1"/>
          </p:cNvSpPr>
          <p:nvPr>
            <p:ph type="sldNum" sz="quarter" idx="4"/>
          </p:nvPr>
        </p:nvSpPr>
        <p:spPr bwMode="auto">
          <a:xfrm>
            <a:off x="482603" y="6340605"/>
            <a:ext cx="429917" cy="26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l" eaLnBrk="1" hangingPunct="1">
              <a:defRPr sz="1067" b="1">
                <a:solidFill>
                  <a:schemeClr val="tx2"/>
                </a:solidFill>
              </a:defRPr>
            </a:lvl1pPr>
          </a:lstStyle>
          <a:p>
            <a:fld id="{31ED88B6-9D2D-479B-ABA6-BAE9EF28FCC0}" type="slidenum">
              <a:rPr lang="ru-RU" smtClean="0"/>
              <a:pPr/>
              <a:t>‹#›</a:t>
            </a:fld>
            <a:endParaRPr lang="ru-RU" dirty="0"/>
          </a:p>
        </p:txBody>
      </p:sp>
      <p:grpSp>
        <p:nvGrpSpPr>
          <p:cNvPr id="30" name="Группа 29"/>
          <p:cNvGrpSpPr/>
          <p:nvPr/>
        </p:nvGrpSpPr>
        <p:grpSpPr>
          <a:xfrm>
            <a:off x="12135858" y="-56815"/>
            <a:ext cx="830677" cy="6874421"/>
            <a:chOff x="9101894" y="-42611"/>
            <a:chExt cx="623008" cy="5155816"/>
          </a:xfrm>
        </p:grpSpPr>
        <p:sp>
          <p:nvSpPr>
            <p:cNvPr id="31" name="Прямоугольник 30"/>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32" name="Прямоугольник 31"/>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33" name="Прямоугольник 32"/>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34" name="Прямоугольник 33"/>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35" name="Прямоугольник 34"/>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36" name="Прямоугольник 35"/>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37" name="Прямоугольник 36"/>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0" name="Прямоугольник 39"/>
            <p:cNvSpPr/>
            <p:nvPr/>
          </p:nvSpPr>
          <p:spPr>
            <a:xfrm>
              <a:off x="9249091" y="588086"/>
              <a:ext cx="377590" cy="438150"/>
            </a:xfrm>
            <a:prstGeom prst="rect">
              <a:avLst/>
            </a:prstGeom>
            <a:solidFill>
              <a:srgbClr val="00313C"/>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1" name="Прямоугольник 40"/>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2" name="Прямоугольник 41"/>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43" name="Прямоугольник 42"/>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44" name="Прямоугольник 43"/>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45" name="Прямоугольник 44"/>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46" name="Прямоугольник 45"/>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47" name="Прямоугольник 46"/>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48" name="TextBox 47"/>
            <p:cNvSpPr txBox="1"/>
            <p:nvPr/>
          </p:nvSpPr>
          <p:spPr>
            <a:xfrm>
              <a:off x="9101894" y="-42611"/>
              <a:ext cx="623008" cy="192409"/>
            </a:xfrm>
            <a:prstGeom prst="rect">
              <a:avLst/>
            </a:prstGeom>
            <a:noFill/>
          </p:spPr>
          <p:txBody>
            <a:bodyPr wrap="none" rtlCol="0">
              <a:spAutoFit/>
            </a:bodyPr>
            <a:lstStyle/>
            <a:p>
              <a:r>
                <a:rPr lang="ru-RU" sz="1067" dirty="0" smtClean="0"/>
                <a:t>Основные</a:t>
              </a:r>
              <a:endParaRPr lang="ru-RU" sz="1067" dirty="0"/>
            </a:p>
          </p:txBody>
        </p:sp>
        <p:sp>
          <p:nvSpPr>
            <p:cNvPr id="49" name="TextBox 48"/>
            <p:cNvSpPr txBox="1"/>
            <p:nvPr/>
          </p:nvSpPr>
          <p:spPr>
            <a:xfrm>
              <a:off x="9101894" y="2320575"/>
              <a:ext cx="621805" cy="192409"/>
            </a:xfrm>
            <a:prstGeom prst="rect">
              <a:avLst/>
            </a:prstGeom>
            <a:noFill/>
          </p:spPr>
          <p:txBody>
            <a:bodyPr wrap="none" rtlCol="0">
              <a:spAutoFit/>
            </a:bodyPr>
            <a:lstStyle/>
            <a:p>
              <a:r>
                <a:rPr lang="ru-RU" sz="1067" dirty="0" err="1" smtClean="0"/>
                <a:t>Доп.цвета</a:t>
              </a:r>
              <a:endParaRPr lang="ru-RU" sz="1067" dirty="0"/>
            </a:p>
          </p:txBody>
        </p:sp>
        <p:sp>
          <p:nvSpPr>
            <p:cNvPr id="50" name="Прямоугольник 49"/>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1" name="Прямоугольник 50"/>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52" name="Прямоугольник 51"/>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53" name="Прямоугольник 52"/>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spTree>
    <p:extLst>
      <p:ext uri="{BB962C8B-B14F-4D97-AF65-F5344CB8AC3E}">
        <p14:creationId xmlns:p14="http://schemas.microsoft.com/office/powerpoint/2010/main" val="120224459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Lst>
  <p:timing>
    <p:tnLst>
      <p:par>
        <p:cTn id="1" dur="indefinite" restart="never" nodeType="tmRoot"/>
      </p:par>
    </p:tnLst>
  </p:timing>
  <p:hf hdr="0" dt="0"/>
  <p:txStyles>
    <p:titleStyle>
      <a:lvl1pPr algn="l" rtl="0" eaLnBrk="1" fontAlgn="base" hangingPunct="1">
        <a:spcBef>
          <a:spcPct val="0"/>
        </a:spcBef>
        <a:spcAft>
          <a:spcPct val="0"/>
        </a:spcAft>
        <a:defRPr lang="ru-RU" sz="2667" b="1" dirty="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519332" algn="l" rtl="0" eaLnBrk="1" fontAlgn="base" hangingPunct="1">
        <a:spcBef>
          <a:spcPct val="0"/>
        </a:spcBef>
        <a:spcAft>
          <a:spcPct val="0"/>
        </a:spcAft>
        <a:defRPr>
          <a:solidFill>
            <a:schemeClr val="tx1"/>
          </a:solidFill>
          <a:latin typeface="Arial" charset="0"/>
        </a:defRPr>
      </a:lvl6pPr>
      <a:lvl7pPr marL="1038669" algn="l" rtl="0" eaLnBrk="1" fontAlgn="base" hangingPunct="1">
        <a:spcBef>
          <a:spcPct val="0"/>
        </a:spcBef>
        <a:spcAft>
          <a:spcPct val="0"/>
        </a:spcAft>
        <a:defRPr>
          <a:solidFill>
            <a:schemeClr val="tx1"/>
          </a:solidFill>
          <a:latin typeface="Arial" charset="0"/>
        </a:defRPr>
      </a:lvl7pPr>
      <a:lvl8pPr marL="1558002" algn="l" rtl="0" eaLnBrk="1" fontAlgn="base" hangingPunct="1">
        <a:spcBef>
          <a:spcPct val="0"/>
        </a:spcBef>
        <a:spcAft>
          <a:spcPct val="0"/>
        </a:spcAft>
        <a:defRPr>
          <a:solidFill>
            <a:schemeClr val="tx1"/>
          </a:solidFill>
          <a:latin typeface="Arial" charset="0"/>
        </a:defRPr>
      </a:lvl8pPr>
      <a:lvl9pPr marL="2077337" algn="l" rtl="0" eaLnBrk="1" fontAlgn="base" hangingPunct="1">
        <a:spcBef>
          <a:spcPct val="0"/>
        </a:spcBef>
        <a:spcAft>
          <a:spcPct val="0"/>
        </a:spcAft>
        <a:defRPr>
          <a:solidFill>
            <a:schemeClr val="tx1"/>
          </a:solidFill>
          <a:latin typeface="Arial" charset="0"/>
        </a:defRPr>
      </a:lvl9pPr>
    </p:titleStyle>
    <p:bodyStyle>
      <a:lvl1pPr marL="0" indent="0" algn="l" rtl="0" eaLnBrk="1" fontAlgn="base" hangingPunct="1">
        <a:spcBef>
          <a:spcPts val="0"/>
        </a:spcBef>
        <a:spcAft>
          <a:spcPts val="800"/>
        </a:spcAft>
        <a:buClr>
          <a:schemeClr val="tx2"/>
        </a:buClr>
        <a:buFont typeface="Wingdings" charset="2"/>
        <a:buNone/>
        <a:defRPr lang="ru-RU" altLang="en-US" sz="1867" b="1" dirty="0">
          <a:solidFill>
            <a:schemeClr val="tx2"/>
          </a:solidFill>
          <a:latin typeface="+mn-lt"/>
          <a:ea typeface="+mn-ea"/>
          <a:cs typeface="+mn-cs"/>
        </a:defRPr>
      </a:lvl1pPr>
      <a:lvl2pPr marL="0" indent="0" algn="l" rtl="0" eaLnBrk="1" fontAlgn="base" hangingPunct="1">
        <a:spcBef>
          <a:spcPts val="0"/>
        </a:spcBef>
        <a:spcAft>
          <a:spcPts val="800"/>
        </a:spcAft>
        <a:buClr>
          <a:schemeClr val="accent1"/>
        </a:buClr>
        <a:buFont typeface="Arial" panose="020B0604020202020204" pitchFamily="34" charset="0"/>
        <a:buNone/>
        <a:defRPr lang="ru-RU" altLang="en-US" sz="1600" b="1" dirty="0">
          <a:solidFill>
            <a:schemeClr val="tx2"/>
          </a:solidFill>
          <a:latin typeface="+mn-lt"/>
        </a:defRPr>
      </a:lvl2pPr>
      <a:lvl3pPr marL="0" indent="0" algn="l" rtl="0" eaLnBrk="1" fontAlgn="base" hangingPunct="1">
        <a:spcBef>
          <a:spcPts val="0"/>
        </a:spcBef>
        <a:spcAft>
          <a:spcPts val="800"/>
        </a:spcAft>
        <a:buClr>
          <a:schemeClr val="accent1"/>
        </a:buClr>
        <a:buFont typeface="Arial" panose="020B0604020202020204" pitchFamily="34" charset="0"/>
        <a:buNone/>
        <a:defRPr lang="ru-RU" altLang="en-US" sz="1333" dirty="0">
          <a:solidFill>
            <a:schemeClr val="tx2"/>
          </a:solidFill>
          <a:latin typeface="+mn-lt"/>
        </a:defRPr>
      </a:lvl3pPr>
      <a:lvl4pPr marL="0" indent="0" algn="l" rtl="0" eaLnBrk="1" fontAlgn="base" hangingPunct="1">
        <a:spcBef>
          <a:spcPts val="0"/>
        </a:spcBef>
        <a:spcAft>
          <a:spcPts val="800"/>
        </a:spcAft>
        <a:buClr>
          <a:schemeClr val="accent1"/>
        </a:buClr>
        <a:buFont typeface="Arial" panose="020B0604020202020204" pitchFamily="34" charset="0"/>
        <a:buNone/>
        <a:defRPr lang="ru-RU" altLang="en-US" sz="1200" dirty="0" smtClean="0">
          <a:solidFill>
            <a:schemeClr val="tx2"/>
          </a:solidFill>
          <a:latin typeface="+mn-lt"/>
        </a:defRPr>
      </a:lvl4pPr>
      <a:lvl5pPr marL="0" indent="0" algn="l" rtl="0" eaLnBrk="1" fontAlgn="base" hangingPunct="1">
        <a:spcBef>
          <a:spcPts val="0"/>
        </a:spcBef>
        <a:spcAft>
          <a:spcPts val="800"/>
        </a:spcAft>
        <a:buClr>
          <a:schemeClr val="accent1"/>
        </a:buClr>
        <a:buFont typeface="Arial" panose="020B0604020202020204" pitchFamily="34" charset="0"/>
        <a:buNone/>
        <a:defRPr lang="ru-RU" altLang="en-US" sz="1067" dirty="0">
          <a:solidFill>
            <a:schemeClr val="tx2"/>
          </a:solidFill>
          <a:latin typeface="+mn-lt"/>
        </a:defRPr>
      </a:lvl5pPr>
      <a:lvl6pPr marL="2335202"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6pPr>
      <a:lvl7pPr marL="2854537"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7pPr>
      <a:lvl8pPr marL="3373870"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8pPr>
      <a:lvl9pPr marL="3893204"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9pPr>
    </p:bodyStyle>
    <p:otherStyle>
      <a:defPPr>
        <a:defRPr lang="ru-RU"/>
      </a:defPPr>
      <a:lvl1pPr marL="0" algn="l" defTabSz="1038669" rtl="0" eaLnBrk="1" latinLnBrk="0" hangingPunct="1">
        <a:defRPr sz="2000" kern="1200">
          <a:solidFill>
            <a:schemeClr val="tx1"/>
          </a:solidFill>
          <a:latin typeface="+mn-lt"/>
          <a:ea typeface="+mn-ea"/>
          <a:cs typeface="+mn-cs"/>
        </a:defRPr>
      </a:lvl1pPr>
      <a:lvl2pPr marL="519332" algn="l" defTabSz="1038669" rtl="0" eaLnBrk="1" latinLnBrk="0" hangingPunct="1">
        <a:defRPr sz="2000" kern="1200">
          <a:solidFill>
            <a:schemeClr val="tx1"/>
          </a:solidFill>
          <a:latin typeface="+mn-lt"/>
          <a:ea typeface="+mn-ea"/>
          <a:cs typeface="+mn-cs"/>
        </a:defRPr>
      </a:lvl2pPr>
      <a:lvl3pPr marL="1038669" algn="l" defTabSz="1038669" rtl="0" eaLnBrk="1" latinLnBrk="0" hangingPunct="1">
        <a:defRPr sz="2000" kern="1200">
          <a:solidFill>
            <a:schemeClr val="tx1"/>
          </a:solidFill>
          <a:latin typeface="+mn-lt"/>
          <a:ea typeface="+mn-ea"/>
          <a:cs typeface="+mn-cs"/>
        </a:defRPr>
      </a:lvl3pPr>
      <a:lvl4pPr marL="1558002" algn="l" defTabSz="1038669" rtl="0" eaLnBrk="1" latinLnBrk="0" hangingPunct="1">
        <a:defRPr sz="2000" kern="1200">
          <a:solidFill>
            <a:schemeClr val="tx1"/>
          </a:solidFill>
          <a:latin typeface="+mn-lt"/>
          <a:ea typeface="+mn-ea"/>
          <a:cs typeface="+mn-cs"/>
        </a:defRPr>
      </a:lvl4pPr>
      <a:lvl5pPr marL="2077337" algn="l" defTabSz="1038669" rtl="0" eaLnBrk="1" latinLnBrk="0" hangingPunct="1">
        <a:defRPr sz="2000" kern="1200">
          <a:solidFill>
            <a:schemeClr val="tx1"/>
          </a:solidFill>
          <a:latin typeface="+mn-lt"/>
          <a:ea typeface="+mn-ea"/>
          <a:cs typeface="+mn-cs"/>
        </a:defRPr>
      </a:lvl5pPr>
      <a:lvl6pPr marL="2596671" algn="l" defTabSz="1038669" rtl="0" eaLnBrk="1" latinLnBrk="0" hangingPunct="1">
        <a:defRPr sz="2000" kern="1200">
          <a:solidFill>
            <a:schemeClr val="tx1"/>
          </a:solidFill>
          <a:latin typeface="+mn-lt"/>
          <a:ea typeface="+mn-ea"/>
          <a:cs typeface="+mn-cs"/>
        </a:defRPr>
      </a:lvl6pPr>
      <a:lvl7pPr marL="3116009" algn="l" defTabSz="1038669" rtl="0" eaLnBrk="1" latinLnBrk="0" hangingPunct="1">
        <a:defRPr sz="2000" kern="1200">
          <a:solidFill>
            <a:schemeClr val="tx1"/>
          </a:solidFill>
          <a:latin typeface="+mn-lt"/>
          <a:ea typeface="+mn-ea"/>
          <a:cs typeface="+mn-cs"/>
        </a:defRPr>
      </a:lvl7pPr>
      <a:lvl8pPr marL="3635340" algn="l" defTabSz="1038669" rtl="0" eaLnBrk="1" latinLnBrk="0" hangingPunct="1">
        <a:defRPr sz="2000" kern="1200">
          <a:solidFill>
            <a:schemeClr val="tx1"/>
          </a:solidFill>
          <a:latin typeface="+mn-lt"/>
          <a:ea typeface="+mn-ea"/>
          <a:cs typeface="+mn-cs"/>
        </a:defRPr>
      </a:lvl8pPr>
      <a:lvl9pPr marL="4154675" algn="l" defTabSz="1038669" rtl="0" eaLnBrk="1" latinLnBrk="0" hangingPunct="1">
        <a:defRPr sz="20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4">
          <p15:clr>
            <a:srgbClr val="F26B43"/>
          </p15:clr>
        </p15:guide>
        <p15:guide id="2" pos="226">
          <p15:clr>
            <a:srgbClr val="F26B43"/>
          </p15:clr>
        </p15:guide>
        <p15:guide id="3" orient="horz" pos="2867">
          <p15:clr>
            <a:srgbClr val="F26B43"/>
          </p15:clr>
        </p15:guide>
        <p15:guide id="4" pos="5534">
          <p15:clr>
            <a:srgbClr val="F26B43"/>
          </p15:clr>
        </p15:guide>
        <p15:guide id="5" orient="horz" pos="645">
          <p15:clr>
            <a:srgbClr val="F26B43"/>
          </p15:clr>
        </p15:guide>
        <p15:guide id="6" orient="horz" pos="713">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Объект 2" hidden="1"/>
          <p:cNvGraphicFramePr>
            <a:graphicFrameLocks noChangeAspect="1"/>
          </p:cNvGraphicFramePr>
          <p:nvPr>
            <p:custDataLst>
              <p:tags r:id="rId32"/>
            </p:custDataLst>
            <p:extLst/>
          </p:nvPr>
        </p:nvGraphicFramePr>
        <p:xfrm>
          <a:off x="1968" y="1601"/>
          <a:ext cx="1953" cy="1587"/>
        </p:xfrm>
        <a:graphic>
          <a:graphicData uri="http://schemas.openxmlformats.org/presentationml/2006/ole">
            <mc:AlternateContent xmlns:mc="http://schemas.openxmlformats.org/markup-compatibility/2006">
              <mc:Choice xmlns:v="urn:schemas-microsoft-com:vml" Requires="v">
                <p:oleObj spid="_x0000_s50304" name="Слайд think-cell" r:id="rId34" imgW="270" imgH="270" progId="TCLayout.ActiveDocument.1">
                  <p:embed/>
                </p:oleObj>
              </mc:Choice>
              <mc:Fallback>
                <p:oleObj name="Слайд think-cell" r:id="rId34" imgW="270" imgH="270" progId="TCLayout.ActiveDocument.1">
                  <p:embed/>
                  <p:pic>
                    <p:nvPicPr>
                      <p:cNvPr id="3" name="Объект 2" hidden="1"/>
                      <p:cNvPicPr/>
                      <p:nvPr/>
                    </p:nvPicPr>
                    <p:blipFill>
                      <a:blip r:embed="rId35"/>
                      <a:stretch>
                        <a:fillRect/>
                      </a:stretch>
                    </p:blipFill>
                    <p:spPr>
                      <a:xfrm>
                        <a:off x="1968" y="1601"/>
                        <a:ext cx="1953" cy="1587"/>
                      </a:xfrm>
                      <a:prstGeom prst="rect">
                        <a:avLst/>
                      </a:prstGeom>
                    </p:spPr>
                  </p:pic>
                </p:oleObj>
              </mc:Fallback>
            </mc:AlternateContent>
          </a:graphicData>
        </a:graphic>
      </p:graphicFrame>
      <p:sp>
        <p:nvSpPr>
          <p:cNvPr id="4" name="Прямоугольник 3" hidden="1"/>
          <p:cNvSpPr/>
          <p:nvPr>
            <p:custDataLst>
              <p:tags r:id="rId33"/>
            </p:custDataLst>
          </p:nvPr>
        </p:nvSpPr>
        <p:spPr bwMode="auto">
          <a:xfrm>
            <a:off x="0" y="1"/>
            <a:ext cx="211667" cy="21166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spcCol="0" rtlCol="0" anchor="t" anchorCtr="0" compatLnSpc="1">
            <a:prstTxWarp prst="textNoShape">
              <a:avLst/>
            </a:prstTxWarp>
            <a:noAutofit/>
          </a:bodyPr>
          <a:lstStyle/>
          <a:p>
            <a:pPr marL="0" marR="0" lvl="0" indent="0" algn="l" defTabSz="1219163"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1028" name="Rectangle 4"/>
          <p:cNvSpPr>
            <a:spLocks noGrp="1" noChangeArrowheads="1"/>
          </p:cNvSpPr>
          <p:nvPr>
            <p:ph type="body" idx="1"/>
          </p:nvPr>
        </p:nvSpPr>
        <p:spPr bwMode="auto">
          <a:xfrm>
            <a:off x="478366" y="1527043"/>
            <a:ext cx="11235268" cy="4535048"/>
          </a:xfrm>
          <a:prstGeom prst="rect">
            <a:avLst/>
          </a:prstGeom>
          <a:extLst>
            <a:ext uri="{FAA26D3D-D897-4be2-8F04-BA451C77F1D7}">
              <ma14:placeholderFlag xmlns:ma14="http://schemas.microsoft.com/office/mac/drawingml/2011/main" xmlns="" val="1"/>
            </a:ext>
          </a:extLst>
        </p:spPr>
        <p:txBody>
          <a:bodyPr vert="horz" lIns="0" tIns="0" rIns="0" bIns="0" rtlCol="0">
            <a:noAutofit/>
          </a:bodyPr>
          <a:lstStyle/>
          <a:p>
            <a:pPr lvl="0"/>
            <a:r>
              <a:rPr lang="ru-RU" altLang="en-US" dirty="0"/>
              <a:t>Образец текста</a:t>
            </a:r>
          </a:p>
          <a:p>
            <a:pPr lvl="1"/>
            <a:r>
              <a:rPr lang="ru-RU" altLang="en-US" dirty="0"/>
              <a:t>Второй уровень</a:t>
            </a:r>
          </a:p>
          <a:p>
            <a:pPr lvl="2"/>
            <a:r>
              <a:rPr lang="ru-RU" altLang="en-US" dirty="0"/>
              <a:t>Третий уровень</a:t>
            </a:r>
          </a:p>
          <a:p>
            <a:pPr lvl="3"/>
            <a:r>
              <a:rPr lang="ru-RU" altLang="en-US" dirty="0"/>
              <a:t>Четвертый </a:t>
            </a:r>
            <a:r>
              <a:rPr lang="ru-RU" altLang="en-US" dirty="0" smtClean="0"/>
              <a:t>уровень</a:t>
            </a:r>
          </a:p>
          <a:p>
            <a:pPr lvl="4"/>
            <a:r>
              <a:rPr lang="ru-RU" altLang="en-US" dirty="0" smtClean="0"/>
              <a:t>Пятый уровень</a:t>
            </a:r>
            <a:endParaRPr lang="ru-RU" altLang="en-US" dirty="0"/>
          </a:p>
        </p:txBody>
      </p:sp>
      <p:sp>
        <p:nvSpPr>
          <p:cNvPr id="38" name="Заголовок 1"/>
          <p:cNvSpPr txBox="1">
            <a:spLocks/>
          </p:cNvSpPr>
          <p:nvPr/>
        </p:nvSpPr>
        <p:spPr>
          <a:xfrm>
            <a:off x="527381" y="205471"/>
            <a:ext cx="11329768" cy="703263"/>
          </a:xfrm>
          <a:prstGeom prst="rect">
            <a:avLst/>
          </a:prstGeom>
        </p:spPr>
        <p:txBody>
          <a:bodyPr/>
          <a:lstStyle>
            <a:lvl1pPr algn="l" rtl="0" eaLnBrk="1" fontAlgn="base" hangingPunct="1">
              <a:spcBef>
                <a:spcPct val="0"/>
              </a:spcBef>
              <a:spcAft>
                <a:spcPct val="0"/>
              </a:spcAft>
              <a:defRPr>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12" algn="l" rtl="0" eaLnBrk="1" fontAlgn="base" hangingPunct="1">
              <a:spcBef>
                <a:spcPct val="0"/>
              </a:spcBef>
              <a:spcAft>
                <a:spcPct val="0"/>
              </a:spcAft>
              <a:defRPr>
                <a:solidFill>
                  <a:schemeClr val="tx1"/>
                </a:solidFill>
                <a:latin typeface="Arial" charset="0"/>
              </a:defRPr>
            </a:lvl6pPr>
            <a:lvl7pPr marL="779025" algn="l" rtl="0" eaLnBrk="1" fontAlgn="base" hangingPunct="1">
              <a:spcBef>
                <a:spcPct val="0"/>
              </a:spcBef>
              <a:spcAft>
                <a:spcPct val="0"/>
              </a:spcAft>
              <a:defRPr>
                <a:solidFill>
                  <a:schemeClr val="tx1"/>
                </a:solidFill>
                <a:latin typeface="Arial" charset="0"/>
              </a:defRPr>
            </a:lvl7pPr>
            <a:lvl8pPr marL="1168538" algn="l" rtl="0" eaLnBrk="1" fontAlgn="base" hangingPunct="1">
              <a:spcBef>
                <a:spcPct val="0"/>
              </a:spcBef>
              <a:spcAft>
                <a:spcPct val="0"/>
              </a:spcAft>
              <a:defRPr>
                <a:solidFill>
                  <a:schemeClr val="tx1"/>
                </a:solidFill>
                <a:latin typeface="Arial" charset="0"/>
              </a:defRPr>
            </a:lvl8pPr>
            <a:lvl9pPr marL="1558051" algn="l" rtl="0" eaLnBrk="1" fontAlgn="base" hangingPunct="1">
              <a:spcBef>
                <a:spcPct val="0"/>
              </a:spcBef>
              <a:spcAft>
                <a:spcPct val="0"/>
              </a:spcAft>
              <a:defRPr>
                <a:solidFill>
                  <a:schemeClr val="tx1"/>
                </a:solidFill>
                <a:latin typeface="Arial" charset="0"/>
              </a:defRPr>
            </a:lvl9pPr>
          </a:lstStyle>
          <a:p>
            <a:pPr defTabSz="1219163"/>
            <a:endParaRPr lang="ru-RU" sz="2400" kern="0" dirty="0"/>
          </a:p>
        </p:txBody>
      </p:sp>
      <p:sp>
        <p:nvSpPr>
          <p:cNvPr id="2" name="Заголовок 1"/>
          <p:cNvSpPr>
            <a:spLocks noGrp="1"/>
          </p:cNvSpPr>
          <p:nvPr>
            <p:ph type="title"/>
          </p:nvPr>
        </p:nvSpPr>
        <p:spPr>
          <a:xfrm>
            <a:off x="478363" y="470825"/>
            <a:ext cx="11235271" cy="410369"/>
          </a:xfrm>
          <a:prstGeom prst="rect">
            <a:avLst/>
          </a:prstGeom>
        </p:spPr>
        <p:txBody>
          <a:bodyPr vert="horz" lIns="0" tIns="0" rIns="0" bIns="0" rtlCol="0" anchor="t">
            <a:noAutofit/>
          </a:bodyPr>
          <a:lstStyle/>
          <a:p>
            <a:pPr lvl="0"/>
            <a:r>
              <a:rPr lang="ru-RU" dirty="0"/>
              <a:t>Образец заголовка (заголовок не более 2 строк)</a:t>
            </a:r>
          </a:p>
        </p:txBody>
      </p:sp>
      <p:sp>
        <p:nvSpPr>
          <p:cNvPr id="39" name="Rectangle 42"/>
          <p:cNvSpPr>
            <a:spLocks noGrp="1" noChangeArrowheads="1"/>
          </p:cNvSpPr>
          <p:nvPr>
            <p:ph type="sldNum" sz="quarter" idx="4"/>
          </p:nvPr>
        </p:nvSpPr>
        <p:spPr bwMode="auto">
          <a:xfrm>
            <a:off x="478363" y="6340607"/>
            <a:ext cx="433272" cy="267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l" eaLnBrk="1" hangingPunct="1">
              <a:defRPr sz="1067" b="1">
                <a:solidFill>
                  <a:schemeClr val="tx2"/>
                </a:solidFill>
              </a:defRPr>
            </a:lvl1pPr>
          </a:lstStyle>
          <a:p>
            <a:fld id="{31ED88B6-9D2D-479B-ABA6-BAE9EF28FCC0}" type="slidenum">
              <a:rPr lang="ru-RU" smtClean="0"/>
              <a:pPr/>
              <a:t>‹#›</a:t>
            </a:fld>
            <a:endParaRPr lang="ru-RU" dirty="0"/>
          </a:p>
        </p:txBody>
      </p:sp>
      <p:sp>
        <p:nvSpPr>
          <p:cNvPr id="41" name="Нижний колонтитул 8"/>
          <p:cNvSpPr>
            <a:spLocks noGrp="1"/>
          </p:cNvSpPr>
          <p:nvPr>
            <p:ph type="ftr" sz="quarter" idx="3"/>
          </p:nvPr>
        </p:nvSpPr>
        <p:spPr>
          <a:xfrm>
            <a:off x="1228705" y="6340605"/>
            <a:ext cx="7094495" cy="267643"/>
          </a:xfrm>
          <a:prstGeom prst="rect">
            <a:avLst/>
          </a:prstGeom>
        </p:spPr>
        <p:txBody>
          <a:bodyPr vert="horz" lIns="0" tIns="45720" rIns="91440" bIns="45720" rtlCol="0" anchor="ctr"/>
          <a:lstStyle>
            <a:lvl1pPr algn="l">
              <a:defRPr sz="1067">
                <a:solidFill>
                  <a:schemeClr val="tx2"/>
                </a:solidFill>
              </a:defRPr>
            </a:lvl1pPr>
          </a:lstStyle>
          <a:p>
            <a:r>
              <a:rPr lang="ru-RU" smtClean="0"/>
              <a:t>Название презентации</a:t>
            </a:r>
            <a:endParaRPr lang="ru-RU" dirty="0"/>
          </a:p>
        </p:txBody>
      </p:sp>
      <p:sp>
        <p:nvSpPr>
          <p:cNvPr id="42" name="Дата 4"/>
          <p:cNvSpPr>
            <a:spLocks noGrp="1"/>
          </p:cNvSpPr>
          <p:nvPr>
            <p:ph type="dt" sz="half" idx="2"/>
          </p:nvPr>
        </p:nvSpPr>
        <p:spPr>
          <a:xfrm>
            <a:off x="8454407" y="6346426"/>
            <a:ext cx="1276331" cy="261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defRPr lang="ru-RU" sz="1067" i="0" kern="1200" dirty="0" smtClean="0">
                <a:solidFill>
                  <a:schemeClr val="tx2"/>
                </a:solidFill>
                <a:latin typeface="+mn-lt"/>
                <a:ea typeface="+mn-ea"/>
                <a:cs typeface="+mn-cs"/>
              </a:defRPr>
            </a:lvl1pPr>
          </a:lstStyle>
          <a:p>
            <a:pPr algn="r"/>
            <a:endParaRPr lang="en-US"/>
          </a:p>
        </p:txBody>
      </p:sp>
      <p:pic>
        <p:nvPicPr>
          <p:cNvPr id="61" name="Рисунок 60"/>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10697647" y="6377659"/>
            <a:ext cx="1015987" cy="192000"/>
          </a:xfrm>
          <a:prstGeom prst="rect">
            <a:avLst/>
          </a:prstGeom>
          <a:effectLst/>
        </p:spPr>
      </p:pic>
      <p:grpSp>
        <p:nvGrpSpPr>
          <p:cNvPr id="33" name="Группа 32"/>
          <p:cNvGrpSpPr/>
          <p:nvPr/>
        </p:nvGrpSpPr>
        <p:grpSpPr>
          <a:xfrm>
            <a:off x="12135858" y="-56815"/>
            <a:ext cx="830677" cy="6874421"/>
            <a:chOff x="9101894" y="-42611"/>
            <a:chExt cx="623008" cy="5155816"/>
          </a:xfrm>
        </p:grpSpPr>
        <p:sp>
          <p:nvSpPr>
            <p:cNvPr id="34" name="Прямоугольник 3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35" name="Прямоугольник 3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36" name="Прямоугольник 3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37" name="Прямоугольник 3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0" name="Прямоугольник 39"/>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3" name="Прямоугольник 42"/>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4" name="Прямоугольник 43"/>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5" name="Прямоугольник 44"/>
            <p:cNvSpPr/>
            <p:nvPr/>
          </p:nvSpPr>
          <p:spPr>
            <a:xfrm>
              <a:off x="9249091" y="588086"/>
              <a:ext cx="377590" cy="438150"/>
            </a:xfrm>
            <a:prstGeom prst="rect">
              <a:avLst/>
            </a:prstGeom>
            <a:solidFill>
              <a:srgbClr val="00313C"/>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6" name="Прямоугольник 45"/>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7" name="Прямоугольник 46"/>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48" name="Прямоугольник 47"/>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49" name="Прямоугольник 48"/>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0" name="Прямоугольник 49"/>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1" name="Прямоугольник 50"/>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2" name="Прямоугольник 51"/>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3" name="TextBox 52"/>
            <p:cNvSpPr txBox="1"/>
            <p:nvPr/>
          </p:nvSpPr>
          <p:spPr>
            <a:xfrm>
              <a:off x="9101894" y="-42611"/>
              <a:ext cx="623008" cy="192409"/>
            </a:xfrm>
            <a:prstGeom prst="rect">
              <a:avLst/>
            </a:prstGeom>
            <a:noFill/>
          </p:spPr>
          <p:txBody>
            <a:bodyPr wrap="none" rtlCol="0">
              <a:spAutoFit/>
            </a:bodyPr>
            <a:lstStyle/>
            <a:p>
              <a:r>
                <a:rPr lang="ru-RU" sz="1067" dirty="0" smtClean="0"/>
                <a:t>Основные</a:t>
              </a:r>
              <a:endParaRPr lang="ru-RU" sz="1067" dirty="0"/>
            </a:p>
          </p:txBody>
        </p:sp>
        <p:sp>
          <p:nvSpPr>
            <p:cNvPr id="54" name="TextBox 53"/>
            <p:cNvSpPr txBox="1"/>
            <p:nvPr/>
          </p:nvSpPr>
          <p:spPr>
            <a:xfrm>
              <a:off x="9101894" y="2320575"/>
              <a:ext cx="621805" cy="192409"/>
            </a:xfrm>
            <a:prstGeom prst="rect">
              <a:avLst/>
            </a:prstGeom>
            <a:noFill/>
          </p:spPr>
          <p:txBody>
            <a:bodyPr wrap="none" rtlCol="0">
              <a:spAutoFit/>
            </a:bodyPr>
            <a:lstStyle/>
            <a:p>
              <a:r>
                <a:rPr lang="ru-RU" sz="1067" dirty="0" err="1" smtClean="0"/>
                <a:t>Доп.цвета</a:t>
              </a:r>
              <a:endParaRPr lang="ru-RU" sz="1067" dirty="0"/>
            </a:p>
          </p:txBody>
        </p:sp>
        <p:sp>
          <p:nvSpPr>
            <p:cNvPr id="55" name="Прямоугольник 54"/>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6" name="Прямоугольник 55"/>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57" name="Прямоугольник 56"/>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58" name="Прямоугольник 57"/>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spTree>
    <p:extLst>
      <p:ext uri="{BB962C8B-B14F-4D97-AF65-F5344CB8AC3E}">
        <p14:creationId xmlns:p14="http://schemas.microsoft.com/office/powerpoint/2010/main" val="67997475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 id="2147483723" r:id="rId24"/>
    <p:sldLayoutId id="2147483724" r:id="rId25"/>
    <p:sldLayoutId id="2147483725" r:id="rId26"/>
    <p:sldLayoutId id="2147483726" r:id="rId27"/>
    <p:sldLayoutId id="2147483727" r:id="rId28"/>
    <p:sldLayoutId id="2147483728" r:id="rId29"/>
  </p:sldLayoutIdLst>
  <p:timing>
    <p:tnLst>
      <p:par>
        <p:cTn id="1" dur="indefinite" restart="never" nodeType="tmRoot"/>
      </p:par>
    </p:tnLst>
  </p:timing>
  <p:hf hdr="0" dt="0"/>
  <p:txStyles>
    <p:titleStyle>
      <a:lvl1pPr algn="l" rtl="0" eaLnBrk="1" fontAlgn="base" hangingPunct="1">
        <a:spcBef>
          <a:spcPct val="0"/>
        </a:spcBef>
        <a:spcAft>
          <a:spcPct val="0"/>
        </a:spcAft>
        <a:defRPr lang="ru-RU" sz="2667" b="1" baseline="0" dirty="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519332" algn="l" rtl="0" eaLnBrk="1" fontAlgn="base" hangingPunct="1">
        <a:spcBef>
          <a:spcPct val="0"/>
        </a:spcBef>
        <a:spcAft>
          <a:spcPct val="0"/>
        </a:spcAft>
        <a:defRPr>
          <a:solidFill>
            <a:schemeClr val="tx1"/>
          </a:solidFill>
          <a:latin typeface="Arial" charset="0"/>
        </a:defRPr>
      </a:lvl6pPr>
      <a:lvl7pPr marL="1038669" algn="l" rtl="0" eaLnBrk="1" fontAlgn="base" hangingPunct="1">
        <a:spcBef>
          <a:spcPct val="0"/>
        </a:spcBef>
        <a:spcAft>
          <a:spcPct val="0"/>
        </a:spcAft>
        <a:defRPr>
          <a:solidFill>
            <a:schemeClr val="tx1"/>
          </a:solidFill>
          <a:latin typeface="Arial" charset="0"/>
        </a:defRPr>
      </a:lvl7pPr>
      <a:lvl8pPr marL="1558002" algn="l" rtl="0" eaLnBrk="1" fontAlgn="base" hangingPunct="1">
        <a:spcBef>
          <a:spcPct val="0"/>
        </a:spcBef>
        <a:spcAft>
          <a:spcPct val="0"/>
        </a:spcAft>
        <a:defRPr>
          <a:solidFill>
            <a:schemeClr val="tx1"/>
          </a:solidFill>
          <a:latin typeface="Arial" charset="0"/>
        </a:defRPr>
      </a:lvl8pPr>
      <a:lvl9pPr marL="2077337" algn="l" rtl="0" eaLnBrk="1" fontAlgn="base" hangingPunct="1">
        <a:spcBef>
          <a:spcPct val="0"/>
        </a:spcBef>
        <a:spcAft>
          <a:spcPct val="0"/>
        </a:spcAft>
        <a:defRPr>
          <a:solidFill>
            <a:schemeClr val="tx1"/>
          </a:solidFill>
          <a:latin typeface="Arial" charset="0"/>
        </a:defRPr>
      </a:lvl9pPr>
    </p:titleStyle>
    <p:bodyStyle>
      <a:lvl1pPr marL="0" indent="0" algn="l" rtl="0" eaLnBrk="1" fontAlgn="base" hangingPunct="1">
        <a:spcBef>
          <a:spcPts val="0"/>
        </a:spcBef>
        <a:spcAft>
          <a:spcPts val="800"/>
        </a:spcAft>
        <a:buClr>
          <a:schemeClr val="tx2"/>
        </a:buClr>
        <a:buFont typeface="Wingdings" charset="2"/>
        <a:buNone/>
        <a:defRPr lang="ru-RU" altLang="en-US" sz="1867" b="1" dirty="0">
          <a:solidFill>
            <a:schemeClr val="tx2"/>
          </a:solidFill>
          <a:latin typeface="+mn-lt"/>
          <a:ea typeface="+mn-ea"/>
          <a:cs typeface="+mn-cs"/>
        </a:defRPr>
      </a:lvl1pPr>
      <a:lvl2pPr marL="0" indent="0" algn="l" rtl="0" eaLnBrk="1" fontAlgn="base" hangingPunct="1">
        <a:spcBef>
          <a:spcPts val="0"/>
        </a:spcBef>
        <a:spcAft>
          <a:spcPts val="800"/>
        </a:spcAft>
        <a:buClr>
          <a:schemeClr val="accent1"/>
        </a:buClr>
        <a:buFont typeface="Arial" panose="020B0604020202020204" pitchFamily="34" charset="0"/>
        <a:buNone/>
        <a:defRPr lang="ru-RU" altLang="en-US" sz="1600" b="1" dirty="0">
          <a:solidFill>
            <a:schemeClr val="tx2"/>
          </a:solidFill>
          <a:latin typeface="+mn-lt"/>
        </a:defRPr>
      </a:lvl2pPr>
      <a:lvl3pPr marL="0" indent="0" algn="l" rtl="0" eaLnBrk="1" fontAlgn="base" hangingPunct="1">
        <a:spcBef>
          <a:spcPts val="0"/>
        </a:spcBef>
        <a:spcAft>
          <a:spcPts val="800"/>
        </a:spcAft>
        <a:buClr>
          <a:schemeClr val="accent1"/>
        </a:buClr>
        <a:buFont typeface="Arial" panose="020B0604020202020204" pitchFamily="34" charset="0"/>
        <a:buNone/>
        <a:defRPr lang="ru-RU" altLang="en-US" sz="1333" dirty="0">
          <a:solidFill>
            <a:schemeClr val="tx2"/>
          </a:solidFill>
          <a:latin typeface="+mn-lt"/>
        </a:defRPr>
      </a:lvl3pPr>
      <a:lvl4pPr marL="0" indent="0" algn="l" rtl="0" eaLnBrk="1" fontAlgn="base" hangingPunct="1">
        <a:spcBef>
          <a:spcPts val="0"/>
        </a:spcBef>
        <a:spcAft>
          <a:spcPts val="800"/>
        </a:spcAft>
        <a:buClr>
          <a:schemeClr val="accent1"/>
        </a:buClr>
        <a:buFont typeface="Arial" panose="020B0604020202020204" pitchFamily="34" charset="0"/>
        <a:buNone/>
        <a:defRPr lang="ru-RU" altLang="en-US" sz="1200" dirty="0" smtClean="0">
          <a:solidFill>
            <a:schemeClr val="tx2"/>
          </a:solidFill>
          <a:latin typeface="+mn-lt"/>
        </a:defRPr>
      </a:lvl4pPr>
      <a:lvl5pPr marL="0" indent="0" algn="l" rtl="0" eaLnBrk="1" fontAlgn="base" hangingPunct="1">
        <a:spcBef>
          <a:spcPts val="0"/>
        </a:spcBef>
        <a:spcAft>
          <a:spcPts val="800"/>
        </a:spcAft>
        <a:buClr>
          <a:schemeClr val="accent1"/>
        </a:buClr>
        <a:buFont typeface="Arial" panose="020B0604020202020204" pitchFamily="34" charset="0"/>
        <a:buNone/>
        <a:defRPr lang="ru-RU" altLang="en-US" sz="1067" dirty="0">
          <a:solidFill>
            <a:schemeClr val="tx2"/>
          </a:solidFill>
          <a:latin typeface="+mn-lt"/>
        </a:defRPr>
      </a:lvl5pPr>
      <a:lvl6pPr marL="2335202"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6pPr>
      <a:lvl7pPr marL="2854537"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7pPr>
      <a:lvl8pPr marL="3373870"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8pPr>
      <a:lvl9pPr marL="3893204"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9pPr>
    </p:bodyStyle>
    <p:otherStyle>
      <a:defPPr>
        <a:defRPr lang="ru-RU"/>
      </a:defPPr>
      <a:lvl1pPr marL="0" algn="l" defTabSz="1038669" rtl="0" eaLnBrk="1" latinLnBrk="0" hangingPunct="1">
        <a:defRPr sz="2000" kern="1200">
          <a:solidFill>
            <a:schemeClr val="tx1"/>
          </a:solidFill>
          <a:latin typeface="+mn-lt"/>
          <a:ea typeface="+mn-ea"/>
          <a:cs typeface="+mn-cs"/>
        </a:defRPr>
      </a:lvl1pPr>
      <a:lvl2pPr marL="519332" algn="l" defTabSz="1038669" rtl="0" eaLnBrk="1" latinLnBrk="0" hangingPunct="1">
        <a:defRPr sz="2000" kern="1200">
          <a:solidFill>
            <a:schemeClr val="tx1"/>
          </a:solidFill>
          <a:latin typeface="+mn-lt"/>
          <a:ea typeface="+mn-ea"/>
          <a:cs typeface="+mn-cs"/>
        </a:defRPr>
      </a:lvl2pPr>
      <a:lvl3pPr marL="1038669" algn="l" defTabSz="1038669" rtl="0" eaLnBrk="1" latinLnBrk="0" hangingPunct="1">
        <a:defRPr sz="2000" kern="1200">
          <a:solidFill>
            <a:schemeClr val="tx1"/>
          </a:solidFill>
          <a:latin typeface="+mn-lt"/>
          <a:ea typeface="+mn-ea"/>
          <a:cs typeface="+mn-cs"/>
        </a:defRPr>
      </a:lvl3pPr>
      <a:lvl4pPr marL="1558002" algn="l" defTabSz="1038669" rtl="0" eaLnBrk="1" latinLnBrk="0" hangingPunct="1">
        <a:defRPr sz="2000" kern="1200">
          <a:solidFill>
            <a:schemeClr val="tx1"/>
          </a:solidFill>
          <a:latin typeface="+mn-lt"/>
          <a:ea typeface="+mn-ea"/>
          <a:cs typeface="+mn-cs"/>
        </a:defRPr>
      </a:lvl4pPr>
      <a:lvl5pPr marL="2077337" algn="l" defTabSz="1038669" rtl="0" eaLnBrk="1" latinLnBrk="0" hangingPunct="1">
        <a:defRPr sz="2000" kern="1200">
          <a:solidFill>
            <a:schemeClr val="tx1"/>
          </a:solidFill>
          <a:latin typeface="+mn-lt"/>
          <a:ea typeface="+mn-ea"/>
          <a:cs typeface="+mn-cs"/>
        </a:defRPr>
      </a:lvl5pPr>
      <a:lvl6pPr marL="2596671" algn="l" defTabSz="1038669" rtl="0" eaLnBrk="1" latinLnBrk="0" hangingPunct="1">
        <a:defRPr sz="2000" kern="1200">
          <a:solidFill>
            <a:schemeClr val="tx1"/>
          </a:solidFill>
          <a:latin typeface="+mn-lt"/>
          <a:ea typeface="+mn-ea"/>
          <a:cs typeface="+mn-cs"/>
        </a:defRPr>
      </a:lvl6pPr>
      <a:lvl7pPr marL="3116009" algn="l" defTabSz="1038669" rtl="0" eaLnBrk="1" latinLnBrk="0" hangingPunct="1">
        <a:defRPr sz="2000" kern="1200">
          <a:solidFill>
            <a:schemeClr val="tx1"/>
          </a:solidFill>
          <a:latin typeface="+mn-lt"/>
          <a:ea typeface="+mn-ea"/>
          <a:cs typeface="+mn-cs"/>
        </a:defRPr>
      </a:lvl7pPr>
      <a:lvl8pPr marL="3635340" algn="l" defTabSz="1038669" rtl="0" eaLnBrk="1" latinLnBrk="0" hangingPunct="1">
        <a:defRPr sz="2000" kern="1200">
          <a:solidFill>
            <a:schemeClr val="tx1"/>
          </a:solidFill>
          <a:latin typeface="+mn-lt"/>
          <a:ea typeface="+mn-ea"/>
          <a:cs typeface="+mn-cs"/>
        </a:defRPr>
      </a:lvl8pPr>
      <a:lvl9pPr marL="4154675" algn="l" defTabSz="1038669" rtl="0" eaLnBrk="1" latinLnBrk="0" hangingPunct="1">
        <a:defRPr sz="20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4">
          <p15:clr>
            <a:srgbClr val="F26B43"/>
          </p15:clr>
        </p15:guide>
        <p15:guide id="2" pos="226">
          <p15:clr>
            <a:srgbClr val="F26B43"/>
          </p15:clr>
        </p15:guide>
        <p15:guide id="3" orient="horz" pos="2867">
          <p15:clr>
            <a:srgbClr val="F26B43"/>
          </p15:clr>
        </p15:guide>
        <p15:guide id="4" pos="5534">
          <p15:clr>
            <a:srgbClr val="F26B43"/>
          </p15:clr>
        </p15:guide>
        <p15:guide id="5" orient="horz" pos="645">
          <p15:clr>
            <a:srgbClr val="F26B43"/>
          </p15:clr>
        </p15:guide>
        <p15:guide id="6" orient="horz" pos="713">
          <p15:clr>
            <a:srgbClr val="F26B43"/>
          </p15:clr>
        </p15:guide>
        <p15:guide id="7" pos="2880">
          <p15:clr>
            <a:srgbClr val="F26B43"/>
          </p15:clr>
        </p15:guide>
        <p15:guide id="8" pos="1920">
          <p15:clr>
            <a:srgbClr val="F26B43"/>
          </p15:clr>
        </p15:guide>
        <p15:guide id="9" pos="960">
          <p15:clr>
            <a:srgbClr val="F26B43"/>
          </p15:clr>
        </p15:guide>
        <p15:guide id="10" pos="3840">
          <p15:clr>
            <a:srgbClr val="F26B43"/>
          </p15:clr>
        </p15:guide>
        <p15:guide id="11" pos="4800">
          <p15:clr>
            <a:srgbClr val="F26B43"/>
          </p15:clr>
        </p15:guide>
        <p15:guide id="12" orient="horz" pos="1620">
          <p15:clr>
            <a:srgbClr val="F26B43"/>
          </p15:clr>
        </p15:guide>
        <p15:guide id="13" orient="horz" pos="962">
          <p15:clr>
            <a:srgbClr val="F26B43"/>
          </p15:clr>
        </p15:guide>
        <p15:guide id="14" orient="horz" pos="1915">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Объект 2" hidden="1"/>
          <p:cNvGraphicFramePr>
            <a:graphicFrameLocks noChangeAspect="1"/>
          </p:cNvGraphicFramePr>
          <p:nvPr>
            <p:custDataLst>
              <p:tags r:id="rId27"/>
            </p:custDataLst>
            <p:extLst>
              <p:ext uri="{D42A27DB-BD31-4B8C-83A1-F6EECF244321}">
                <p14:modId xmlns:p14="http://schemas.microsoft.com/office/powerpoint/2010/main" val="2138336107"/>
              </p:ext>
            </p:extLst>
          </p:nvPr>
        </p:nvGraphicFramePr>
        <p:xfrm>
          <a:off x="1968" y="1601"/>
          <a:ext cx="1953" cy="1587"/>
        </p:xfrm>
        <a:graphic>
          <a:graphicData uri="http://schemas.openxmlformats.org/presentationml/2006/ole">
            <mc:AlternateContent xmlns:mc="http://schemas.openxmlformats.org/markup-compatibility/2006">
              <mc:Choice xmlns:v="urn:schemas-microsoft-com:vml" Requires="v">
                <p:oleObj spid="_x0000_s81024" name="Слайд think-cell" r:id="rId29" imgW="270" imgH="270" progId="TCLayout.ActiveDocument.1">
                  <p:embed/>
                </p:oleObj>
              </mc:Choice>
              <mc:Fallback>
                <p:oleObj name="Слайд think-cell" r:id="rId29" imgW="270" imgH="270" progId="TCLayout.ActiveDocument.1">
                  <p:embed/>
                  <p:pic>
                    <p:nvPicPr>
                      <p:cNvPr id="3" name="Объект 2" hidden="1"/>
                      <p:cNvPicPr/>
                      <p:nvPr/>
                    </p:nvPicPr>
                    <p:blipFill>
                      <a:blip r:embed="rId30"/>
                      <a:stretch>
                        <a:fillRect/>
                      </a:stretch>
                    </p:blipFill>
                    <p:spPr>
                      <a:xfrm>
                        <a:off x="1968" y="1601"/>
                        <a:ext cx="1953" cy="1587"/>
                      </a:xfrm>
                      <a:prstGeom prst="rect">
                        <a:avLst/>
                      </a:prstGeom>
                    </p:spPr>
                  </p:pic>
                </p:oleObj>
              </mc:Fallback>
            </mc:AlternateContent>
          </a:graphicData>
        </a:graphic>
      </p:graphicFrame>
      <p:sp>
        <p:nvSpPr>
          <p:cNvPr id="4" name="Прямоугольник 3" hidden="1"/>
          <p:cNvSpPr/>
          <p:nvPr>
            <p:custDataLst>
              <p:tags r:id="rId28"/>
            </p:custDataLst>
          </p:nvPr>
        </p:nvSpPr>
        <p:spPr bwMode="auto">
          <a:xfrm>
            <a:off x="0" y="1"/>
            <a:ext cx="211667" cy="21166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spcCol="0" rtlCol="0" anchor="t" anchorCtr="0" compatLnSpc="1">
            <a:prstTxWarp prst="textNoShape">
              <a:avLst/>
            </a:prstTxWarp>
            <a:noAutofit/>
          </a:bodyPr>
          <a:lstStyle/>
          <a:p>
            <a:pPr marL="0" marR="0" lvl="0" indent="0" algn="l" defTabSz="1219163"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38" name="Заголовок 1"/>
          <p:cNvSpPr txBox="1">
            <a:spLocks/>
          </p:cNvSpPr>
          <p:nvPr/>
        </p:nvSpPr>
        <p:spPr>
          <a:xfrm>
            <a:off x="527381" y="205471"/>
            <a:ext cx="11329768" cy="703263"/>
          </a:xfrm>
          <a:prstGeom prst="rect">
            <a:avLst/>
          </a:prstGeom>
        </p:spPr>
        <p:txBody>
          <a:bodyPr/>
          <a:lstStyle>
            <a:lvl1pPr algn="l" rtl="0" eaLnBrk="1" fontAlgn="base" hangingPunct="1">
              <a:spcBef>
                <a:spcPct val="0"/>
              </a:spcBef>
              <a:spcAft>
                <a:spcPct val="0"/>
              </a:spcAft>
              <a:defRPr>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12" algn="l" rtl="0" eaLnBrk="1" fontAlgn="base" hangingPunct="1">
              <a:spcBef>
                <a:spcPct val="0"/>
              </a:spcBef>
              <a:spcAft>
                <a:spcPct val="0"/>
              </a:spcAft>
              <a:defRPr>
                <a:solidFill>
                  <a:schemeClr val="tx1"/>
                </a:solidFill>
                <a:latin typeface="Arial" charset="0"/>
              </a:defRPr>
            </a:lvl6pPr>
            <a:lvl7pPr marL="779025" algn="l" rtl="0" eaLnBrk="1" fontAlgn="base" hangingPunct="1">
              <a:spcBef>
                <a:spcPct val="0"/>
              </a:spcBef>
              <a:spcAft>
                <a:spcPct val="0"/>
              </a:spcAft>
              <a:defRPr>
                <a:solidFill>
                  <a:schemeClr val="tx1"/>
                </a:solidFill>
                <a:latin typeface="Arial" charset="0"/>
              </a:defRPr>
            </a:lvl7pPr>
            <a:lvl8pPr marL="1168538" algn="l" rtl="0" eaLnBrk="1" fontAlgn="base" hangingPunct="1">
              <a:spcBef>
                <a:spcPct val="0"/>
              </a:spcBef>
              <a:spcAft>
                <a:spcPct val="0"/>
              </a:spcAft>
              <a:defRPr>
                <a:solidFill>
                  <a:schemeClr val="tx1"/>
                </a:solidFill>
                <a:latin typeface="Arial" charset="0"/>
              </a:defRPr>
            </a:lvl8pPr>
            <a:lvl9pPr marL="1558051" algn="l" rtl="0" eaLnBrk="1" fontAlgn="base" hangingPunct="1">
              <a:spcBef>
                <a:spcPct val="0"/>
              </a:spcBef>
              <a:spcAft>
                <a:spcPct val="0"/>
              </a:spcAft>
              <a:defRPr>
                <a:solidFill>
                  <a:schemeClr val="tx1"/>
                </a:solidFill>
                <a:latin typeface="Arial" charset="0"/>
              </a:defRPr>
            </a:lvl9pPr>
          </a:lstStyle>
          <a:p>
            <a:pPr defTabSz="1219163"/>
            <a:endParaRPr lang="ru-RU" sz="2400" kern="0" dirty="0"/>
          </a:p>
        </p:txBody>
      </p:sp>
      <p:sp>
        <p:nvSpPr>
          <p:cNvPr id="2" name="Заголовок 1"/>
          <p:cNvSpPr>
            <a:spLocks noGrp="1"/>
          </p:cNvSpPr>
          <p:nvPr>
            <p:ph type="title"/>
          </p:nvPr>
        </p:nvSpPr>
        <p:spPr>
          <a:xfrm>
            <a:off x="478366" y="463845"/>
            <a:ext cx="11235268" cy="896836"/>
          </a:xfrm>
          <a:prstGeom prst="rect">
            <a:avLst/>
          </a:prstGeom>
        </p:spPr>
        <p:txBody>
          <a:bodyPr vert="horz" lIns="0" tIns="0" rIns="0" bIns="0" rtlCol="0" anchor="t">
            <a:noAutofit/>
          </a:bodyPr>
          <a:lstStyle/>
          <a:p>
            <a:pPr lvl="0"/>
            <a:r>
              <a:rPr lang="ru-RU" dirty="0"/>
              <a:t>Образец заголовка (заголовок не более 2 строк)</a:t>
            </a:r>
          </a:p>
        </p:txBody>
      </p:sp>
      <p:sp>
        <p:nvSpPr>
          <p:cNvPr id="39" name="Rectangle 42"/>
          <p:cNvSpPr>
            <a:spLocks noGrp="1" noChangeArrowheads="1"/>
          </p:cNvSpPr>
          <p:nvPr>
            <p:ph type="sldNum" sz="quarter" idx="4"/>
          </p:nvPr>
        </p:nvSpPr>
        <p:spPr bwMode="auto">
          <a:xfrm>
            <a:off x="483851" y="6347813"/>
            <a:ext cx="425444" cy="249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l" eaLnBrk="1" hangingPunct="1">
              <a:defRPr sz="1067" b="1">
                <a:solidFill>
                  <a:schemeClr val="tx2"/>
                </a:solidFill>
              </a:defRPr>
            </a:lvl1pPr>
          </a:lstStyle>
          <a:p>
            <a:fld id="{31ED88B6-9D2D-479B-ABA6-BAE9EF28FCC0}" type="slidenum">
              <a:rPr lang="ru-RU" smtClean="0"/>
              <a:pPr/>
              <a:t>‹#›</a:t>
            </a:fld>
            <a:endParaRPr lang="ru-RU" dirty="0"/>
          </a:p>
        </p:txBody>
      </p:sp>
      <p:sp>
        <p:nvSpPr>
          <p:cNvPr id="41" name="Нижний колонтитул 8"/>
          <p:cNvSpPr>
            <a:spLocks noGrp="1"/>
          </p:cNvSpPr>
          <p:nvPr>
            <p:ph type="ftr" sz="quarter" idx="3"/>
          </p:nvPr>
        </p:nvSpPr>
        <p:spPr>
          <a:xfrm>
            <a:off x="1228799" y="6340605"/>
            <a:ext cx="7090455" cy="267643"/>
          </a:xfrm>
          <a:prstGeom prst="rect">
            <a:avLst/>
          </a:prstGeom>
        </p:spPr>
        <p:txBody>
          <a:bodyPr vert="horz" lIns="0" tIns="45720" rIns="91440" bIns="45720" rtlCol="0" anchor="ctr"/>
          <a:lstStyle>
            <a:lvl1pPr algn="l">
              <a:defRPr sz="1067">
                <a:solidFill>
                  <a:schemeClr val="tx2"/>
                </a:solidFill>
              </a:defRPr>
            </a:lvl1pPr>
          </a:lstStyle>
          <a:p>
            <a:r>
              <a:rPr lang="ru-RU" smtClean="0"/>
              <a:t>Название презентации</a:t>
            </a:r>
            <a:endParaRPr lang="ru-RU" dirty="0"/>
          </a:p>
        </p:txBody>
      </p:sp>
      <p:sp>
        <p:nvSpPr>
          <p:cNvPr id="42" name="Дата 4"/>
          <p:cNvSpPr>
            <a:spLocks noGrp="1"/>
          </p:cNvSpPr>
          <p:nvPr>
            <p:ph type="dt" sz="half" idx="2"/>
          </p:nvPr>
        </p:nvSpPr>
        <p:spPr>
          <a:xfrm>
            <a:off x="8450466" y="6347813"/>
            <a:ext cx="1277933" cy="260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defRPr lang="ru-RU" sz="1067" i="0" kern="1200" dirty="0" smtClean="0">
                <a:solidFill>
                  <a:schemeClr val="tx2"/>
                </a:solidFill>
                <a:latin typeface="+mn-lt"/>
                <a:ea typeface="+mn-ea"/>
                <a:cs typeface="+mn-cs"/>
              </a:defRPr>
            </a:lvl1pPr>
          </a:lstStyle>
          <a:p>
            <a:pPr algn="r"/>
            <a:endParaRPr lang="en-US"/>
          </a:p>
        </p:txBody>
      </p:sp>
      <p:sp>
        <p:nvSpPr>
          <p:cNvPr id="5" name="Текст 4"/>
          <p:cNvSpPr>
            <a:spLocks noGrp="1"/>
          </p:cNvSpPr>
          <p:nvPr>
            <p:ph type="body" idx="1"/>
          </p:nvPr>
        </p:nvSpPr>
        <p:spPr>
          <a:xfrm>
            <a:off x="478366" y="1527044"/>
            <a:ext cx="11235269" cy="4541441"/>
          </a:xfrm>
          <a:prstGeom prst="rect">
            <a:avLst/>
          </a:prstGeom>
        </p:spPr>
        <p:txBody>
          <a:bodyPr vert="horz" lIns="0" tIns="0" rIns="0" bIns="0" rtlCol="0">
            <a:noAutofit/>
          </a:bodyPr>
          <a:lstStyle/>
          <a:p>
            <a:pPr lvl="0">
              <a:buFont typeface="Wingdings" charset="2"/>
            </a:pPr>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56" name="Рисунок 5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0697647" y="6377659"/>
            <a:ext cx="1015987" cy="192000"/>
          </a:xfrm>
          <a:prstGeom prst="rect">
            <a:avLst/>
          </a:prstGeom>
          <a:effectLst/>
        </p:spPr>
      </p:pic>
      <p:grpSp>
        <p:nvGrpSpPr>
          <p:cNvPr id="33" name="Группа 32"/>
          <p:cNvGrpSpPr/>
          <p:nvPr/>
        </p:nvGrpSpPr>
        <p:grpSpPr>
          <a:xfrm>
            <a:off x="12135858" y="-56815"/>
            <a:ext cx="830677" cy="6874421"/>
            <a:chOff x="9101894" y="-42611"/>
            <a:chExt cx="623008" cy="5155816"/>
          </a:xfrm>
        </p:grpSpPr>
        <p:sp>
          <p:nvSpPr>
            <p:cNvPr id="34" name="Прямоугольник 3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35" name="Прямоугольник 3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36" name="Прямоугольник 3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37" name="Прямоугольник 3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0" name="Прямоугольник 39"/>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3" name="Прямоугольник 42"/>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4" name="Прямоугольник 43"/>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5" name="Прямоугольник 44"/>
            <p:cNvSpPr/>
            <p:nvPr/>
          </p:nvSpPr>
          <p:spPr>
            <a:xfrm>
              <a:off x="9249091" y="588086"/>
              <a:ext cx="377590" cy="438150"/>
            </a:xfrm>
            <a:prstGeom prst="rect">
              <a:avLst/>
            </a:prstGeom>
            <a:solidFill>
              <a:srgbClr val="00313C"/>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6" name="Прямоугольник 45"/>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7" name="Прямоугольник 46"/>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48" name="Прямоугольник 47"/>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49" name="Прямоугольник 48"/>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0" name="Прямоугольник 49"/>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1" name="Прямоугольник 50"/>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2" name="Прямоугольник 51"/>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3" name="TextBox 52"/>
            <p:cNvSpPr txBox="1"/>
            <p:nvPr/>
          </p:nvSpPr>
          <p:spPr>
            <a:xfrm>
              <a:off x="9101894" y="-42611"/>
              <a:ext cx="623008" cy="192409"/>
            </a:xfrm>
            <a:prstGeom prst="rect">
              <a:avLst/>
            </a:prstGeom>
            <a:noFill/>
          </p:spPr>
          <p:txBody>
            <a:bodyPr wrap="none" rtlCol="0">
              <a:spAutoFit/>
            </a:bodyPr>
            <a:lstStyle/>
            <a:p>
              <a:r>
                <a:rPr lang="ru-RU" sz="1067" dirty="0" smtClean="0"/>
                <a:t>Основные</a:t>
              </a:r>
              <a:endParaRPr lang="ru-RU" sz="1067" dirty="0"/>
            </a:p>
          </p:txBody>
        </p:sp>
        <p:sp>
          <p:nvSpPr>
            <p:cNvPr id="54" name="TextBox 53"/>
            <p:cNvSpPr txBox="1"/>
            <p:nvPr/>
          </p:nvSpPr>
          <p:spPr>
            <a:xfrm>
              <a:off x="9101894" y="2320575"/>
              <a:ext cx="621805" cy="192409"/>
            </a:xfrm>
            <a:prstGeom prst="rect">
              <a:avLst/>
            </a:prstGeom>
            <a:noFill/>
          </p:spPr>
          <p:txBody>
            <a:bodyPr wrap="none" rtlCol="0">
              <a:spAutoFit/>
            </a:bodyPr>
            <a:lstStyle/>
            <a:p>
              <a:r>
                <a:rPr lang="ru-RU" sz="1067" dirty="0" err="1" smtClean="0"/>
                <a:t>Доп.цвета</a:t>
              </a:r>
              <a:endParaRPr lang="ru-RU" sz="1067" dirty="0"/>
            </a:p>
          </p:txBody>
        </p:sp>
        <p:sp>
          <p:nvSpPr>
            <p:cNvPr id="55" name="Прямоугольник 54"/>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7" name="Прямоугольник 56"/>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58" name="Прямоугольник 57"/>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59" name="Прямоугольник 58"/>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spTree>
    <p:extLst>
      <p:ext uri="{BB962C8B-B14F-4D97-AF65-F5344CB8AC3E}">
        <p14:creationId xmlns:p14="http://schemas.microsoft.com/office/powerpoint/2010/main" val="604456450"/>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 id="2147483747" r:id="rId18"/>
    <p:sldLayoutId id="2147483748" r:id="rId19"/>
    <p:sldLayoutId id="2147483749" r:id="rId20"/>
    <p:sldLayoutId id="2147483750" r:id="rId21"/>
    <p:sldLayoutId id="2147483751" r:id="rId22"/>
    <p:sldLayoutId id="2147483752" r:id="rId23"/>
    <p:sldLayoutId id="2147483753" r:id="rId24"/>
  </p:sldLayoutIdLst>
  <p:timing>
    <p:tnLst>
      <p:par>
        <p:cTn id="1" dur="indefinite" restart="never" nodeType="tmRoot"/>
      </p:par>
    </p:tnLst>
  </p:timing>
  <p:hf hdr="0" dt="0"/>
  <p:txStyles>
    <p:titleStyle>
      <a:lvl1pPr algn="l" rtl="0" eaLnBrk="1" fontAlgn="base" hangingPunct="1">
        <a:spcBef>
          <a:spcPct val="0"/>
        </a:spcBef>
        <a:spcAft>
          <a:spcPct val="0"/>
        </a:spcAft>
        <a:defRPr lang="ru-RU" sz="2667" b="1" dirty="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519332" algn="l" rtl="0" eaLnBrk="1" fontAlgn="base" hangingPunct="1">
        <a:spcBef>
          <a:spcPct val="0"/>
        </a:spcBef>
        <a:spcAft>
          <a:spcPct val="0"/>
        </a:spcAft>
        <a:defRPr>
          <a:solidFill>
            <a:schemeClr val="tx1"/>
          </a:solidFill>
          <a:latin typeface="Arial" charset="0"/>
        </a:defRPr>
      </a:lvl6pPr>
      <a:lvl7pPr marL="1038669" algn="l" rtl="0" eaLnBrk="1" fontAlgn="base" hangingPunct="1">
        <a:spcBef>
          <a:spcPct val="0"/>
        </a:spcBef>
        <a:spcAft>
          <a:spcPct val="0"/>
        </a:spcAft>
        <a:defRPr>
          <a:solidFill>
            <a:schemeClr val="tx1"/>
          </a:solidFill>
          <a:latin typeface="Arial" charset="0"/>
        </a:defRPr>
      </a:lvl7pPr>
      <a:lvl8pPr marL="1558002" algn="l" rtl="0" eaLnBrk="1" fontAlgn="base" hangingPunct="1">
        <a:spcBef>
          <a:spcPct val="0"/>
        </a:spcBef>
        <a:spcAft>
          <a:spcPct val="0"/>
        </a:spcAft>
        <a:defRPr>
          <a:solidFill>
            <a:schemeClr val="tx1"/>
          </a:solidFill>
          <a:latin typeface="Arial" charset="0"/>
        </a:defRPr>
      </a:lvl8pPr>
      <a:lvl9pPr marL="2077337" algn="l" rtl="0" eaLnBrk="1" fontAlgn="base" hangingPunct="1">
        <a:spcBef>
          <a:spcPct val="0"/>
        </a:spcBef>
        <a:spcAft>
          <a:spcPct val="0"/>
        </a:spcAft>
        <a:defRPr>
          <a:solidFill>
            <a:schemeClr val="tx1"/>
          </a:solidFill>
          <a:latin typeface="Arial" charset="0"/>
        </a:defRPr>
      </a:lvl9pPr>
    </p:titleStyle>
    <p:bodyStyle>
      <a:lvl1pPr marL="0" indent="0" algn="l" rtl="0" eaLnBrk="1" fontAlgn="base" hangingPunct="1">
        <a:spcBef>
          <a:spcPts val="0"/>
        </a:spcBef>
        <a:spcAft>
          <a:spcPts val="800"/>
        </a:spcAft>
        <a:buClr>
          <a:schemeClr val="tx2"/>
        </a:buClr>
        <a:buFont typeface="Arial" panose="020B0604020202020204" pitchFamily="34" charset="0"/>
        <a:buNone/>
        <a:defRPr lang="ru-RU" sz="1867" b="1" dirty="0" smtClean="0">
          <a:solidFill>
            <a:schemeClr val="tx2"/>
          </a:solidFill>
          <a:latin typeface="+mn-lt"/>
          <a:ea typeface="+mn-ea"/>
          <a:cs typeface="+mn-cs"/>
        </a:defRPr>
      </a:lvl1pPr>
      <a:lvl2pPr marL="0" indent="0" algn="l" rtl="0" eaLnBrk="1" fontAlgn="base" hangingPunct="1">
        <a:spcBef>
          <a:spcPts val="0"/>
        </a:spcBef>
        <a:spcAft>
          <a:spcPts val="800"/>
        </a:spcAft>
        <a:buClr>
          <a:schemeClr val="accent1"/>
        </a:buClr>
        <a:buFont typeface="Arial" panose="020B0604020202020204" pitchFamily="34" charset="0"/>
        <a:buNone/>
        <a:defRPr lang="ru-RU" sz="1600" b="1" dirty="0" smtClean="0">
          <a:solidFill>
            <a:schemeClr val="tx2"/>
          </a:solidFill>
          <a:latin typeface="+mn-lt"/>
        </a:defRPr>
      </a:lvl2pPr>
      <a:lvl3pPr marL="0" indent="0" algn="l" rtl="0" eaLnBrk="1" fontAlgn="base" hangingPunct="1">
        <a:spcBef>
          <a:spcPts val="0"/>
        </a:spcBef>
        <a:spcAft>
          <a:spcPts val="800"/>
        </a:spcAft>
        <a:buClr>
          <a:schemeClr val="accent1"/>
        </a:buClr>
        <a:buFont typeface="Arial" panose="020B0604020202020204" pitchFamily="34" charset="0"/>
        <a:buNone/>
        <a:defRPr lang="ru-RU" sz="1333" dirty="0" smtClean="0">
          <a:solidFill>
            <a:schemeClr val="tx2"/>
          </a:solidFill>
          <a:latin typeface="+mn-lt"/>
        </a:defRPr>
      </a:lvl3pPr>
      <a:lvl4pPr marL="0" indent="0" algn="l" rtl="0" eaLnBrk="1" fontAlgn="base" hangingPunct="1">
        <a:spcBef>
          <a:spcPts val="0"/>
        </a:spcBef>
        <a:spcAft>
          <a:spcPts val="800"/>
        </a:spcAft>
        <a:buClr>
          <a:schemeClr val="accent1"/>
        </a:buClr>
        <a:buFont typeface="Arial" panose="020B0604020202020204" pitchFamily="34" charset="0"/>
        <a:buNone/>
        <a:defRPr lang="ru-RU" sz="1200" dirty="0" smtClean="0">
          <a:solidFill>
            <a:schemeClr val="tx2"/>
          </a:solidFill>
          <a:latin typeface="+mn-lt"/>
        </a:defRPr>
      </a:lvl4pPr>
      <a:lvl5pPr marL="0" indent="0" algn="l" rtl="0" eaLnBrk="1" fontAlgn="base" hangingPunct="1">
        <a:spcBef>
          <a:spcPts val="0"/>
        </a:spcBef>
        <a:spcAft>
          <a:spcPts val="800"/>
        </a:spcAft>
        <a:buClr>
          <a:schemeClr val="accent1"/>
        </a:buClr>
        <a:buFont typeface="Arial" panose="020B0604020202020204" pitchFamily="34" charset="0"/>
        <a:buNone/>
        <a:defRPr lang="ru-RU" sz="1067" dirty="0">
          <a:solidFill>
            <a:schemeClr val="tx2"/>
          </a:solidFill>
          <a:latin typeface="+mn-lt"/>
        </a:defRPr>
      </a:lvl5pPr>
      <a:lvl6pPr marL="2335202"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6pPr>
      <a:lvl7pPr marL="2854537"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7pPr>
      <a:lvl8pPr marL="3373870"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8pPr>
      <a:lvl9pPr marL="3893204"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9pPr>
    </p:bodyStyle>
    <p:otherStyle>
      <a:defPPr>
        <a:defRPr lang="ru-RU"/>
      </a:defPPr>
      <a:lvl1pPr marL="0" algn="l" defTabSz="1038669" rtl="0" eaLnBrk="1" latinLnBrk="0" hangingPunct="1">
        <a:defRPr sz="2000" kern="1200">
          <a:solidFill>
            <a:schemeClr val="tx1"/>
          </a:solidFill>
          <a:latin typeface="+mn-lt"/>
          <a:ea typeface="+mn-ea"/>
          <a:cs typeface="+mn-cs"/>
        </a:defRPr>
      </a:lvl1pPr>
      <a:lvl2pPr marL="519332" algn="l" defTabSz="1038669" rtl="0" eaLnBrk="1" latinLnBrk="0" hangingPunct="1">
        <a:defRPr sz="2000" kern="1200">
          <a:solidFill>
            <a:schemeClr val="tx1"/>
          </a:solidFill>
          <a:latin typeface="+mn-lt"/>
          <a:ea typeface="+mn-ea"/>
          <a:cs typeface="+mn-cs"/>
        </a:defRPr>
      </a:lvl2pPr>
      <a:lvl3pPr marL="1038669" algn="l" defTabSz="1038669" rtl="0" eaLnBrk="1" latinLnBrk="0" hangingPunct="1">
        <a:defRPr sz="2000" kern="1200">
          <a:solidFill>
            <a:schemeClr val="tx1"/>
          </a:solidFill>
          <a:latin typeface="+mn-lt"/>
          <a:ea typeface="+mn-ea"/>
          <a:cs typeface="+mn-cs"/>
        </a:defRPr>
      </a:lvl3pPr>
      <a:lvl4pPr marL="1558002" algn="l" defTabSz="1038669" rtl="0" eaLnBrk="1" latinLnBrk="0" hangingPunct="1">
        <a:defRPr sz="2000" kern="1200">
          <a:solidFill>
            <a:schemeClr val="tx1"/>
          </a:solidFill>
          <a:latin typeface="+mn-lt"/>
          <a:ea typeface="+mn-ea"/>
          <a:cs typeface="+mn-cs"/>
        </a:defRPr>
      </a:lvl4pPr>
      <a:lvl5pPr marL="2077337" algn="l" defTabSz="1038669" rtl="0" eaLnBrk="1" latinLnBrk="0" hangingPunct="1">
        <a:defRPr sz="2000" kern="1200">
          <a:solidFill>
            <a:schemeClr val="tx1"/>
          </a:solidFill>
          <a:latin typeface="+mn-lt"/>
          <a:ea typeface="+mn-ea"/>
          <a:cs typeface="+mn-cs"/>
        </a:defRPr>
      </a:lvl5pPr>
      <a:lvl6pPr marL="2596671" algn="l" defTabSz="1038669" rtl="0" eaLnBrk="1" latinLnBrk="0" hangingPunct="1">
        <a:defRPr sz="2000" kern="1200">
          <a:solidFill>
            <a:schemeClr val="tx1"/>
          </a:solidFill>
          <a:latin typeface="+mn-lt"/>
          <a:ea typeface="+mn-ea"/>
          <a:cs typeface="+mn-cs"/>
        </a:defRPr>
      </a:lvl6pPr>
      <a:lvl7pPr marL="3116009" algn="l" defTabSz="1038669" rtl="0" eaLnBrk="1" latinLnBrk="0" hangingPunct="1">
        <a:defRPr sz="2000" kern="1200">
          <a:solidFill>
            <a:schemeClr val="tx1"/>
          </a:solidFill>
          <a:latin typeface="+mn-lt"/>
          <a:ea typeface="+mn-ea"/>
          <a:cs typeface="+mn-cs"/>
        </a:defRPr>
      </a:lvl7pPr>
      <a:lvl8pPr marL="3635340" algn="l" defTabSz="1038669" rtl="0" eaLnBrk="1" latinLnBrk="0" hangingPunct="1">
        <a:defRPr sz="2000" kern="1200">
          <a:solidFill>
            <a:schemeClr val="tx1"/>
          </a:solidFill>
          <a:latin typeface="+mn-lt"/>
          <a:ea typeface="+mn-ea"/>
          <a:cs typeface="+mn-cs"/>
        </a:defRPr>
      </a:lvl8pPr>
      <a:lvl9pPr marL="4154675" algn="l" defTabSz="1038669" rtl="0" eaLnBrk="1" latinLnBrk="0" hangingPunct="1">
        <a:defRPr sz="20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4">
          <p15:clr>
            <a:srgbClr val="F26B43"/>
          </p15:clr>
        </p15:guide>
        <p15:guide id="2" pos="226">
          <p15:clr>
            <a:srgbClr val="F26B43"/>
          </p15:clr>
        </p15:guide>
        <p15:guide id="3" orient="horz" pos="2867">
          <p15:clr>
            <a:srgbClr val="F26B43"/>
          </p15:clr>
        </p15:guide>
        <p15:guide id="4" pos="5534">
          <p15:clr>
            <a:srgbClr val="F26B43"/>
          </p15:clr>
        </p15:guide>
        <p15:guide id="5" orient="horz" pos="645">
          <p15:clr>
            <a:srgbClr val="F26B43"/>
          </p15:clr>
        </p15:guide>
        <p15:guide id="6" orient="horz" pos="713">
          <p15:clr>
            <a:srgbClr val="F26B43"/>
          </p15:clr>
        </p15:guide>
        <p15:guide id="7" pos="4800">
          <p15:clr>
            <a:srgbClr val="F26B43"/>
          </p15:clr>
        </p15:guide>
        <p15:guide id="8" orient="horz" pos="1915">
          <p15:clr>
            <a:srgbClr val="F26B43"/>
          </p15:clr>
        </p15:guide>
        <p15:guide id="9" pos="3840">
          <p15:clr>
            <a:srgbClr val="F26B43"/>
          </p15:clr>
        </p15:guide>
        <p15:guide id="10" pos="960">
          <p15:clr>
            <a:srgbClr val="F26B43"/>
          </p15:clr>
        </p15:guide>
        <p15:guide id="11" pos="1920">
          <p15:clr>
            <a:srgbClr val="F26B43"/>
          </p15:clr>
        </p15:guide>
        <p15:guide id="12" pos="2880">
          <p15:clr>
            <a:srgbClr val="F26B43"/>
          </p15:clr>
        </p15:guide>
        <p15:guide id="13" orient="horz" pos="962">
          <p15:clr>
            <a:srgbClr val="F26B43"/>
          </p15:clr>
        </p15:guide>
        <p15:guide id="14" orient="horz" pos="162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Объект 2" hidden="1"/>
          <p:cNvGraphicFramePr>
            <a:graphicFrameLocks noChangeAspect="1"/>
          </p:cNvGraphicFramePr>
          <p:nvPr>
            <p:custDataLst>
              <p:tags r:id="rId11"/>
            </p:custDataLst>
            <p:extLst/>
          </p:nvPr>
        </p:nvGraphicFramePr>
        <p:xfrm>
          <a:off x="1968" y="1601"/>
          <a:ext cx="1953" cy="1587"/>
        </p:xfrm>
        <a:graphic>
          <a:graphicData uri="http://schemas.openxmlformats.org/presentationml/2006/ole">
            <mc:AlternateContent xmlns:mc="http://schemas.openxmlformats.org/markup-compatibility/2006">
              <mc:Choice xmlns:v="urn:schemas-microsoft-com:vml" Requires="v">
                <p:oleObj spid="_x0000_s106624" name="Слайд think-cell" r:id="rId13" imgW="270" imgH="270" progId="TCLayout.ActiveDocument.1">
                  <p:embed/>
                </p:oleObj>
              </mc:Choice>
              <mc:Fallback>
                <p:oleObj name="Слайд think-cell" r:id="rId13" imgW="270" imgH="270" progId="TCLayout.ActiveDocument.1">
                  <p:embed/>
                  <p:pic>
                    <p:nvPicPr>
                      <p:cNvPr id="3" name="Объект 2" hidden="1"/>
                      <p:cNvPicPr/>
                      <p:nvPr/>
                    </p:nvPicPr>
                    <p:blipFill>
                      <a:blip r:embed="rId14"/>
                      <a:stretch>
                        <a:fillRect/>
                      </a:stretch>
                    </p:blipFill>
                    <p:spPr>
                      <a:xfrm>
                        <a:off x="1968" y="1601"/>
                        <a:ext cx="1953" cy="1587"/>
                      </a:xfrm>
                      <a:prstGeom prst="rect">
                        <a:avLst/>
                      </a:prstGeom>
                    </p:spPr>
                  </p:pic>
                </p:oleObj>
              </mc:Fallback>
            </mc:AlternateContent>
          </a:graphicData>
        </a:graphic>
      </p:graphicFrame>
      <p:sp>
        <p:nvSpPr>
          <p:cNvPr id="4" name="Прямоугольник 3" hidden="1"/>
          <p:cNvSpPr/>
          <p:nvPr>
            <p:custDataLst>
              <p:tags r:id="rId12"/>
            </p:custDataLst>
          </p:nvPr>
        </p:nvSpPr>
        <p:spPr bwMode="auto">
          <a:xfrm>
            <a:off x="0" y="1"/>
            <a:ext cx="211667" cy="21166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spcCol="0" rtlCol="0" anchor="t" anchorCtr="0" compatLnSpc="1">
            <a:prstTxWarp prst="textNoShape">
              <a:avLst/>
            </a:prstTxWarp>
            <a:noAutofit/>
          </a:bodyPr>
          <a:lstStyle/>
          <a:p>
            <a:pPr marL="0" marR="0" lvl="0" indent="0" algn="l" defTabSz="1219163"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1028" name="Rectangle 4"/>
          <p:cNvSpPr>
            <a:spLocks noGrp="1" noChangeArrowheads="1"/>
          </p:cNvSpPr>
          <p:nvPr>
            <p:ph type="body" idx="1"/>
          </p:nvPr>
        </p:nvSpPr>
        <p:spPr bwMode="auto">
          <a:xfrm>
            <a:off x="478367" y="1527043"/>
            <a:ext cx="11206955" cy="4535048"/>
          </a:xfrm>
          <a:prstGeom prst="rect">
            <a:avLst/>
          </a:prstGeom>
          <a:extLst>
            <a:ext uri="{FAA26D3D-D897-4be2-8F04-BA451C77F1D7}">
              <ma14:placeholderFlag xmlns:ma14="http://schemas.microsoft.com/office/mac/drawingml/2011/main" xmlns="" val="1"/>
            </a:ext>
          </a:extLst>
        </p:spPr>
        <p:txBody>
          <a:bodyPr vert="horz" lIns="0" tIns="0" rIns="0" bIns="0" rtlCol="0">
            <a:noAutofit/>
          </a:bodyPr>
          <a:lstStyle/>
          <a:p>
            <a:pPr lvl="0"/>
            <a:r>
              <a:rPr lang="ru-RU" altLang="en-US" dirty="0"/>
              <a:t>Образец текста</a:t>
            </a:r>
          </a:p>
          <a:p>
            <a:pPr lvl="1"/>
            <a:r>
              <a:rPr lang="ru-RU" altLang="en-US" dirty="0"/>
              <a:t>Второй уровень</a:t>
            </a:r>
          </a:p>
          <a:p>
            <a:pPr lvl="2"/>
            <a:r>
              <a:rPr lang="ru-RU" altLang="en-US" dirty="0"/>
              <a:t>Третий уровень</a:t>
            </a:r>
          </a:p>
          <a:p>
            <a:pPr lvl="3"/>
            <a:r>
              <a:rPr lang="ru-RU" altLang="en-US" dirty="0"/>
              <a:t>Четвертый </a:t>
            </a:r>
            <a:r>
              <a:rPr lang="ru-RU" altLang="en-US" dirty="0" smtClean="0"/>
              <a:t>уровень</a:t>
            </a:r>
          </a:p>
          <a:p>
            <a:pPr lvl="4"/>
            <a:r>
              <a:rPr lang="ru-RU" altLang="en-US" dirty="0" smtClean="0"/>
              <a:t>Пятый уровень</a:t>
            </a:r>
            <a:endParaRPr lang="ru-RU" altLang="en-US" dirty="0"/>
          </a:p>
        </p:txBody>
      </p:sp>
      <p:sp>
        <p:nvSpPr>
          <p:cNvPr id="38" name="Заголовок 1"/>
          <p:cNvSpPr txBox="1">
            <a:spLocks/>
          </p:cNvSpPr>
          <p:nvPr/>
        </p:nvSpPr>
        <p:spPr>
          <a:xfrm>
            <a:off x="527381" y="205471"/>
            <a:ext cx="11329768" cy="703263"/>
          </a:xfrm>
          <a:prstGeom prst="rect">
            <a:avLst/>
          </a:prstGeom>
        </p:spPr>
        <p:txBody>
          <a:bodyPr/>
          <a:lstStyle>
            <a:lvl1pPr algn="l" rtl="0" eaLnBrk="1" fontAlgn="base" hangingPunct="1">
              <a:spcBef>
                <a:spcPct val="0"/>
              </a:spcBef>
              <a:spcAft>
                <a:spcPct val="0"/>
              </a:spcAft>
              <a:defRPr>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389512" algn="l" rtl="0" eaLnBrk="1" fontAlgn="base" hangingPunct="1">
              <a:spcBef>
                <a:spcPct val="0"/>
              </a:spcBef>
              <a:spcAft>
                <a:spcPct val="0"/>
              </a:spcAft>
              <a:defRPr>
                <a:solidFill>
                  <a:schemeClr val="tx1"/>
                </a:solidFill>
                <a:latin typeface="Arial" charset="0"/>
              </a:defRPr>
            </a:lvl6pPr>
            <a:lvl7pPr marL="779025" algn="l" rtl="0" eaLnBrk="1" fontAlgn="base" hangingPunct="1">
              <a:spcBef>
                <a:spcPct val="0"/>
              </a:spcBef>
              <a:spcAft>
                <a:spcPct val="0"/>
              </a:spcAft>
              <a:defRPr>
                <a:solidFill>
                  <a:schemeClr val="tx1"/>
                </a:solidFill>
                <a:latin typeface="Arial" charset="0"/>
              </a:defRPr>
            </a:lvl7pPr>
            <a:lvl8pPr marL="1168538" algn="l" rtl="0" eaLnBrk="1" fontAlgn="base" hangingPunct="1">
              <a:spcBef>
                <a:spcPct val="0"/>
              </a:spcBef>
              <a:spcAft>
                <a:spcPct val="0"/>
              </a:spcAft>
              <a:defRPr>
                <a:solidFill>
                  <a:schemeClr val="tx1"/>
                </a:solidFill>
                <a:latin typeface="Arial" charset="0"/>
              </a:defRPr>
            </a:lvl8pPr>
            <a:lvl9pPr marL="1558051" algn="l" rtl="0" eaLnBrk="1" fontAlgn="base" hangingPunct="1">
              <a:spcBef>
                <a:spcPct val="0"/>
              </a:spcBef>
              <a:spcAft>
                <a:spcPct val="0"/>
              </a:spcAft>
              <a:defRPr>
                <a:solidFill>
                  <a:schemeClr val="tx1"/>
                </a:solidFill>
                <a:latin typeface="Arial" charset="0"/>
              </a:defRPr>
            </a:lvl9pPr>
          </a:lstStyle>
          <a:p>
            <a:pPr defTabSz="1219163"/>
            <a:endParaRPr lang="ru-RU" sz="2400" kern="0" dirty="0"/>
          </a:p>
        </p:txBody>
      </p:sp>
      <p:sp>
        <p:nvSpPr>
          <p:cNvPr id="2" name="Заголовок 1"/>
          <p:cNvSpPr>
            <a:spLocks noGrp="1"/>
          </p:cNvSpPr>
          <p:nvPr>
            <p:ph type="title"/>
          </p:nvPr>
        </p:nvSpPr>
        <p:spPr>
          <a:xfrm>
            <a:off x="478363" y="470824"/>
            <a:ext cx="11235271" cy="892728"/>
          </a:xfrm>
          <a:prstGeom prst="rect">
            <a:avLst/>
          </a:prstGeom>
        </p:spPr>
        <p:txBody>
          <a:bodyPr vert="horz" lIns="0" tIns="0" rIns="0" bIns="0" rtlCol="0" anchor="t">
            <a:noAutofit/>
          </a:bodyPr>
          <a:lstStyle/>
          <a:p>
            <a:pPr lvl="0"/>
            <a:r>
              <a:rPr lang="ru-RU" dirty="0"/>
              <a:t>Образец заголовка (заголовок не более 2 строк)</a:t>
            </a:r>
          </a:p>
        </p:txBody>
      </p:sp>
      <p:sp>
        <p:nvSpPr>
          <p:cNvPr id="39" name="Rectangle 42"/>
          <p:cNvSpPr>
            <a:spLocks noGrp="1" noChangeArrowheads="1"/>
          </p:cNvSpPr>
          <p:nvPr>
            <p:ph type="sldNum" sz="quarter" idx="4"/>
          </p:nvPr>
        </p:nvSpPr>
        <p:spPr bwMode="auto">
          <a:xfrm>
            <a:off x="478363" y="6340607"/>
            <a:ext cx="433272" cy="267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l" eaLnBrk="1" hangingPunct="1">
              <a:defRPr sz="1067" b="1">
                <a:solidFill>
                  <a:schemeClr val="tx2"/>
                </a:solidFill>
              </a:defRPr>
            </a:lvl1pPr>
          </a:lstStyle>
          <a:p>
            <a:fld id="{31ED88B6-9D2D-479B-ABA6-BAE9EF28FCC0}" type="slidenum">
              <a:rPr lang="ru-RU" smtClean="0"/>
              <a:pPr/>
              <a:t>‹#›</a:t>
            </a:fld>
            <a:endParaRPr lang="ru-RU" dirty="0"/>
          </a:p>
        </p:txBody>
      </p:sp>
      <p:sp>
        <p:nvSpPr>
          <p:cNvPr id="41" name="Нижний колонтитул 8"/>
          <p:cNvSpPr>
            <a:spLocks noGrp="1"/>
          </p:cNvSpPr>
          <p:nvPr>
            <p:ph type="ftr" sz="quarter" idx="3"/>
          </p:nvPr>
        </p:nvSpPr>
        <p:spPr>
          <a:xfrm>
            <a:off x="1228705" y="6340605"/>
            <a:ext cx="7094495" cy="267643"/>
          </a:xfrm>
          <a:prstGeom prst="rect">
            <a:avLst/>
          </a:prstGeom>
        </p:spPr>
        <p:txBody>
          <a:bodyPr vert="horz" lIns="0" tIns="45720" rIns="91440" bIns="45720" rtlCol="0" anchor="ctr"/>
          <a:lstStyle>
            <a:lvl1pPr algn="l">
              <a:defRPr sz="1067">
                <a:solidFill>
                  <a:schemeClr val="tx2"/>
                </a:solidFill>
              </a:defRPr>
            </a:lvl1pPr>
          </a:lstStyle>
          <a:p>
            <a:r>
              <a:rPr lang="ru-RU" smtClean="0"/>
              <a:t>Название презентации</a:t>
            </a:r>
            <a:endParaRPr lang="ru-RU" dirty="0"/>
          </a:p>
        </p:txBody>
      </p:sp>
      <p:sp>
        <p:nvSpPr>
          <p:cNvPr id="42" name="Дата 4"/>
          <p:cNvSpPr>
            <a:spLocks noGrp="1"/>
          </p:cNvSpPr>
          <p:nvPr>
            <p:ph type="dt" sz="half" idx="2"/>
          </p:nvPr>
        </p:nvSpPr>
        <p:spPr>
          <a:xfrm>
            <a:off x="8454407" y="6346426"/>
            <a:ext cx="1276331" cy="261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defRPr lang="ru-RU" sz="1067" i="0" kern="1200" dirty="0" smtClean="0">
                <a:solidFill>
                  <a:schemeClr val="tx2"/>
                </a:solidFill>
                <a:latin typeface="+mn-lt"/>
                <a:ea typeface="+mn-ea"/>
                <a:cs typeface="+mn-cs"/>
              </a:defRPr>
            </a:lvl1pPr>
          </a:lstStyle>
          <a:p>
            <a:pPr algn="r"/>
            <a:endParaRPr lang="en-US"/>
          </a:p>
        </p:txBody>
      </p:sp>
      <p:pic>
        <p:nvPicPr>
          <p:cNvPr id="61" name="Рисунок 6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697647" y="6377659"/>
            <a:ext cx="1015987" cy="192000"/>
          </a:xfrm>
          <a:prstGeom prst="rect">
            <a:avLst/>
          </a:prstGeom>
          <a:effectLst/>
        </p:spPr>
      </p:pic>
      <p:grpSp>
        <p:nvGrpSpPr>
          <p:cNvPr id="33" name="Группа 32"/>
          <p:cNvGrpSpPr/>
          <p:nvPr/>
        </p:nvGrpSpPr>
        <p:grpSpPr>
          <a:xfrm>
            <a:off x="12135858" y="-56815"/>
            <a:ext cx="830677" cy="6874421"/>
            <a:chOff x="9101894" y="-42611"/>
            <a:chExt cx="623008" cy="5155816"/>
          </a:xfrm>
        </p:grpSpPr>
        <p:sp>
          <p:nvSpPr>
            <p:cNvPr id="34" name="Прямоугольник 33"/>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35" name="Прямоугольник 34"/>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36" name="Прямоугольник 35"/>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37" name="Прямоугольник 36"/>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40" name="Прямоугольник 39"/>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43" name="Прямоугольник 42"/>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4" name="Прямоугольник 43"/>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5" name="Прямоугольник 44"/>
            <p:cNvSpPr/>
            <p:nvPr/>
          </p:nvSpPr>
          <p:spPr>
            <a:xfrm>
              <a:off x="9249091" y="588086"/>
              <a:ext cx="377590" cy="438150"/>
            </a:xfrm>
            <a:prstGeom prst="rect">
              <a:avLst/>
            </a:prstGeom>
            <a:solidFill>
              <a:srgbClr val="00313C"/>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6" name="Прямоугольник 45"/>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7" name="Прямоугольник 46"/>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48" name="Прямоугольник 47"/>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49" name="Прямоугольник 48"/>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50" name="Прямоугольник 49"/>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51" name="Прямоугольник 50"/>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2" name="Прямоугольник 51"/>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3" name="TextBox 52"/>
            <p:cNvSpPr txBox="1"/>
            <p:nvPr/>
          </p:nvSpPr>
          <p:spPr>
            <a:xfrm>
              <a:off x="9101894" y="-42611"/>
              <a:ext cx="623008" cy="192409"/>
            </a:xfrm>
            <a:prstGeom prst="rect">
              <a:avLst/>
            </a:prstGeom>
            <a:noFill/>
          </p:spPr>
          <p:txBody>
            <a:bodyPr wrap="none" rtlCol="0">
              <a:spAutoFit/>
            </a:bodyPr>
            <a:lstStyle/>
            <a:p>
              <a:r>
                <a:rPr lang="ru-RU" sz="1067" dirty="0" smtClean="0"/>
                <a:t>Основные</a:t>
              </a:r>
              <a:endParaRPr lang="ru-RU" sz="1067" dirty="0"/>
            </a:p>
          </p:txBody>
        </p:sp>
        <p:sp>
          <p:nvSpPr>
            <p:cNvPr id="54" name="TextBox 53"/>
            <p:cNvSpPr txBox="1"/>
            <p:nvPr/>
          </p:nvSpPr>
          <p:spPr>
            <a:xfrm>
              <a:off x="9101894" y="2320575"/>
              <a:ext cx="621805" cy="192409"/>
            </a:xfrm>
            <a:prstGeom prst="rect">
              <a:avLst/>
            </a:prstGeom>
            <a:noFill/>
          </p:spPr>
          <p:txBody>
            <a:bodyPr wrap="none" rtlCol="0">
              <a:spAutoFit/>
            </a:bodyPr>
            <a:lstStyle/>
            <a:p>
              <a:r>
                <a:rPr lang="ru-RU" sz="1067" dirty="0" err="1" smtClean="0"/>
                <a:t>Доп.цвета</a:t>
              </a:r>
              <a:endParaRPr lang="ru-RU" sz="1067" dirty="0"/>
            </a:p>
          </p:txBody>
        </p:sp>
        <p:sp>
          <p:nvSpPr>
            <p:cNvPr id="55" name="Прямоугольник 54"/>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6" name="Прямоугольник 55"/>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57" name="Прямоугольник 56"/>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58" name="Прямоугольник 57"/>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spTree>
    <p:extLst>
      <p:ext uri="{BB962C8B-B14F-4D97-AF65-F5344CB8AC3E}">
        <p14:creationId xmlns:p14="http://schemas.microsoft.com/office/powerpoint/2010/main" val="2681984488"/>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Lst>
  <p:timing>
    <p:tnLst>
      <p:par>
        <p:cTn id="1" dur="indefinite" restart="never" nodeType="tmRoot"/>
      </p:par>
    </p:tnLst>
  </p:timing>
  <p:hf hdr="0" dt="0"/>
  <p:txStyles>
    <p:titleStyle>
      <a:lvl1pPr algn="l" rtl="0" eaLnBrk="1" fontAlgn="base" hangingPunct="1">
        <a:spcBef>
          <a:spcPct val="0"/>
        </a:spcBef>
        <a:spcAft>
          <a:spcPct val="0"/>
        </a:spcAft>
        <a:defRPr lang="ru-RU" sz="2667" b="1" dirty="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519332" algn="l" rtl="0" eaLnBrk="1" fontAlgn="base" hangingPunct="1">
        <a:spcBef>
          <a:spcPct val="0"/>
        </a:spcBef>
        <a:spcAft>
          <a:spcPct val="0"/>
        </a:spcAft>
        <a:defRPr>
          <a:solidFill>
            <a:schemeClr val="tx1"/>
          </a:solidFill>
          <a:latin typeface="Arial" charset="0"/>
        </a:defRPr>
      </a:lvl6pPr>
      <a:lvl7pPr marL="1038669" algn="l" rtl="0" eaLnBrk="1" fontAlgn="base" hangingPunct="1">
        <a:spcBef>
          <a:spcPct val="0"/>
        </a:spcBef>
        <a:spcAft>
          <a:spcPct val="0"/>
        </a:spcAft>
        <a:defRPr>
          <a:solidFill>
            <a:schemeClr val="tx1"/>
          </a:solidFill>
          <a:latin typeface="Arial" charset="0"/>
        </a:defRPr>
      </a:lvl7pPr>
      <a:lvl8pPr marL="1558002" algn="l" rtl="0" eaLnBrk="1" fontAlgn="base" hangingPunct="1">
        <a:spcBef>
          <a:spcPct val="0"/>
        </a:spcBef>
        <a:spcAft>
          <a:spcPct val="0"/>
        </a:spcAft>
        <a:defRPr>
          <a:solidFill>
            <a:schemeClr val="tx1"/>
          </a:solidFill>
          <a:latin typeface="Arial" charset="0"/>
        </a:defRPr>
      </a:lvl8pPr>
      <a:lvl9pPr marL="2077337" algn="l" rtl="0" eaLnBrk="1" fontAlgn="base" hangingPunct="1">
        <a:spcBef>
          <a:spcPct val="0"/>
        </a:spcBef>
        <a:spcAft>
          <a:spcPct val="0"/>
        </a:spcAft>
        <a:defRPr>
          <a:solidFill>
            <a:schemeClr val="tx1"/>
          </a:solidFill>
          <a:latin typeface="Arial" charset="0"/>
        </a:defRPr>
      </a:lvl9pPr>
    </p:titleStyle>
    <p:bodyStyle>
      <a:lvl1pPr marL="0" indent="0" algn="l" rtl="0" eaLnBrk="1" fontAlgn="base" hangingPunct="1">
        <a:spcBef>
          <a:spcPts val="0"/>
        </a:spcBef>
        <a:spcAft>
          <a:spcPts val="800"/>
        </a:spcAft>
        <a:buClr>
          <a:schemeClr val="tx2"/>
        </a:buClr>
        <a:buFont typeface="Wingdings" charset="2"/>
        <a:buNone/>
        <a:defRPr lang="ru-RU" altLang="en-US" sz="1867" b="1" dirty="0">
          <a:solidFill>
            <a:schemeClr val="tx2"/>
          </a:solidFill>
          <a:latin typeface="+mn-lt"/>
          <a:ea typeface="+mn-ea"/>
          <a:cs typeface="+mn-cs"/>
        </a:defRPr>
      </a:lvl1pPr>
      <a:lvl2pPr marL="0" indent="0" algn="l" rtl="0" eaLnBrk="1" fontAlgn="base" hangingPunct="1">
        <a:spcBef>
          <a:spcPts val="0"/>
        </a:spcBef>
        <a:spcAft>
          <a:spcPts val="800"/>
        </a:spcAft>
        <a:buClr>
          <a:schemeClr val="accent1"/>
        </a:buClr>
        <a:buFont typeface="Arial" panose="020B0604020202020204" pitchFamily="34" charset="0"/>
        <a:buNone/>
        <a:defRPr lang="ru-RU" altLang="en-US" sz="1600" b="1" dirty="0">
          <a:solidFill>
            <a:schemeClr val="tx2"/>
          </a:solidFill>
          <a:latin typeface="+mn-lt"/>
        </a:defRPr>
      </a:lvl2pPr>
      <a:lvl3pPr marL="0" indent="0" algn="l" rtl="0" eaLnBrk="1" fontAlgn="base" hangingPunct="1">
        <a:spcBef>
          <a:spcPts val="0"/>
        </a:spcBef>
        <a:spcAft>
          <a:spcPts val="800"/>
        </a:spcAft>
        <a:buClr>
          <a:schemeClr val="accent1"/>
        </a:buClr>
        <a:buFont typeface="Arial" panose="020B0604020202020204" pitchFamily="34" charset="0"/>
        <a:buNone/>
        <a:defRPr lang="ru-RU" altLang="en-US" sz="1333" b="1" dirty="0">
          <a:solidFill>
            <a:schemeClr val="tx2"/>
          </a:solidFill>
          <a:latin typeface="+mn-lt"/>
        </a:defRPr>
      </a:lvl3pPr>
      <a:lvl4pPr marL="0" indent="0" algn="l" rtl="0" eaLnBrk="1" fontAlgn="base" hangingPunct="1">
        <a:spcBef>
          <a:spcPts val="0"/>
        </a:spcBef>
        <a:spcAft>
          <a:spcPts val="800"/>
        </a:spcAft>
        <a:buClr>
          <a:schemeClr val="accent1"/>
        </a:buClr>
        <a:buFont typeface="Arial" panose="020B0604020202020204" pitchFamily="34" charset="0"/>
        <a:buNone/>
        <a:defRPr lang="ru-RU" altLang="en-US" sz="1200" dirty="0" smtClean="0">
          <a:solidFill>
            <a:schemeClr val="tx2"/>
          </a:solidFill>
          <a:latin typeface="+mn-lt"/>
        </a:defRPr>
      </a:lvl4pPr>
      <a:lvl5pPr marL="0" indent="0" algn="l" rtl="0" eaLnBrk="1" fontAlgn="base" hangingPunct="1">
        <a:spcBef>
          <a:spcPts val="0"/>
        </a:spcBef>
        <a:spcAft>
          <a:spcPts val="800"/>
        </a:spcAft>
        <a:buClr>
          <a:schemeClr val="accent1"/>
        </a:buClr>
        <a:buFont typeface="Arial" panose="020B0604020202020204" pitchFamily="34" charset="0"/>
        <a:buNone/>
        <a:defRPr lang="ru-RU" altLang="en-US" sz="1067" dirty="0">
          <a:solidFill>
            <a:schemeClr val="tx2"/>
          </a:solidFill>
          <a:latin typeface="+mn-lt"/>
        </a:defRPr>
      </a:lvl5pPr>
      <a:lvl6pPr marL="2335202"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6pPr>
      <a:lvl7pPr marL="2854537"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7pPr>
      <a:lvl8pPr marL="3373870"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8pPr>
      <a:lvl9pPr marL="3893204"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9pPr>
    </p:bodyStyle>
    <p:otherStyle>
      <a:defPPr>
        <a:defRPr lang="ru-RU"/>
      </a:defPPr>
      <a:lvl1pPr marL="0" algn="l" defTabSz="1038669" rtl="0" eaLnBrk="1" latinLnBrk="0" hangingPunct="1">
        <a:defRPr sz="2000" kern="1200">
          <a:solidFill>
            <a:schemeClr val="tx1"/>
          </a:solidFill>
          <a:latin typeface="+mn-lt"/>
          <a:ea typeface="+mn-ea"/>
          <a:cs typeface="+mn-cs"/>
        </a:defRPr>
      </a:lvl1pPr>
      <a:lvl2pPr marL="519332" algn="l" defTabSz="1038669" rtl="0" eaLnBrk="1" latinLnBrk="0" hangingPunct="1">
        <a:defRPr sz="2000" kern="1200">
          <a:solidFill>
            <a:schemeClr val="tx1"/>
          </a:solidFill>
          <a:latin typeface="+mn-lt"/>
          <a:ea typeface="+mn-ea"/>
          <a:cs typeface="+mn-cs"/>
        </a:defRPr>
      </a:lvl2pPr>
      <a:lvl3pPr marL="1038669" algn="l" defTabSz="1038669" rtl="0" eaLnBrk="1" latinLnBrk="0" hangingPunct="1">
        <a:defRPr sz="2000" kern="1200">
          <a:solidFill>
            <a:schemeClr val="tx1"/>
          </a:solidFill>
          <a:latin typeface="+mn-lt"/>
          <a:ea typeface="+mn-ea"/>
          <a:cs typeface="+mn-cs"/>
        </a:defRPr>
      </a:lvl3pPr>
      <a:lvl4pPr marL="1558002" algn="l" defTabSz="1038669" rtl="0" eaLnBrk="1" latinLnBrk="0" hangingPunct="1">
        <a:defRPr sz="2000" kern="1200">
          <a:solidFill>
            <a:schemeClr val="tx1"/>
          </a:solidFill>
          <a:latin typeface="+mn-lt"/>
          <a:ea typeface="+mn-ea"/>
          <a:cs typeface="+mn-cs"/>
        </a:defRPr>
      </a:lvl4pPr>
      <a:lvl5pPr marL="2077337" algn="l" defTabSz="1038669" rtl="0" eaLnBrk="1" latinLnBrk="0" hangingPunct="1">
        <a:defRPr sz="2000" kern="1200">
          <a:solidFill>
            <a:schemeClr val="tx1"/>
          </a:solidFill>
          <a:latin typeface="+mn-lt"/>
          <a:ea typeface="+mn-ea"/>
          <a:cs typeface="+mn-cs"/>
        </a:defRPr>
      </a:lvl5pPr>
      <a:lvl6pPr marL="2596671" algn="l" defTabSz="1038669" rtl="0" eaLnBrk="1" latinLnBrk="0" hangingPunct="1">
        <a:defRPr sz="2000" kern="1200">
          <a:solidFill>
            <a:schemeClr val="tx1"/>
          </a:solidFill>
          <a:latin typeface="+mn-lt"/>
          <a:ea typeface="+mn-ea"/>
          <a:cs typeface="+mn-cs"/>
        </a:defRPr>
      </a:lvl6pPr>
      <a:lvl7pPr marL="3116009" algn="l" defTabSz="1038669" rtl="0" eaLnBrk="1" latinLnBrk="0" hangingPunct="1">
        <a:defRPr sz="2000" kern="1200">
          <a:solidFill>
            <a:schemeClr val="tx1"/>
          </a:solidFill>
          <a:latin typeface="+mn-lt"/>
          <a:ea typeface="+mn-ea"/>
          <a:cs typeface="+mn-cs"/>
        </a:defRPr>
      </a:lvl7pPr>
      <a:lvl8pPr marL="3635340" algn="l" defTabSz="1038669" rtl="0" eaLnBrk="1" latinLnBrk="0" hangingPunct="1">
        <a:defRPr sz="2000" kern="1200">
          <a:solidFill>
            <a:schemeClr val="tx1"/>
          </a:solidFill>
          <a:latin typeface="+mn-lt"/>
          <a:ea typeface="+mn-ea"/>
          <a:cs typeface="+mn-cs"/>
        </a:defRPr>
      </a:lvl8pPr>
      <a:lvl9pPr marL="4154675" algn="l" defTabSz="1038669" rtl="0" eaLnBrk="1" latinLnBrk="0" hangingPunct="1">
        <a:defRPr sz="20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4">
          <p15:clr>
            <a:srgbClr val="F26B43"/>
          </p15:clr>
        </p15:guide>
        <p15:guide id="2" pos="226">
          <p15:clr>
            <a:srgbClr val="F26B43"/>
          </p15:clr>
        </p15:guide>
        <p15:guide id="3" orient="horz" pos="2867">
          <p15:clr>
            <a:srgbClr val="F26B43"/>
          </p15:clr>
        </p15:guide>
        <p15:guide id="4" pos="5534">
          <p15:clr>
            <a:srgbClr val="F26B43"/>
          </p15:clr>
        </p15:guide>
        <p15:guide id="5" orient="horz" pos="645">
          <p15:clr>
            <a:srgbClr val="F26B43"/>
          </p15:clr>
        </p15:guide>
        <p15:guide id="6" orient="horz" pos="713">
          <p15:clr>
            <a:srgbClr val="F26B43"/>
          </p15:clr>
        </p15:guide>
        <p15:guide id="7" pos="2880">
          <p15:clr>
            <a:srgbClr val="F26B43"/>
          </p15:clr>
        </p15:guide>
        <p15:guide id="8" pos="1920">
          <p15:clr>
            <a:srgbClr val="F26B43"/>
          </p15:clr>
        </p15:guide>
        <p15:guide id="9" pos="960">
          <p15:clr>
            <a:srgbClr val="F26B43"/>
          </p15:clr>
        </p15:guide>
        <p15:guide id="10" pos="3840">
          <p15:clr>
            <a:srgbClr val="F26B43"/>
          </p15:clr>
        </p15:guide>
        <p15:guide id="11" pos="4800">
          <p15:clr>
            <a:srgbClr val="F26B43"/>
          </p15:clr>
        </p15:guide>
        <p15:guide id="12" orient="horz" pos="1620">
          <p15:clr>
            <a:srgbClr val="F26B43"/>
          </p15:clr>
        </p15:guide>
        <p15:guide id="13" orient="horz" pos="962">
          <p15:clr>
            <a:srgbClr val="F26B43"/>
          </p15:clr>
        </p15:guide>
        <p15:guide id="14" orient="horz" pos="1915">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Объект 2" hidden="1"/>
          <p:cNvGraphicFramePr>
            <a:graphicFrameLocks noChangeAspect="1"/>
          </p:cNvGraphicFramePr>
          <p:nvPr>
            <p:custDataLst>
              <p:tags r:id="rId46"/>
            </p:custDataLst>
            <p:extLst>
              <p:ext uri="{D42A27DB-BD31-4B8C-83A1-F6EECF244321}">
                <p14:modId xmlns:p14="http://schemas.microsoft.com/office/powerpoint/2010/main" val="1377629696"/>
              </p:ext>
            </p:extLst>
          </p:nvPr>
        </p:nvGraphicFramePr>
        <p:xfrm>
          <a:off x="1968" y="1601"/>
          <a:ext cx="1953" cy="1587"/>
        </p:xfrm>
        <a:graphic>
          <a:graphicData uri="http://schemas.openxmlformats.org/presentationml/2006/ole">
            <mc:AlternateContent xmlns:mc="http://schemas.openxmlformats.org/markup-compatibility/2006">
              <mc:Choice xmlns:v="urn:schemas-microsoft-com:vml" Requires="v">
                <p:oleObj spid="_x0000_s108672" name="Слайд think-cell" r:id="rId48" imgW="270" imgH="270" progId="TCLayout.ActiveDocument.1">
                  <p:embed/>
                </p:oleObj>
              </mc:Choice>
              <mc:Fallback>
                <p:oleObj name="Слайд think-cell" r:id="rId48" imgW="270" imgH="270" progId="TCLayout.ActiveDocument.1">
                  <p:embed/>
                  <p:pic>
                    <p:nvPicPr>
                      <p:cNvPr id="3" name="Объект 2" hidden="1"/>
                      <p:cNvPicPr/>
                      <p:nvPr/>
                    </p:nvPicPr>
                    <p:blipFill>
                      <a:blip r:embed="rId49"/>
                      <a:stretch>
                        <a:fillRect/>
                      </a:stretch>
                    </p:blipFill>
                    <p:spPr>
                      <a:xfrm>
                        <a:off x="1968" y="1601"/>
                        <a:ext cx="1953" cy="1587"/>
                      </a:xfrm>
                      <a:prstGeom prst="rect">
                        <a:avLst/>
                      </a:prstGeom>
                    </p:spPr>
                  </p:pic>
                </p:oleObj>
              </mc:Fallback>
            </mc:AlternateContent>
          </a:graphicData>
        </a:graphic>
      </p:graphicFrame>
      <p:sp>
        <p:nvSpPr>
          <p:cNvPr id="4" name="Прямоугольник 3" hidden="1"/>
          <p:cNvSpPr/>
          <p:nvPr>
            <p:custDataLst>
              <p:tags r:id="rId47"/>
            </p:custDataLst>
          </p:nvPr>
        </p:nvSpPr>
        <p:spPr bwMode="auto">
          <a:xfrm>
            <a:off x="0" y="1"/>
            <a:ext cx="211667" cy="211667"/>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spcCol="0" rtlCol="0" anchor="t" anchorCtr="0" compatLnSpc="1">
            <a:prstTxWarp prst="textNoShape">
              <a:avLst/>
            </a:prstTxWarp>
            <a:noAutofit/>
          </a:bodyPr>
          <a:lstStyle/>
          <a:p>
            <a:pPr marL="0" marR="0" lvl="0" indent="0" algn="l" defTabSz="1219163"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a:ln>
                <a:noFill/>
              </a:ln>
              <a:solidFill>
                <a:schemeClr val="tx1"/>
              </a:solidFill>
              <a:effectLst/>
              <a:latin typeface="Arial" panose="020B0604020202020204" pitchFamily="34" charset="0"/>
              <a:ea typeface="+mj-ea"/>
              <a:cs typeface="+mj-cs"/>
              <a:sym typeface="Arial" panose="020B0604020202020204" pitchFamily="34" charset="0"/>
            </a:endParaRPr>
          </a:p>
        </p:txBody>
      </p:sp>
      <p:sp>
        <p:nvSpPr>
          <p:cNvPr id="2" name="Заголовок 1"/>
          <p:cNvSpPr>
            <a:spLocks noGrp="1"/>
          </p:cNvSpPr>
          <p:nvPr>
            <p:ph type="title"/>
          </p:nvPr>
        </p:nvSpPr>
        <p:spPr>
          <a:xfrm>
            <a:off x="478366" y="452966"/>
            <a:ext cx="11235268" cy="912284"/>
          </a:xfrm>
          <a:prstGeom prst="rect">
            <a:avLst/>
          </a:prstGeom>
        </p:spPr>
        <p:txBody>
          <a:bodyPr vert="horz" lIns="0" tIns="0" rIns="0" bIns="0" rtlCol="0" anchor="t">
            <a:noAutofit/>
          </a:bodyPr>
          <a:lstStyle/>
          <a:p>
            <a:pPr lvl="0"/>
            <a:r>
              <a:rPr lang="ru-RU" dirty="0"/>
              <a:t>Образец </a:t>
            </a:r>
            <a:r>
              <a:rPr lang="ru-RU" dirty="0" smtClean="0"/>
              <a:t>заголовка (заголовок не более 2 строк)</a:t>
            </a:r>
            <a:endParaRPr lang="ru-RU" dirty="0"/>
          </a:p>
        </p:txBody>
      </p:sp>
      <p:sp>
        <p:nvSpPr>
          <p:cNvPr id="39" name="Rectangle 42"/>
          <p:cNvSpPr>
            <a:spLocks noGrp="1" noChangeArrowheads="1"/>
          </p:cNvSpPr>
          <p:nvPr>
            <p:ph type="sldNum" sz="quarter" idx="4"/>
          </p:nvPr>
        </p:nvSpPr>
        <p:spPr bwMode="auto">
          <a:xfrm>
            <a:off x="478366" y="6339185"/>
            <a:ext cx="430929" cy="26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l" eaLnBrk="1" hangingPunct="1">
              <a:defRPr sz="1067" b="1">
                <a:solidFill>
                  <a:schemeClr val="tx2"/>
                </a:solidFill>
              </a:defRPr>
            </a:lvl1pPr>
          </a:lstStyle>
          <a:p>
            <a:fld id="{31ED88B6-9D2D-479B-ABA6-BAE9EF28FCC0}" type="slidenum">
              <a:rPr lang="ru-RU" smtClean="0"/>
              <a:pPr/>
              <a:t>‹#›</a:t>
            </a:fld>
            <a:endParaRPr lang="ru-RU" dirty="0"/>
          </a:p>
        </p:txBody>
      </p:sp>
      <p:sp>
        <p:nvSpPr>
          <p:cNvPr id="41" name="Нижний колонтитул 8"/>
          <p:cNvSpPr>
            <a:spLocks noGrp="1"/>
          </p:cNvSpPr>
          <p:nvPr>
            <p:ph type="ftr" sz="quarter" idx="3"/>
          </p:nvPr>
        </p:nvSpPr>
        <p:spPr>
          <a:xfrm>
            <a:off x="1228705" y="6340605"/>
            <a:ext cx="7082191" cy="267643"/>
          </a:xfrm>
          <a:prstGeom prst="rect">
            <a:avLst/>
          </a:prstGeom>
        </p:spPr>
        <p:txBody>
          <a:bodyPr vert="horz" lIns="0" tIns="45720" rIns="91440" bIns="45720" rtlCol="0" anchor="ctr"/>
          <a:lstStyle>
            <a:lvl1pPr algn="l">
              <a:defRPr sz="1067">
                <a:solidFill>
                  <a:schemeClr val="tx2"/>
                </a:solidFill>
              </a:defRPr>
            </a:lvl1pPr>
          </a:lstStyle>
          <a:p>
            <a:r>
              <a:rPr lang="ru-RU" smtClean="0"/>
              <a:t>Название презентации</a:t>
            </a:r>
            <a:endParaRPr lang="ru-RU" dirty="0"/>
          </a:p>
        </p:txBody>
      </p:sp>
      <p:sp>
        <p:nvSpPr>
          <p:cNvPr id="42" name="Дата 4"/>
          <p:cNvSpPr>
            <a:spLocks noGrp="1"/>
          </p:cNvSpPr>
          <p:nvPr>
            <p:ph type="dt" sz="half" idx="2"/>
          </p:nvPr>
        </p:nvSpPr>
        <p:spPr>
          <a:xfrm>
            <a:off x="8454410" y="6340605"/>
            <a:ext cx="1273989" cy="267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defRPr lang="ru-RU" sz="1067" i="0" kern="1200" dirty="0" smtClean="0">
                <a:solidFill>
                  <a:schemeClr val="tx2"/>
                </a:solidFill>
                <a:latin typeface="+mn-lt"/>
                <a:ea typeface="+mn-ea"/>
                <a:cs typeface="+mn-cs"/>
              </a:defRPr>
            </a:lvl1pPr>
          </a:lstStyle>
          <a:p>
            <a:pPr algn="r"/>
            <a:endParaRPr lang="en-US"/>
          </a:p>
        </p:txBody>
      </p:sp>
      <p:sp>
        <p:nvSpPr>
          <p:cNvPr id="5" name="Текст 4"/>
          <p:cNvSpPr>
            <a:spLocks noGrp="1"/>
          </p:cNvSpPr>
          <p:nvPr>
            <p:ph type="body" idx="1"/>
          </p:nvPr>
        </p:nvSpPr>
        <p:spPr>
          <a:xfrm>
            <a:off x="478366" y="1509185"/>
            <a:ext cx="11235268" cy="4552904"/>
          </a:xfrm>
          <a:prstGeom prst="rect">
            <a:avLst/>
          </a:prstGeom>
        </p:spPr>
        <p:txBody>
          <a:bodyPr vert="horz" lIns="0" tIns="0" rIns="0" bIns="0" rtlCol="0">
            <a:noAutofit/>
          </a:bodyPr>
          <a:lstStyle/>
          <a:p>
            <a:pPr lvl="0">
              <a:buFont typeface="Wingdings" charset="2"/>
            </a:pPr>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61" name="Рисунок 60"/>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10697647" y="6377659"/>
            <a:ext cx="1015987" cy="192000"/>
          </a:xfrm>
          <a:prstGeom prst="rect">
            <a:avLst/>
          </a:prstGeom>
          <a:effectLst/>
        </p:spPr>
      </p:pic>
      <p:grpSp>
        <p:nvGrpSpPr>
          <p:cNvPr id="32" name="Группа 31"/>
          <p:cNvGrpSpPr/>
          <p:nvPr/>
        </p:nvGrpSpPr>
        <p:grpSpPr>
          <a:xfrm>
            <a:off x="12135858" y="-56815"/>
            <a:ext cx="830677" cy="6874421"/>
            <a:chOff x="9101894" y="-42611"/>
            <a:chExt cx="623008" cy="5155816"/>
          </a:xfrm>
        </p:grpSpPr>
        <p:sp>
          <p:nvSpPr>
            <p:cNvPr id="33" name="Прямоугольник 32"/>
            <p:cNvSpPr/>
            <p:nvPr/>
          </p:nvSpPr>
          <p:spPr>
            <a:xfrm>
              <a:off x="9249089" y="154103"/>
              <a:ext cx="377590" cy="436959"/>
            </a:xfrm>
            <a:prstGeom prst="rect">
              <a:avLst/>
            </a:prstGeom>
            <a:solidFill>
              <a:srgbClr val="008C95"/>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0</a:t>
              </a:r>
            </a:p>
            <a:p>
              <a:pPr algn="ctr" eaLnBrk="1" hangingPunct="1">
                <a:defRPr/>
              </a:pPr>
              <a:r>
                <a:rPr lang="en-US" sz="933" dirty="0">
                  <a:solidFill>
                    <a:srgbClr val="FFFFFF"/>
                  </a:solidFill>
                </a:rPr>
                <a:t>140</a:t>
              </a:r>
              <a:endParaRPr lang="ru-RU" sz="933" dirty="0">
                <a:solidFill>
                  <a:srgbClr val="FFFFFF"/>
                </a:solidFill>
              </a:endParaRPr>
            </a:p>
            <a:p>
              <a:pPr algn="ctr" eaLnBrk="1" hangingPunct="1">
                <a:defRPr/>
              </a:pPr>
              <a:r>
                <a:rPr lang="ru-RU" sz="933" dirty="0">
                  <a:solidFill>
                    <a:srgbClr val="FFFFFF"/>
                  </a:solidFill>
                </a:rPr>
                <a:t>1</a:t>
              </a:r>
              <a:r>
                <a:rPr lang="en-US" sz="933" dirty="0">
                  <a:solidFill>
                    <a:srgbClr val="FFFFFF"/>
                  </a:solidFill>
                </a:rPr>
                <a:t>49</a:t>
              </a:r>
              <a:endParaRPr lang="ru-RU" sz="933" dirty="0">
                <a:solidFill>
                  <a:srgbClr val="FFFFFF"/>
                </a:solidFill>
              </a:endParaRPr>
            </a:p>
          </p:txBody>
        </p:sp>
        <p:sp>
          <p:nvSpPr>
            <p:cNvPr id="34" name="Прямоугольник 33"/>
            <p:cNvSpPr/>
            <p:nvPr/>
          </p:nvSpPr>
          <p:spPr>
            <a:xfrm>
              <a:off x="9249089" y="873918"/>
              <a:ext cx="377590" cy="438150"/>
            </a:xfrm>
            <a:prstGeom prst="rect">
              <a:avLst/>
            </a:prstGeom>
            <a:solidFill>
              <a:srgbClr val="D0D0D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a:p>
              <a:pPr algn="ctr" eaLnBrk="1" hangingPunct="1">
                <a:defRPr/>
              </a:pPr>
              <a:r>
                <a:rPr lang="ru-RU" sz="933" dirty="0">
                  <a:solidFill>
                    <a:srgbClr val="FFFFFF"/>
                  </a:solidFill>
                </a:rPr>
                <a:t>208</a:t>
              </a:r>
            </a:p>
          </p:txBody>
        </p:sp>
        <p:sp>
          <p:nvSpPr>
            <p:cNvPr id="35" name="Прямоугольник 34"/>
            <p:cNvSpPr/>
            <p:nvPr/>
          </p:nvSpPr>
          <p:spPr>
            <a:xfrm>
              <a:off x="9249089" y="3830254"/>
              <a:ext cx="377590" cy="436960"/>
            </a:xfrm>
            <a:prstGeom prst="rect">
              <a:avLst/>
            </a:prstGeom>
            <a:solidFill>
              <a:srgbClr val="E5F2F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229</a:t>
              </a:r>
            </a:p>
            <a:p>
              <a:pPr algn="ctr" eaLnBrk="1" hangingPunct="1">
                <a:defRPr/>
              </a:pPr>
              <a:r>
                <a:rPr lang="ru-RU" sz="933" dirty="0">
                  <a:solidFill>
                    <a:srgbClr val="000000"/>
                  </a:solidFill>
                </a:rPr>
                <a:t>242</a:t>
              </a:r>
            </a:p>
            <a:p>
              <a:pPr algn="ctr" eaLnBrk="1" hangingPunct="1">
                <a:defRPr/>
              </a:pPr>
              <a:r>
                <a:rPr lang="ru-RU" sz="933" dirty="0">
                  <a:solidFill>
                    <a:srgbClr val="000000"/>
                  </a:solidFill>
                </a:rPr>
                <a:t>242</a:t>
              </a:r>
            </a:p>
          </p:txBody>
        </p:sp>
        <p:sp>
          <p:nvSpPr>
            <p:cNvPr id="36" name="Прямоугольник 35"/>
            <p:cNvSpPr/>
            <p:nvPr/>
          </p:nvSpPr>
          <p:spPr>
            <a:xfrm>
              <a:off x="9249089" y="2519364"/>
              <a:ext cx="377590" cy="436959"/>
            </a:xfrm>
            <a:prstGeom prst="rect">
              <a:avLst/>
            </a:prstGeom>
            <a:solidFill>
              <a:srgbClr val="B2D2D8"/>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178</a:t>
              </a:r>
            </a:p>
            <a:p>
              <a:pPr algn="ctr" eaLnBrk="1" hangingPunct="1">
                <a:defRPr/>
              </a:pPr>
              <a:r>
                <a:rPr lang="ru-RU" sz="933" dirty="0">
                  <a:solidFill>
                    <a:srgbClr val="FFFFFF"/>
                  </a:solidFill>
                </a:rPr>
                <a:t>210</a:t>
              </a:r>
            </a:p>
            <a:p>
              <a:pPr algn="ctr" eaLnBrk="1" hangingPunct="1">
                <a:defRPr/>
              </a:pPr>
              <a:r>
                <a:rPr lang="ru-RU" sz="933" dirty="0">
                  <a:solidFill>
                    <a:srgbClr val="FFFFFF"/>
                  </a:solidFill>
                </a:rPr>
                <a:t>216</a:t>
              </a:r>
            </a:p>
          </p:txBody>
        </p:sp>
        <p:sp>
          <p:nvSpPr>
            <p:cNvPr id="37" name="Прямоугольник 36"/>
            <p:cNvSpPr/>
            <p:nvPr/>
          </p:nvSpPr>
          <p:spPr>
            <a:xfrm>
              <a:off x="9249089" y="2956327"/>
              <a:ext cx="377590" cy="436960"/>
            </a:xfrm>
            <a:prstGeom prst="rect">
              <a:avLst/>
            </a:prstGeom>
            <a:solidFill>
              <a:srgbClr val="FFC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000000"/>
                  </a:solidFill>
                </a:rPr>
                <a:t>255</a:t>
              </a:r>
            </a:p>
            <a:p>
              <a:pPr algn="ctr" eaLnBrk="1" hangingPunct="1">
                <a:defRPr/>
              </a:pPr>
              <a:r>
                <a:rPr lang="ru-RU" sz="933" dirty="0">
                  <a:solidFill>
                    <a:srgbClr val="000000"/>
                  </a:solidFill>
                </a:rPr>
                <a:t>192</a:t>
              </a:r>
            </a:p>
            <a:p>
              <a:pPr algn="ctr" eaLnBrk="1" hangingPunct="1">
                <a:defRPr/>
              </a:pPr>
              <a:r>
                <a:rPr lang="ru-RU" sz="933" dirty="0">
                  <a:solidFill>
                    <a:srgbClr val="000000"/>
                  </a:solidFill>
                </a:rPr>
                <a:t>0</a:t>
              </a:r>
            </a:p>
          </p:txBody>
        </p:sp>
        <p:sp>
          <p:nvSpPr>
            <p:cNvPr id="38" name="Прямоугольник 37"/>
            <p:cNvSpPr/>
            <p:nvPr/>
          </p:nvSpPr>
          <p:spPr>
            <a:xfrm>
              <a:off x="9249089" y="3393282"/>
              <a:ext cx="377590" cy="436959"/>
            </a:xfrm>
            <a:prstGeom prst="rect">
              <a:avLst/>
            </a:prstGeom>
            <a:solidFill>
              <a:srgbClr val="C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ru-RU" sz="933" dirty="0">
                  <a:solidFill>
                    <a:srgbClr val="FFFFFF"/>
                  </a:solidFill>
                </a:rPr>
                <a:t>192</a:t>
              </a:r>
            </a:p>
            <a:p>
              <a:pPr algn="ctr" eaLnBrk="1" hangingPunct="1">
                <a:defRPr/>
              </a:pPr>
              <a:r>
                <a:rPr lang="ru-RU" sz="933" dirty="0">
                  <a:solidFill>
                    <a:srgbClr val="FFFFFF"/>
                  </a:solidFill>
                </a:rPr>
                <a:t>0</a:t>
              </a:r>
            </a:p>
            <a:p>
              <a:pPr algn="ctr" eaLnBrk="1" hangingPunct="1">
                <a:defRPr/>
              </a:pPr>
              <a:r>
                <a:rPr lang="ru-RU" sz="933" dirty="0">
                  <a:solidFill>
                    <a:srgbClr val="FFFFFF"/>
                  </a:solidFill>
                </a:rPr>
                <a:t>0</a:t>
              </a:r>
            </a:p>
          </p:txBody>
        </p:sp>
        <p:sp>
          <p:nvSpPr>
            <p:cNvPr id="40" name="Прямоугольник 39"/>
            <p:cNvSpPr/>
            <p:nvPr/>
          </p:nvSpPr>
          <p:spPr>
            <a:xfrm>
              <a:off x="9249089" y="4267214"/>
              <a:ext cx="377590" cy="169200"/>
            </a:xfrm>
            <a:prstGeom prst="rect">
              <a:avLst/>
            </a:prstGeom>
            <a:solidFill>
              <a:srgbClr val="000000"/>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0,0,0</a:t>
              </a:r>
              <a:endParaRPr lang="ru-RU" sz="933" dirty="0">
                <a:solidFill>
                  <a:srgbClr val="FFFFFF"/>
                </a:solidFill>
              </a:endParaRPr>
            </a:p>
          </p:txBody>
        </p:sp>
        <p:sp>
          <p:nvSpPr>
            <p:cNvPr id="43" name="Прямоугольник 42"/>
            <p:cNvSpPr/>
            <p:nvPr/>
          </p:nvSpPr>
          <p:spPr>
            <a:xfrm>
              <a:off x="9249091" y="588086"/>
              <a:ext cx="377590" cy="438150"/>
            </a:xfrm>
            <a:prstGeom prst="rect">
              <a:avLst/>
            </a:prstGeom>
            <a:solidFill>
              <a:srgbClr val="00313C"/>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br>
                <a:rPr lang="en-US" sz="933" dirty="0" smtClean="0">
                  <a:solidFill>
                    <a:schemeClr val="bg1"/>
                  </a:solidFill>
                </a:rPr>
              </a:br>
              <a:r>
                <a:rPr lang="ru-RU" sz="933" dirty="0" smtClean="0">
                  <a:solidFill>
                    <a:schemeClr val="bg1"/>
                  </a:solidFill>
                </a:rPr>
                <a:t>49</a:t>
              </a:r>
              <a:br>
                <a:rPr lang="ru-RU" sz="933" dirty="0" smtClean="0">
                  <a:solidFill>
                    <a:schemeClr val="bg1"/>
                  </a:solidFill>
                </a:rPr>
              </a:br>
              <a:r>
                <a:rPr lang="ru-RU" sz="933" dirty="0" smtClean="0">
                  <a:solidFill>
                    <a:schemeClr val="bg1"/>
                  </a:solidFill>
                </a:rPr>
                <a:t>60</a:t>
              </a:r>
              <a:endParaRPr lang="ru-RU" sz="933" dirty="0">
                <a:solidFill>
                  <a:schemeClr val="bg1"/>
                </a:solidFill>
              </a:endParaRPr>
            </a:p>
          </p:txBody>
        </p:sp>
        <p:sp>
          <p:nvSpPr>
            <p:cNvPr id="44" name="Прямоугольник 43"/>
            <p:cNvSpPr/>
            <p:nvPr/>
          </p:nvSpPr>
          <p:spPr>
            <a:xfrm>
              <a:off x="9249091" y="1022665"/>
              <a:ext cx="377590" cy="436960"/>
            </a:xfrm>
            <a:prstGeom prst="rect">
              <a:avLst/>
            </a:prstGeom>
            <a:solidFill>
              <a:schemeClr val="bg2"/>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119</a:t>
              </a:r>
              <a:br>
                <a:rPr lang="en-US" sz="933" dirty="0" smtClean="0">
                  <a:solidFill>
                    <a:schemeClr val="tx1">
                      <a:lumMod val="85000"/>
                      <a:lumOff val="15000"/>
                    </a:schemeClr>
                  </a:solidFill>
                </a:rPr>
              </a:br>
              <a:r>
                <a:rPr lang="en-US" sz="933" dirty="0" smtClean="0">
                  <a:solidFill>
                    <a:schemeClr val="tx1">
                      <a:lumMod val="85000"/>
                      <a:lumOff val="15000"/>
                    </a:schemeClr>
                  </a:solidFill>
                </a:rPr>
                <a:t>226</a:t>
              </a:r>
              <a:br>
                <a:rPr lang="en-US" sz="933" dirty="0" smtClean="0">
                  <a:solidFill>
                    <a:schemeClr val="tx1">
                      <a:lumMod val="85000"/>
                      <a:lumOff val="15000"/>
                    </a:schemeClr>
                  </a:solidFill>
                </a:rPr>
              </a:br>
              <a:r>
                <a:rPr lang="en-US" sz="933" dirty="0" smtClean="0">
                  <a:solidFill>
                    <a:schemeClr val="tx1">
                      <a:lumMod val="85000"/>
                      <a:lumOff val="15000"/>
                    </a:schemeClr>
                  </a:solidFill>
                </a:rPr>
                <a:t>195</a:t>
              </a:r>
              <a:endParaRPr lang="ru-RU" sz="933" dirty="0">
                <a:solidFill>
                  <a:schemeClr val="tx1">
                    <a:lumMod val="85000"/>
                    <a:lumOff val="15000"/>
                  </a:schemeClr>
                </a:solidFill>
              </a:endParaRPr>
            </a:p>
          </p:txBody>
        </p:sp>
        <p:sp>
          <p:nvSpPr>
            <p:cNvPr id="45" name="Прямоугольник 44"/>
            <p:cNvSpPr/>
            <p:nvPr/>
          </p:nvSpPr>
          <p:spPr>
            <a:xfrm>
              <a:off x="9249091" y="3830257"/>
              <a:ext cx="377590" cy="436960"/>
            </a:xfrm>
            <a:prstGeom prst="rect">
              <a:avLst/>
            </a:prstGeom>
            <a:solidFill>
              <a:srgbClr val="2D3287"/>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45</a:t>
              </a:r>
              <a:endParaRPr lang="ru-RU" sz="933" dirty="0">
                <a:solidFill>
                  <a:schemeClr val="bg1"/>
                </a:solidFill>
              </a:endParaRPr>
            </a:p>
            <a:p>
              <a:pPr algn="ctr" eaLnBrk="1" hangingPunct="1">
                <a:defRPr/>
              </a:pPr>
              <a:r>
                <a:rPr lang="en-US" sz="933" dirty="0" smtClean="0">
                  <a:solidFill>
                    <a:schemeClr val="bg1"/>
                  </a:solidFill>
                </a:rPr>
                <a:t>50</a:t>
              </a:r>
              <a:endParaRPr lang="ru-RU" sz="933" dirty="0">
                <a:solidFill>
                  <a:schemeClr val="bg1"/>
                </a:solidFill>
              </a:endParaRPr>
            </a:p>
            <a:p>
              <a:pPr algn="ctr" eaLnBrk="1" hangingPunct="1">
                <a:defRPr/>
              </a:pPr>
              <a:r>
                <a:rPr lang="en-US" sz="933" dirty="0" smtClean="0">
                  <a:solidFill>
                    <a:schemeClr val="bg1"/>
                  </a:solidFill>
                </a:rPr>
                <a:t>135</a:t>
              </a:r>
              <a:endParaRPr lang="ru-RU" sz="933" dirty="0">
                <a:solidFill>
                  <a:schemeClr val="bg1"/>
                </a:solidFill>
              </a:endParaRPr>
            </a:p>
          </p:txBody>
        </p:sp>
        <p:sp>
          <p:nvSpPr>
            <p:cNvPr id="46" name="Прямоугольник 45"/>
            <p:cNvSpPr/>
            <p:nvPr/>
          </p:nvSpPr>
          <p:spPr>
            <a:xfrm>
              <a:off x="9249091" y="1466152"/>
              <a:ext cx="377590" cy="438150"/>
            </a:xfrm>
            <a:prstGeom prst="rect">
              <a:avLst/>
            </a:prstGeom>
            <a:solidFill>
              <a:schemeClr val="bg1"/>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a:p>
              <a:pPr algn="ctr" eaLnBrk="1" hangingPunct="1">
                <a:defRPr/>
              </a:pPr>
              <a:r>
                <a:rPr lang="en-US" sz="933" dirty="0" smtClean="0">
                  <a:solidFill>
                    <a:srgbClr val="000000"/>
                  </a:solidFill>
                </a:rPr>
                <a:t>255</a:t>
              </a:r>
              <a:endParaRPr lang="ru-RU" sz="933" dirty="0">
                <a:solidFill>
                  <a:srgbClr val="000000"/>
                </a:solidFill>
              </a:endParaRPr>
            </a:p>
          </p:txBody>
        </p:sp>
        <p:sp>
          <p:nvSpPr>
            <p:cNvPr id="47" name="Прямоугольник 46"/>
            <p:cNvSpPr/>
            <p:nvPr/>
          </p:nvSpPr>
          <p:spPr>
            <a:xfrm>
              <a:off x="9249091" y="2519364"/>
              <a:ext cx="377590" cy="436959"/>
            </a:xfrm>
            <a:prstGeom prst="rect">
              <a:avLst/>
            </a:prstGeom>
            <a:solidFill>
              <a:srgbClr val="FABE19"/>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tx1">
                      <a:lumMod val="85000"/>
                      <a:lumOff val="15000"/>
                    </a:schemeClr>
                  </a:solidFill>
                </a:rPr>
                <a:t>250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190</a:t>
              </a:r>
              <a:endParaRPr lang="ru-RU" sz="933" dirty="0">
                <a:solidFill>
                  <a:schemeClr val="tx1">
                    <a:lumMod val="85000"/>
                    <a:lumOff val="15000"/>
                  </a:schemeClr>
                </a:solidFill>
              </a:endParaRPr>
            </a:p>
            <a:p>
              <a:pPr algn="ctr" eaLnBrk="1" hangingPunct="1">
                <a:defRPr/>
              </a:pPr>
              <a:r>
                <a:rPr lang="en-US" sz="933" dirty="0" smtClean="0">
                  <a:solidFill>
                    <a:schemeClr val="tx1">
                      <a:lumMod val="85000"/>
                      <a:lumOff val="15000"/>
                    </a:schemeClr>
                  </a:solidFill>
                </a:rPr>
                <a:t>25</a:t>
              </a:r>
              <a:endParaRPr lang="ru-RU" sz="933" dirty="0">
                <a:solidFill>
                  <a:schemeClr val="tx1">
                    <a:lumMod val="85000"/>
                    <a:lumOff val="15000"/>
                  </a:schemeClr>
                </a:solidFill>
              </a:endParaRPr>
            </a:p>
          </p:txBody>
        </p:sp>
        <p:sp>
          <p:nvSpPr>
            <p:cNvPr id="48" name="Прямоугольник 47"/>
            <p:cNvSpPr/>
            <p:nvPr/>
          </p:nvSpPr>
          <p:spPr>
            <a:xfrm>
              <a:off x="9249091" y="2956327"/>
              <a:ext cx="377590" cy="436960"/>
            </a:xfrm>
            <a:prstGeom prst="rect">
              <a:avLst/>
            </a:prstGeom>
            <a:solidFill>
              <a:srgbClr val="008CFA"/>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chemeClr val="bg1"/>
                  </a:solidFill>
                </a:rPr>
                <a:t>0</a:t>
              </a:r>
              <a:endParaRPr lang="ru-RU" sz="933" dirty="0">
                <a:solidFill>
                  <a:schemeClr val="bg1"/>
                </a:solidFill>
              </a:endParaRPr>
            </a:p>
            <a:p>
              <a:pPr algn="ctr" eaLnBrk="1" hangingPunct="1">
                <a:defRPr/>
              </a:pPr>
              <a:r>
                <a:rPr lang="ru-RU" sz="933" dirty="0" smtClean="0">
                  <a:solidFill>
                    <a:schemeClr val="bg1"/>
                  </a:solidFill>
                </a:rPr>
                <a:t>1</a:t>
              </a:r>
              <a:r>
                <a:rPr lang="en-US" sz="933" dirty="0" smtClean="0">
                  <a:solidFill>
                    <a:schemeClr val="bg1"/>
                  </a:solidFill>
                </a:rPr>
                <a:t>40</a:t>
              </a:r>
              <a:endParaRPr lang="ru-RU" sz="933" dirty="0">
                <a:solidFill>
                  <a:schemeClr val="bg1"/>
                </a:solidFill>
              </a:endParaRPr>
            </a:p>
            <a:p>
              <a:pPr algn="ctr" eaLnBrk="1" hangingPunct="1">
                <a:defRPr/>
              </a:pPr>
              <a:r>
                <a:rPr lang="en-US" sz="933" dirty="0" smtClean="0">
                  <a:solidFill>
                    <a:schemeClr val="bg1"/>
                  </a:solidFill>
                </a:rPr>
                <a:t>250</a:t>
              </a:r>
              <a:endParaRPr lang="ru-RU" sz="933" dirty="0">
                <a:solidFill>
                  <a:schemeClr val="bg1"/>
                </a:solidFill>
              </a:endParaRPr>
            </a:p>
          </p:txBody>
        </p:sp>
        <p:sp>
          <p:nvSpPr>
            <p:cNvPr id="49" name="Прямоугольник 48"/>
            <p:cNvSpPr/>
            <p:nvPr/>
          </p:nvSpPr>
          <p:spPr>
            <a:xfrm>
              <a:off x="9249091" y="3393282"/>
              <a:ext cx="377590" cy="436959"/>
            </a:xfrm>
            <a:prstGeom prst="rect">
              <a:avLst/>
            </a:prstGeom>
            <a:solidFill>
              <a:srgbClr val="FA786E"/>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250</a:t>
              </a:r>
              <a:endParaRPr lang="ru-RU" sz="933" dirty="0">
                <a:solidFill>
                  <a:srgbClr val="FFFFFF"/>
                </a:solidFill>
              </a:endParaRPr>
            </a:p>
            <a:p>
              <a:pPr algn="ctr" eaLnBrk="1" hangingPunct="1">
                <a:defRPr/>
              </a:pPr>
              <a:r>
                <a:rPr lang="en-US" sz="933" dirty="0" smtClean="0">
                  <a:solidFill>
                    <a:srgbClr val="FFFFFF"/>
                  </a:solidFill>
                </a:rPr>
                <a:t>120</a:t>
              </a:r>
              <a:endParaRPr lang="ru-RU" sz="933" dirty="0">
                <a:solidFill>
                  <a:srgbClr val="FFFFFF"/>
                </a:solidFill>
              </a:endParaRPr>
            </a:p>
            <a:p>
              <a:pPr algn="ctr" eaLnBrk="1" hangingPunct="1">
                <a:defRPr/>
              </a:pPr>
              <a:r>
                <a:rPr lang="en-US" sz="933" dirty="0" smtClean="0">
                  <a:solidFill>
                    <a:srgbClr val="FFFFFF"/>
                  </a:solidFill>
                </a:rPr>
                <a:t>110</a:t>
              </a:r>
              <a:endParaRPr lang="ru-RU" sz="933" dirty="0">
                <a:solidFill>
                  <a:srgbClr val="FFFFFF"/>
                </a:solidFill>
              </a:endParaRPr>
            </a:p>
          </p:txBody>
        </p:sp>
        <p:sp>
          <p:nvSpPr>
            <p:cNvPr id="50" name="Прямоугольник 49"/>
            <p:cNvSpPr/>
            <p:nvPr/>
          </p:nvSpPr>
          <p:spPr>
            <a:xfrm>
              <a:off x="9249091" y="1916373"/>
              <a:ext cx="377590" cy="438150"/>
            </a:xfrm>
            <a:prstGeom prst="rect">
              <a:avLst/>
            </a:prstGeom>
            <a:solidFill>
              <a:schemeClr val="accent6"/>
            </a:solidFill>
            <a:ln w="3175">
              <a:noFill/>
            </a:ln>
            <a:effectLst/>
          </p:spPr>
          <p:style>
            <a:lnRef idx="1">
              <a:schemeClr val="accent1"/>
            </a:lnRef>
            <a:fillRef idx="3">
              <a:schemeClr val="accent1"/>
            </a:fillRef>
            <a:effectRef idx="2">
              <a:schemeClr val="accent1"/>
            </a:effectRef>
            <a:fontRef idx="minor">
              <a:schemeClr val="lt1"/>
            </a:fontRef>
          </p:style>
          <p:txBody>
            <a:bodyPr lIns="77903" tIns="38952" rIns="77903" bIns="38952"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933" dirty="0" smtClean="0">
                  <a:solidFill>
                    <a:srgbClr val="FFFFFF"/>
                  </a:solidFill>
                </a:rPr>
                <a:t>224</a:t>
              </a:r>
              <a:br>
                <a:rPr lang="en-US" sz="933" dirty="0" smtClean="0">
                  <a:solidFill>
                    <a:srgbClr val="FFFFFF"/>
                  </a:solidFill>
                </a:rPr>
              </a:br>
              <a:r>
                <a:rPr lang="en-US" sz="933" dirty="0" smtClean="0">
                  <a:solidFill>
                    <a:srgbClr val="FFFFFF"/>
                  </a:solidFill>
                </a:rPr>
                <a:t>78</a:t>
              </a:r>
              <a:br>
                <a:rPr lang="en-US" sz="933" dirty="0" smtClean="0">
                  <a:solidFill>
                    <a:srgbClr val="FFFFFF"/>
                  </a:solidFill>
                </a:rPr>
              </a:br>
              <a:r>
                <a:rPr lang="en-US" sz="933" dirty="0" smtClean="0">
                  <a:solidFill>
                    <a:srgbClr val="FFFFFF"/>
                  </a:solidFill>
                </a:rPr>
                <a:t>57</a:t>
              </a:r>
              <a:endParaRPr lang="ru-RU" sz="933" dirty="0">
                <a:solidFill>
                  <a:srgbClr val="FFFFFF"/>
                </a:solidFill>
              </a:endParaRPr>
            </a:p>
          </p:txBody>
        </p:sp>
        <p:sp>
          <p:nvSpPr>
            <p:cNvPr id="51" name="TextBox 50"/>
            <p:cNvSpPr txBox="1"/>
            <p:nvPr/>
          </p:nvSpPr>
          <p:spPr>
            <a:xfrm>
              <a:off x="9101894" y="-42611"/>
              <a:ext cx="623008" cy="192409"/>
            </a:xfrm>
            <a:prstGeom prst="rect">
              <a:avLst/>
            </a:prstGeom>
            <a:noFill/>
          </p:spPr>
          <p:txBody>
            <a:bodyPr wrap="none" rtlCol="0">
              <a:spAutoFit/>
            </a:bodyPr>
            <a:lstStyle/>
            <a:p>
              <a:r>
                <a:rPr lang="ru-RU" sz="1067" dirty="0" smtClean="0"/>
                <a:t>Основные</a:t>
              </a:r>
              <a:endParaRPr lang="ru-RU" sz="1067" dirty="0"/>
            </a:p>
          </p:txBody>
        </p:sp>
        <p:sp>
          <p:nvSpPr>
            <p:cNvPr id="52" name="TextBox 51"/>
            <p:cNvSpPr txBox="1"/>
            <p:nvPr/>
          </p:nvSpPr>
          <p:spPr>
            <a:xfrm>
              <a:off x="9101894" y="2320575"/>
              <a:ext cx="621805" cy="192409"/>
            </a:xfrm>
            <a:prstGeom prst="rect">
              <a:avLst/>
            </a:prstGeom>
            <a:noFill/>
          </p:spPr>
          <p:txBody>
            <a:bodyPr wrap="none" rtlCol="0">
              <a:spAutoFit/>
            </a:bodyPr>
            <a:lstStyle/>
            <a:p>
              <a:r>
                <a:rPr lang="ru-RU" sz="1067" dirty="0" err="1" smtClean="0"/>
                <a:t>Доп.цвета</a:t>
              </a:r>
              <a:endParaRPr lang="ru-RU" sz="1067" dirty="0"/>
            </a:p>
          </p:txBody>
        </p:sp>
        <p:sp>
          <p:nvSpPr>
            <p:cNvPr id="53" name="Прямоугольник 52"/>
            <p:cNvSpPr/>
            <p:nvPr/>
          </p:nvSpPr>
          <p:spPr>
            <a:xfrm>
              <a:off x="9249088" y="4436414"/>
              <a:ext cx="377591" cy="169200"/>
            </a:xfrm>
            <a:prstGeom prst="rect">
              <a:avLst/>
            </a:prstGeom>
            <a:solidFill>
              <a:srgbClr val="4D4D4D"/>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70%</a:t>
              </a:r>
              <a:endParaRPr lang="ru-RU" sz="800" dirty="0">
                <a:solidFill>
                  <a:srgbClr val="FFFFFF"/>
                </a:solidFill>
              </a:endParaRPr>
            </a:p>
          </p:txBody>
        </p:sp>
        <p:sp>
          <p:nvSpPr>
            <p:cNvPr id="54" name="Прямоугольник 53"/>
            <p:cNvSpPr/>
            <p:nvPr/>
          </p:nvSpPr>
          <p:spPr>
            <a:xfrm>
              <a:off x="9249087" y="4605611"/>
              <a:ext cx="377593" cy="169200"/>
            </a:xfrm>
            <a:prstGeom prst="rect">
              <a:avLst/>
            </a:prstGeom>
            <a:solidFill>
              <a:srgbClr val="7F7F7F"/>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50%</a:t>
              </a:r>
              <a:endParaRPr lang="ru-RU" sz="800" dirty="0">
                <a:solidFill>
                  <a:srgbClr val="FFFFFF"/>
                </a:solidFill>
              </a:endParaRPr>
            </a:p>
          </p:txBody>
        </p:sp>
        <p:sp>
          <p:nvSpPr>
            <p:cNvPr id="55" name="Прямоугольник 54"/>
            <p:cNvSpPr/>
            <p:nvPr/>
          </p:nvSpPr>
          <p:spPr>
            <a:xfrm>
              <a:off x="9249088" y="4774808"/>
              <a:ext cx="377591" cy="169200"/>
            </a:xfrm>
            <a:prstGeom prst="rect">
              <a:avLst/>
            </a:prstGeom>
            <a:solidFill>
              <a:srgbClr val="B2B2B2"/>
            </a:solidFill>
            <a:ln w="3175">
              <a:no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rgbClr val="FFFFFF"/>
                  </a:solidFill>
                </a:rPr>
                <a:t>30%</a:t>
              </a:r>
              <a:endParaRPr lang="ru-RU" sz="800" dirty="0">
                <a:solidFill>
                  <a:srgbClr val="FFFFFF"/>
                </a:solidFill>
              </a:endParaRPr>
            </a:p>
          </p:txBody>
        </p:sp>
        <p:sp>
          <p:nvSpPr>
            <p:cNvPr id="56" name="Прямоугольник 55"/>
            <p:cNvSpPr/>
            <p:nvPr/>
          </p:nvSpPr>
          <p:spPr>
            <a:xfrm>
              <a:off x="9249087" y="4944005"/>
              <a:ext cx="377593" cy="169200"/>
            </a:xfrm>
            <a:prstGeom prst="rect">
              <a:avLst/>
            </a:prstGeom>
            <a:solidFill>
              <a:srgbClr val="E5E5E5"/>
            </a:solidFill>
            <a:ln w="3175">
              <a:solidFill>
                <a:srgbClr val="B2B2B2"/>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defPPr>
                <a:defRPr lang="ru-RU"/>
              </a:defPPr>
              <a:lvl1pPr marL="0" algn="l" defTabSz="779163" rtl="0" eaLnBrk="1" latinLnBrk="0" hangingPunct="1">
                <a:defRPr sz="1500" kern="1200">
                  <a:solidFill>
                    <a:schemeClr val="lt1"/>
                  </a:solidFill>
                  <a:latin typeface="+mn-lt"/>
                  <a:ea typeface="+mn-ea"/>
                  <a:cs typeface="+mn-cs"/>
                </a:defRPr>
              </a:lvl1pPr>
              <a:lvl2pPr marL="389582" algn="l" defTabSz="779163" rtl="0" eaLnBrk="1" latinLnBrk="0" hangingPunct="1">
                <a:defRPr sz="1500" kern="1200">
                  <a:solidFill>
                    <a:schemeClr val="lt1"/>
                  </a:solidFill>
                  <a:latin typeface="+mn-lt"/>
                  <a:ea typeface="+mn-ea"/>
                  <a:cs typeface="+mn-cs"/>
                </a:defRPr>
              </a:lvl2pPr>
              <a:lvl3pPr marL="779163" algn="l" defTabSz="779163" rtl="0" eaLnBrk="1" latinLnBrk="0" hangingPunct="1">
                <a:defRPr sz="1500" kern="1200">
                  <a:solidFill>
                    <a:schemeClr val="lt1"/>
                  </a:solidFill>
                  <a:latin typeface="+mn-lt"/>
                  <a:ea typeface="+mn-ea"/>
                  <a:cs typeface="+mn-cs"/>
                </a:defRPr>
              </a:lvl3pPr>
              <a:lvl4pPr marL="1168745" algn="l" defTabSz="779163" rtl="0" eaLnBrk="1" latinLnBrk="0" hangingPunct="1">
                <a:defRPr sz="1500" kern="1200">
                  <a:solidFill>
                    <a:schemeClr val="lt1"/>
                  </a:solidFill>
                  <a:latin typeface="+mn-lt"/>
                  <a:ea typeface="+mn-ea"/>
                  <a:cs typeface="+mn-cs"/>
                </a:defRPr>
              </a:lvl4pPr>
              <a:lvl5pPr marL="1558326" algn="l" defTabSz="779163" rtl="0" eaLnBrk="1" latinLnBrk="0" hangingPunct="1">
                <a:defRPr sz="1500" kern="1200">
                  <a:solidFill>
                    <a:schemeClr val="lt1"/>
                  </a:solidFill>
                  <a:latin typeface="+mn-lt"/>
                  <a:ea typeface="+mn-ea"/>
                  <a:cs typeface="+mn-cs"/>
                </a:defRPr>
              </a:lvl5pPr>
              <a:lvl6pPr marL="1947908" algn="l" defTabSz="779163" rtl="0" eaLnBrk="1" latinLnBrk="0" hangingPunct="1">
                <a:defRPr sz="1500" kern="1200">
                  <a:solidFill>
                    <a:schemeClr val="lt1"/>
                  </a:solidFill>
                  <a:latin typeface="+mn-lt"/>
                  <a:ea typeface="+mn-ea"/>
                  <a:cs typeface="+mn-cs"/>
                </a:defRPr>
              </a:lvl6pPr>
              <a:lvl7pPr marL="2337489" algn="l" defTabSz="779163" rtl="0" eaLnBrk="1" latinLnBrk="0" hangingPunct="1">
                <a:defRPr sz="1500" kern="1200">
                  <a:solidFill>
                    <a:schemeClr val="lt1"/>
                  </a:solidFill>
                  <a:latin typeface="+mn-lt"/>
                  <a:ea typeface="+mn-ea"/>
                  <a:cs typeface="+mn-cs"/>
                </a:defRPr>
              </a:lvl7pPr>
              <a:lvl8pPr marL="2727071" algn="l" defTabSz="779163" rtl="0" eaLnBrk="1" latinLnBrk="0" hangingPunct="1">
                <a:defRPr sz="1500" kern="1200">
                  <a:solidFill>
                    <a:schemeClr val="lt1"/>
                  </a:solidFill>
                  <a:latin typeface="+mn-lt"/>
                  <a:ea typeface="+mn-ea"/>
                  <a:cs typeface="+mn-cs"/>
                </a:defRPr>
              </a:lvl8pPr>
              <a:lvl9pPr marL="3116652" algn="l" defTabSz="779163" rtl="0" eaLnBrk="1" latinLnBrk="0" hangingPunct="1">
                <a:defRPr sz="1500" kern="1200">
                  <a:solidFill>
                    <a:schemeClr val="lt1"/>
                  </a:solidFill>
                  <a:latin typeface="+mn-lt"/>
                  <a:ea typeface="+mn-ea"/>
                  <a:cs typeface="+mn-cs"/>
                </a:defRPr>
              </a:lvl9pPr>
            </a:lstStyle>
            <a:p>
              <a:pPr algn="ctr" eaLnBrk="1" hangingPunct="1">
                <a:defRPr/>
              </a:pPr>
              <a:r>
                <a:rPr lang="en-US" sz="800" dirty="0" smtClean="0">
                  <a:solidFill>
                    <a:schemeClr val="tx1"/>
                  </a:solidFill>
                </a:rPr>
                <a:t>10%</a:t>
              </a:r>
              <a:endParaRPr lang="ru-RU" sz="800" dirty="0">
                <a:solidFill>
                  <a:schemeClr val="tx1"/>
                </a:solidFill>
              </a:endParaRPr>
            </a:p>
          </p:txBody>
        </p:sp>
      </p:grpSp>
    </p:spTree>
    <p:extLst>
      <p:ext uri="{BB962C8B-B14F-4D97-AF65-F5344CB8AC3E}">
        <p14:creationId xmlns:p14="http://schemas.microsoft.com/office/powerpoint/2010/main" val="1044685140"/>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 id="2147483782" r:id="rId19"/>
    <p:sldLayoutId id="2147483783" r:id="rId20"/>
    <p:sldLayoutId id="2147483784" r:id="rId21"/>
    <p:sldLayoutId id="2147483785" r:id="rId22"/>
    <p:sldLayoutId id="2147483786" r:id="rId23"/>
    <p:sldLayoutId id="2147483787" r:id="rId24"/>
    <p:sldLayoutId id="2147483788" r:id="rId25"/>
    <p:sldLayoutId id="2147483789" r:id="rId26"/>
    <p:sldLayoutId id="2147483790" r:id="rId27"/>
    <p:sldLayoutId id="2147483791" r:id="rId28"/>
    <p:sldLayoutId id="2147483792" r:id="rId29"/>
    <p:sldLayoutId id="2147483793" r:id="rId30"/>
    <p:sldLayoutId id="2147483794" r:id="rId31"/>
    <p:sldLayoutId id="2147483795" r:id="rId32"/>
    <p:sldLayoutId id="2147483796" r:id="rId33"/>
    <p:sldLayoutId id="2147483797" r:id="rId34"/>
    <p:sldLayoutId id="2147483798" r:id="rId35"/>
    <p:sldLayoutId id="2147483799" r:id="rId36"/>
    <p:sldLayoutId id="2147483800" r:id="rId37"/>
    <p:sldLayoutId id="2147483801" r:id="rId38"/>
    <p:sldLayoutId id="2147483802" r:id="rId39"/>
    <p:sldLayoutId id="2147483803" r:id="rId40"/>
    <p:sldLayoutId id="2147483804" r:id="rId41"/>
    <p:sldLayoutId id="2147483805" r:id="rId42"/>
    <p:sldLayoutId id="2147483806" r:id="rId43"/>
  </p:sldLayoutIdLst>
  <p:timing>
    <p:tnLst>
      <p:par>
        <p:cTn id="1" dur="indefinite" restart="never" nodeType="tmRoot"/>
      </p:par>
    </p:tnLst>
  </p:timing>
  <p:hf hdr="0" dt="0"/>
  <p:txStyles>
    <p:titleStyle>
      <a:lvl1pPr algn="l" rtl="0" eaLnBrk="1" fontAlgn="base" hangingPunct="1">
        <a:spcBef>
          <a:spcPct val="0"/>
        </a:spcBef>
        <a:spcAft>
          <a:spcPct val="0"/>
        </a:spcAft>
        <a:defRPr lang="ru-RU" sz="2667" b="1" dirty="0">
          <a:solidFill>
            <a:srgbClr val="008C95"/>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defRPr>
      </a:lvl2pPr>
      <a:lvl3pPr algn="l" rtl="0" eaLnBrk="1" fontAlgn="base" hangingPunct="1">
        <a:spcBef>
          <a:spcPct val="0"/>
        </a:spcBef>
        <a:spcAft>
          <a:spcPct val="0"/>
        </a:spcAft>
        <a:defRPr>
          <a:solidFill>
            <a:schemeClr val="accent1"/>
          </a:solidFill>
          <a:latin typeface="Arial" charset="0"/>
        </a:defRPr>
      </a:lvl3pPr>
      <a:lvl4pPr algn="l" rtl="0" eaLnBrk="1" fontAlgn="base" hangingPunct="1">
        <a:spcBef>
          <a:spcPct val="0"/>
        </a:spcBef>
        <a:spcAft>
          <a:spcPct val="0"/>
        </a:spcAft>
        <a:defRPr>
          <a:solidFill>
            <a:schemeClr val="accent1"/>
          </a:solidFill>
          <a:latin typeface="Arial" charset="0"/>
        </a:defRPr>
      </a:lvl4pPr>
      <a:lvl5pPr algn="l" rtl="0" eaLnBrk="1" fontAlgn="base" hangingPunct="1">
        <a:spcBef>
          <a:spcPct val="0"/>
        </a:spcBef>
        <a:spcAft>
          <a:spcPct val="0"/>
        </a:spcAft>
        <a:defRPr>
          <a:solidFill>
            <a:schemeClr val="accent1"/>
          </a:solidFill>
          <a:latin typeface="Arial" charset="0"/>
        </a:defRPr>
      </a:lvl5pPr>
      <a:lvl6pPr marL="519332" algn="l" rtl="0" eaLnBrk="1" fontAlgn="base" hangingPunct="1">
        <a:spcBef>
          <a:spcPct val="0"/>
        </a:spcBef>
        <a:spcAft>
          <a:spcPct val="0"/>
        </a:spcAft>
        <a:defRPr>
          <a:solidFill>
            <a:schemeClr val="tx1"/>
          </a:solidFill>
          <a:latin typeface="Arial" charset="0"/>
        </a:defRPr>
      </a:lvl6pPr>
      <a:lvl7pPr marL="1038669" algn="l" rtl="0" eaLnBrk="1" fontAlgn="base" hangingPunct="1">
        <a:spcBef>
          <a:spcPct val="0"/>
        </a:spcBef>
        <a:spcAft>
          <a:spcPct val="0"/>
        </a:spcAft>
        <a:defRPr>
          <a:solidFill>
            <a:schemeClr val="tx1"/>
          </a:solidFill>
          <a:latin typeface="Arial" charset="0"/>
        </a:defRPr>
      </a:lvl7pPr>
      <a:lvl8pPr marL="1558002" algn="l" rtl="0" eaLnBrk="1" fontAlgn="base" hangingPunct="1">
        <a:spcBef>
          <a:spcPct val="0"/>
        </a:spcBef>
        <a:spcAft>
          <a:spcPct val="0"/>
        </a:spcAft>
        <a:defRPr>
          <a:solidFill>
            <a:schemeClr val="tx1"/>
          </a:solidFill>
          <a:latin typeface="Arial" charset="0"/>
        </a:defRPr>
      </a:lvl8pPr>
      <a:lvl9pPr marL="2077337" algn="l" rtl="0" eaLnBrk="1" fontAlgn="base" hangingPunct="1">
        <a:spcBef>
          <a:spcPct val="0"/>
        </a:spcBef>
        <a:spcAft>
          <a:spcPct val="0"/>
        </a:spcAft>
        <a:defRPr>
          <a:solidFill>
            <a:schemeClr val="tx1"/>
          </a:solidFill>
          <a:latin typeface="Arial" charset="0"/>
        </a:defRPr>
      </a:lvl9pPr>
    </p:titleStyle>
    <p:bodyStyle>
      <a:lvl1pPr marL="0" indent="0" algn="l" rtl="0" eaLnBrk="1" fontAlgn="base" hangingPunct="1">
        <a:spcBef>
          <a:spcPts val="0"/>
        </a:spcBef>
        <a:spcAft>
          <a:spcPts val="800"/>
        </a:spcAft>
        <a:buClr>
          <a:schemeClr val="tx2"/>
        </a:buClr>
        <a:buFont typeface="Arial" panose="020B0604020202020204" pitchFamily="34" charset="0"/>
        <a:buNone/>
        <a:defRPr lang="ru-RU" sz="1867" b="1" dirty="0" smtClean="0">
          <a:solidFill>
            <a:schemeClr val="tx2"/>
          </a:solidFill>
          <a:latin typeface="+mn-lt"/>
          <a:ea typeface="+mn-ea"/>
          <a:cs typeface="+mn-cs"/>
        </a:defRPr>
      </a:lvl1pPr>
      <a:lvl2pPr marL="0" indent="0" algn="l" rtl="0" eaLnBrk="1" fontAlgn="base" hangingPunct="1">
        <a:spcBef>
          <a:spcPts val="0"/>
        </a:spcBef>
        <a:spcAft>
          <a:spcPts val="800"/>
        </a:spcAft>
        <a:buClr>
          <a:schemeClr val="accent1"/>
        </a:buClr>
        <a:buFont typeface="Arial" panose="020B0604020202020204" pitchFamily="34" charset="0"/>
        <a:buNone/>
        <a:defRPr lang="ru-RU" sz="1600" b="1" dirty="0" smtClean="0">
          <a:solidFill>
            <a:schemeClr val="tx2"/>
          </a:solidFill>
          <a:latin typeface="+mn-lt"/>
        </a:defRPr>
      </a:lvl2pPr>
      <a:lvl3pPr marL="0" indent="0" algn="l" rtl="0" eaLnBrk="1" fontAlgn="base" hangingPunct="1">
        <a:spcBef>
          <a:spcPts val="0"/>
        </a:spcBef>
        <a:spcAft>
          <a:spcPts val="800"/>
        </a:spcAft>
        <a:buClr>
          <a:schemeClr val="accent1"/>
        </a:buClr>
        <a:buFont typeface="Arial" panose="020B0604020202020204" pitchFamily="34" charset="0"/>
        <a:buNone/>
        <a:defRPr lang="ru-RU" sz="1333" dirty="0" smtClean="0">
          <a:solidFill>
            <a:schemeClr val="tx2"/>
          </a:solidFill>
          <a:latin typeface="+mn-lt"/>
        </a:defRPr>
      </a:lvl3pPr>
      <a:lvl4pPr marL="0" indent="0" algn="l" rtl="0" eaLnBrk="1" fontAlgn="base" hangingPunct="1">
        <a:spcBef>
          <a:spcPts val="0"/>
        </a:spcBef>
        <a:spcAft>
          <a:spcPts val="800"/>
        </a:spcAft>
        <a:buClr>
          <a:schemeClr val="accent1"/>
        </a:buClr>
        <a:buFont typeface="Arial" panose="020B0604020202020204" pitchFamily="34" charset="0"/>
        <a:buNone/>
        <a:defRPr lang="ru-RU" sz="1200" dirty="0" smtClean="0">
          <a:solidFill>
            <a:schemeClr val="tx2"/>
          </a:solidFill>
          <a:latin typeface="+mn-lt"/>
        </a:defRPr>
      </a:lvl4pPr>
      <a:lvl5pPr marL="0" indent="0" algn="l" rtl="0" eaLnBrk="1" fontAlgn="base" hangingPunct="1">
        <a:spcBef>
          <a:spcPts val="0"/>
        </a:spcBef>
        <a:spcAft>
          <a:spcPts val="800"/>
        </a:spcAft>
        <a:buClr>
          <a:schemeClr val="accent1"/>
        </a:buClr>
        <a:buFont typeface="Arial" panose="020B0604020202020204" pitchFamily="34" charset="0"/>
        <a:buNone/>
        <a:defRPr lang="ru-RU" sz="1067" dirty="0">
          <a:solidFill>
            <a:schemeClr val="tx2"/>
          </a:solidFill>
          <a:latin typeface="+mn-lt"/>
        </a:defRPr>
      </a:lvl5pPr>
      <a:lvl6pPr marL="2335202"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6pPr>
      <a:lvl7pPr marL="2854537"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7pPr>
      <a:lvl8pPr marL="3373870"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8pPr>
      <a:lvl9pPr marL="3893204" indent="-358847" algn="l" rtl="0" eaLnBrk="1" fontAlgn="base" hangingPunct="1">
        <a:spcBef>
          <a:spcPct val="20000"/>
        </a:spcBef>
        <a:spcAft>
          <a:spcPct val="0"/>
        </a:spcAft>
        <a:buClr>
          <a:schemeClr val="folHlink"/>
        </a:buClr>
        <a:buFont typeface="Wingdings" pitchFamily="2" charset="2"/>
        <a:buChar char="§"/>
        <a:defRPr sz="1333">
          <a:solidFill>
            <a:schemeClr val="tx1"/>
          </a:solidFill>
          <a:latin typeface="+mn-lt"/>
        </a:defRPr>
      </a:lvl9pPr>
    </p:bodyStyle>
    <p:otherStyle>
      <a:defPPr>
        <a:defRPr lang="ru-RU"/>
      </a:defPPr>
      <a:lvl1pPr marL="0" algn="l" defTabSz="1038669" rtl="0" eaLnBrk="1" latinLnBrk="0" hangingPunct="1">
        <a:defRPr sz="2000" kern="1200">
          <a:solidFill>
            <a:schemeClr val="tx1"/>
          </a:solidFill>
          <a:latin typeface="+mn-lt"/>
          <a:ea typeface="+mn-ea"/>
          <a:cs typeface="+mn-cs"/>
        </a:defRPr>
      </a:lvl1pPr>
      <a:lvl2pPr marL="519332" algn="l" defTabSz="1038669" rtl="0" eaLnBrk="1" latinLnBrk="0" hangingPunct="1">
        <a:defRPr sz="2000" kern="1200">
          <a:solidFill>
            <a:schemeClr val="tx1"/>
          </a:solidFill>
          <a:latin typeface="+mn-lt"/>
          <a:ea typeface="+mn-ea"/>
          <a:cs typeface="+mn-cs"/>
        </a:defRPr>
      </a:lvl2pPr>
      <a:lvl3pPr marL="1038669" algn="l" defTabSz="1038669" rtl="0" eaLnBrk="1" latinLnBrk="0" hangingPunct="1">
        <a:defRPr sz="2000" kern="1200">
          <a:solidFill>
            <a:schemeClr val="tx1"/>
          </a:solidFill>
          <a:latin typeface="+mn-lt"/>
          <a:ea typeface="+mn-ea"/>
          <a:cs typeface="+mn-cs"/>
        </a:defRPr>
      </a:lvl3pPr>
      <a:lvl4pPr marL="1558002" algn="l" defTabSz="1038669" rtl="0" eaLnBrk="1" latinLnBrk="0" hangingPunct="1">
        <a:defRPr sz="2000" kern="1200">
          <a:solidFill>
            <a:schemeClr val="tx1"/>
          </a:solidFill>
          <a:latin typeface="+mn-lt"/>
          <a:ea typeface="+mn-ea"/>
          <a:cs typeface="+mn-cs"/>
        </a:defRPr>
      </a:lvl4pPr>
      <a:lvl5pPr marL="2077337" algn="l" defTabSz="1038669" rtl="0" eaLnBrk="1" latinLnBrk="0" hangingPunct="1">
        <a:defRPr sz="2000" kern="1200">
          <a:solidFill>
            <a:schemeClr val="tx1"/>
          </a:solidFill>
          <a:latin typeface="+mn-lt"/>
          <a:ea typeface="+mn-ea"/>
          <a:cs typeface="+mn-cs"/>
        </a:defRPr>
      </a:lvl5pPr>
      <a:lvl6pPr marL="2596671" algn="l" defTabSz="1038669" rtl="0" eaLnBrk="1" latinLnBrk="0" hangingPunct="1">
        <a:defRPr sz="2000" kern="1200">
          <a:solidFill>
            <a:schemeClr val="tx1"/>
          </a:solidFill>
          <a:latin typeface="+mn-lt"/>
          <a:ea typeface="+mn-ea"/>
          <a:cs typeface="+mn-cs"/>
        </a:defRPr>
      </a:lvl6pPr>
      <a:lvl7pPr marL="3116009" algn="l" defTabSz="1038669" rtl="0" eaLnBrk="1" latinLnBrk="0" hangingPunct="1">
        <a:defRPr sz="2000" kern="1200">
          <a:solidFill>
            <a:schemeClr val="tx1"/>
          </a:solidFill>
          <a:latin typeface="+mn-lt"/>
          <a:ea typeface="+mn-ea"/>
          <a:cs typeface="+mn-cs"/>
        </a:defRPr>
      </a:lvl7pPr>
      <a:lvl8pPr marL="3635340" algn="l" defTabSz="1038669" rtl="0" eaLnBrk="1" latinLnBrk="0" hangingPunct="1">
        <a:defRPr sz="2000" kern="1200">
          <a:solidFill>
            <a:schemeClr val="tx1"/>
          </a:solidFill>
          <a:latin typeface="+mn-lt"/>
          <a:ea typeface="+mn-ea"/>
          <a:cs typeface="+mn-cs"/>
        </a:defRPr>
      </a:lvl8pPr>
      <a:lvl9pPr marL="4154675" algn="l" defTabSz="1038669" rtl="0" eaLnBrk="1" latinLnBrk="0" hangingPunct="1">
        <a:defRPr sz="20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4">
          <p15:clr>
            <a:srgbClr val="F26B43"/>
          </p15:clr>
        </p15:guide>
        <p15:guide id="2" pos="226">
          <p15:clr>
            <a:srgbClr val="F26B43"/>
          </p15:clr>
        </p15:guide>
        <p15:guide id="3" orient="horz" pos="2867">
          <p15:clr>
            <a:srgbClr val="F26B43"/>
          </p15:clr>
        </p15:guide>
        <p15:guide id="4" pos="5534">
          <p15:clr>
            <a:srgbClr val="F26B43"/>
          </p15:clr>
        </p15:guide>
        <p15:guide id="5" orient="horz" pos="1620">
          <p15:clr>
            <a:srgbClr val="F26B43"/>
          </p15:clr>
        </p15:guide>
        <p15:guide id="6" orient="horz" pos="713">
          <p15:clr>
            <a:srgbClr val="F26B43"/>
          </p15:clr>
        </p15:guide>
        <p15:guide id="7" pos="2880">
          <p15:clr>
            <a:srgbClr val="F26B43"/>
          </p15:clr>
        </p15:guide>
        <p15:guide id="8" pos="1920">
          <p15:clr>
            <a:srgbClr val="F26B43"/>
          </p15:clr>
        </p15:guide>
        <p15:guide id="9" pos="960">
          <p15:clr>
            <a:srgbClr val="F26B43"/>
          </p15:clr>
        </p15:guide>
        <p15:guide id="10" pos="3840">
          <p15:clr>
            <a:srgbClr val="F26B43"/>
          </p15:clr>
        </p15:guide>
        <p15:guide id="11" pos="4800">
          <p15:clr>
            <a:srgbClr val="F26B43"/>
          </p15:clr>
        </p15:guide>
        <p15:guide id="12" orient="horz" pos="1915">
          <p15:clr>
            <a:srgbClr val="F26B43"/>
          </p15:clr>
        </p15:guide>
        <p15:guide id="13" orient="horz" pos="645">
          <p15:clr>
            <a:srgbClr val="F26B43"/>
          </p15:clr>
        </p15:guide>
        <p15:guide id="14" orient="horz" pos="96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tags" Target="../tags/tag154.xml"/><Relationship Id="rId1" Type="http://schemas.openxmlformats.org/officeDocument/2006/relationships/vmlDrawing" Target="../drawings/vmlDrawing143.vml"/><Relationship Id="rId6" Type="http://schemas.openxmlformats.org/officeDocument/2006/relationships/image" Target="../media/image4.emf"/><Relationship Id="rId5" Type="http://schemas.openxmlformats.org/officeDocument/2006/relationships/oleObject" Target="../embeddings/oleObject144.bin"/><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hyperlink" Target="https://sharepoint/orgunits/otpb/CommonDocuments/Forms/AllItems.aspx?RootFolder=%2Forgunits%2Fotpb%2FCommonDocuments%2F%D0%9E%D0%97%D0%B8%D0%91%D0%A2%2F%D0%A1%D0%A2%D0%9F%2F%D0%9F%D1%80%D0%B8%D0%BB%D0%BE%D0%B6%D0%B5%D0%BD%D0%B8%D1%8F%20%D0%BA%20%D0%A1%D0%A2%D0%9F&amp;InitialTabId=Ribbon%2EDocument&amp;VisibilityContext=WSSTabPersistence" TargetMode="Externa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hyperlink" Target="https://sharepoint/orgunits/otpb/CommonDocuments/Forms/AllItems.aspx?RootFolder=%2Forgunits%2Fotpb%2FCommonDocuments%2F%D0%9E%D0%97%D0%B8%D0%91%D0%A2%2F%D0%A1%D0%A2%D0%9F%2F%D0%BF%D1%80%D0%B8%D0%BB%D0%BE%D0%B6%D0%B5%D0%BD%D0%B8%D1%8F" TargetMode="External"/><Relationship Id="rId2" Type="http://schemas.openxmlformats.org/officeDocument/2006/relationships/hyperlink" Target="https://sharepoint/orgunits/otpb/CommonDocuments/Forms/AllItems.aspx?RootFolder=%2Forgunits%2Fotpb%2FCommonDocuments%2F%D0%9E%D0%97%D0%B8%D0%91%D0%A2%2F%D0%A1%D0%A2%D0%9F%2F%D0%9F%D1%80%D0%B8%D0%BB%D0%BE%D0%B6%D0%B5%D0%BD%D0%B8%D1%8F%20%D0%BA%20%D0%A1%D0%A2%D0%9F&amp;InitialTabId=Ribbon%2EDocument&amp;VisibilityContext=WSSTabPersistence" TargetMode="External"/><Relationship Id="rId1" Type="http://schemas.openxmlformats.org/officeDocument/2006/relationships/slideLayout" Target="../slideLayouts/slideLayout33.xml"/><Relationship Id="rId5" Type="http://schemas.openxmlformats.org/officeDocument/2006/relationships/hyperlink" Target="https://sharepoint/orgunits/otpb/CommonDocuments/Forms/AllItems.aspx?RootFolder=%2Forgunits%2Fotpb%2FCommonDocuments%2F%D0%9E%D0%97%D0%B8%D0%91%D0%A2&amp;FolderCTID=0x012000256E98550CD31448BB5F32992229FBBC&amp;View=%7BA8C9A64E%2DA1FB%2D43D1%2D803B%2D17020A910E3D%7D" TargetMode="External"/><Relationship Id="rId4" Type="http://schemas.openxmlformats.org/officeDocument/2006/relationships/hyperlink" Target="https://tbl.sibur.local/#/views/_16774901556380/sheet2?:iid=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sharepoint/orgunits/otpb/CommonDocuments/Forms/AllItems.aspx?RootFolder=%2Forgunits%2Fotpb%2FCommonDocuments%2F%D0%9E%D0%97%D0%B8%D0%91%D0%A2%2F%D0%A1%D0%A2%D0%9F%2F%D0%9F%D1%80%D0%B8%D0%BB%D0%BE%D0%B6%D0%B5%D0%BD%D0%B8%D1%8F%20%D0%BA%20%D0%A1%D0%A2%D0%9F&amp;InitialTabId=Ribbon%2EDocument&amp;VisibilityContext=WSSTabPersistence" TargetMode="External"/><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hyperlink" Target="https://sharepoint/orgunits/otpb/CommonDocuments/Forms/AllItems.aspx?RootFolder=%2Forgunits%2Fotpb%2FCommonDocuments%2F%D0%9E%D0%97%D0%B8%D0%91%D0%A2%2F%D0%A1%D0%A2%D0%9F%2F%D0%9F%D1%80%D0%B8%D0%BB%D0%BE%D0%B6%D0%B5%D0%BD%D0%B8%D1%8F%20%D0%BA%20%D0%A1%D0%A2%D0%9F&amp;InitialTabId=Ribbon%2EDocument&amp;VisibilityContext=WSSTabPersistence" TargetMode="Externa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3.xml"/><Relationship Id="rId7" Type="http://schemas.openxmlformats.org/officeDocument/2006/relationships/hyperlink" Target="https://social.sibur.ru/group/607/files/" TargetMode="External"/><Relationship Id="rId2" Type="http://schemas.openxmlformats.org/officeDocument/2006/relationships/tags" Target="../tags/tag155.xml"/><Relationship Id="rId1" Type="http://schemas.openxmlformats.org/officeDocument/2006/relationships/vmlDrawing" Target="../drawings/vmlDrawing144.vml"/><Relationship Id="rId6" Type="http://schemas.openxmlformats.org/officeDocument/2006/relationships/image" Target="../media/image4.emf"/><Relationship Id="rId5" Type="http://schemas.openxmlformats.org/officeDocument/2006/relationships/oleObject" Target="../embeddings/oleObject145.bin"/><Relationship Id="rId4"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ext uri="{D42A27DB-BD31-4B8C-83A1-F6EECF244321}">
                <p14:modId xmlns:p14="http://schemas.microsoft.com/office/powerpoint/2010/main" val="1917009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777" name="Слайд think-cell" r:id="rId5" imgW="530" imgH="531" progId="TCLayout.ActiveDocument.1">
                  <p:embed/>
                </p:oleObj>
              </mc:Choice>
              <mc:Fallback>
                <p:oleObj name="Слайд think-cell" r:id="rId5" imgW="530" imgH="53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Box 40"/>
          <p:cNvSpPr txBox="1"/>
          <p:nvPr/>
        </p:nvSpPr>
        <p:spPr>
          <a:xfrm>
            <a:off x="1980143" y="183570"/>
            <a:ext cx="8231715" cy="8832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ru-RU" sz="1400" b="1" dirty="0" smtClean="0">
                <a:solidFill>
                  <a:srgbClr val="008C95"/>
                </a:solidFill>
                <a:latin typeface="Arial" panose="020B0604020202020204" pitchFamily="34" charset="0"/>
                <a:cs typeface="Arial" panose="020B0604020202020204" pitchFamily="34" charset="0"/>
              </a:rPr>
              <a:t>СТП СР/</a:t>
            </a:r>
            <a:r>
              <a:rPr lang="ru-RU" sz="1400" b="1" dirty="0" err="1" smtClean="0">
                <a:solidFill>
                  <a:srgbClr val="008C95"/>
                </a:solidFill>
                <a:latin typeface="Arial" panose="020B0604020202020204" pitchFamily="34" charset="0"/>
                <a:cs typeface="Arial" panose="020B0604020202020204" pitchFamily="34" charset="0"/>
              </a:rPr>
              <a:t>ОТПБиЭ</a:t>
            </a:r>
            <a:r>
              <a:rPr lang="ru-RU" sz="1400" b="1" dirty="0" smtClean="0">
                <a:solidFill>
                  <a:srgbClr val="008C95"/>
                </a:solidFill>
                <a:latin typeface="Arial" panose="020B0604020202020204" pitchFamily="34" charset="0"/>
                <a:cs typeface="Arial" panose="020B0604020202020204" pitchFamily="34" charset="0"/>
              </a:rPr>
              <a:t>/МУ08</a:t>
            </a:r>
          </a:p>
          <a:p>
            <a:r>
              <a:rPr lang="ru-RU" sz="1400" b="1" dirty="0" smtClean="0">
                <a:solidFill>
                  <a:srgbClr val="008C95"/>
                </a:solidFill>
                <a:latin typeface="Arial" panose="020B0604020202020204" pitchFamily="34" charset="0"/>
                <a:cs typeface="Arial" panose="020B0604020202020204" pitchFamily="34" charset="0"/>
              </a:rPr>
              <a:t>Методические указания по </a:t>
            </a:r>
            <a:r>
              <a:rPr lang="ru-RU" sz="1400" b="1" dirty="0">
                <a:solidFill>
                  <a:srgbClr val="008C95"/>
                </a:solidFill>
                <a:latin typeface="Arial" panose="020B0604020202020204" pitchFamily="34" charset="0"/>
                <a:cs typeface="Arial" panose="020B0604020202020204" pitchFamily="34" charset="0"/>
              </a:rPr>
              <a:t>идентификации опасностей и управления профессиональными рисками в области охраны здоровья и безопасности </a:t>
            </a:r>
            <a:r>
              <a:rPr lang="ru-RU" sz="1400" b="1" dirty="0" smtClean="0">
                <a:solidFill>
                  <a:srgbClr val="008C95"/>
                </a:solidFill>
                <a:latin typeface="Arial" panose="020B0604020202020204" pitchFamily="34" charset="0"/>
                <a:cs typeface="Arial" panose="020B0604020202020204" pitchFamily="34" charset="0"/>
              </a:rPr>
              <a:t>труда</a:t>
            </a:r>
            <a:endParaRPr lang="ru-RU" sz="1400" b="1" dirty="0">
              <a:solidFill>
                <a:srgbClr val="008C95"/>
              </a:solidFill>
              <a:latin typeface="Arial" panose="020B0604020202020204" pitchFamily="34" charset="0"/>
              <a:cs typeface="Arial" panose="020B0604020202020204" pitchFamily="34" charset="0"/>
            </a:endParaRPr>
          </a:p>
          <a:p>
            <a:r>
              <a:rPr lang="ru-RU" sz="1400" dirty="0" smtClean="0">
                <a:solidFill>
                  <a:srgbClr val="008C95"/>
                </a:solidFill>
                <a:latin typeface="Arial" panose="020B0604020202020204" pitchFamily="34" charset="0"/>
                <a:cs typeface="Arial" panose="020B0604020202020204" pitchFamily="34" charset="0"/>
              </a:rPr>
              <a:t>(редакция 4.0</a:t>
            </a:r>
            <a:r>
              <a:rPr lang="ru-RU" sz="1400" dirty="0">
                <a:solidFill>
                  <a:srgbClr val="008C95"/>
                </a:solidFill>
                <a:latin typeface="Arial" panose="020B0604020202020204" pitchFamily="34" charset="0"/>
                <a:cs typeface="Arial" panose="020B0604020202020204" pitchFamily="34" charset="0"/>
              </a:rPr>
              <a:t>)</a:t>
            </a:r>
          </a:p>
        </p:txBody>
      </p:sp>
      <p:sp>
        <p:nvSpPr>
          <p:cNvPr id="3" name="TextBox 50"/>
          <p:cNvSpPr txBox="1"/>
          <p:nvPr/>
        </p:nvSpPr>
        <p:spPr>
          <a:xfrm>
            <a:off x="79800" y="175748"/>
            <a:ext cx="2328000" cy="8832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ru-RU"/>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eaLnBrk="0" fontAlgn="ctr" hangingPunct="0">
              <a:spcBef>
                <a:spcPct val="0"/>
              </a:spcBef>
              <a:spcAft>
                <a:spcPct val="0"/>
              </a:spcAft>
            </a:pPr>
            <a:endParaRPr lang="ru-RU" sz="1100" b="1" i="1" dirty="0" smtClean="0">
              <a:solidFill>
                <a:schemeClr val="accent1"/>
              </a:solidFill>
              <a:latin typeface="Arial" panose="020B0604020202020204" pitchFamily="34" charset="0"/>
              <a:cs typeface="Arial" panose="020B0604020202020204" pitchFamily="34" charset="0"/>
            </a:endParaRPr>
          </a:p>
          <a:p>
            <a:pPr algn="l" eaLnBrk="0" fontAlgn="ctr" hangingPunct="0">
              <a:spcBef>
                <a:spcPct val="0"/>
              </a:spcBef>
              <a:spcAft>
                <a:spcPct val="0"/>
              </a:spcAft>
            </a:pPr>
            <a:r>
              <a:rPr lang="ru-RU" sz="1000" b="1" i="1" dirty="0" smtClean="0">
                <a:solidFill>
                  <a:schemeClr val="accent1"/>
                </a:solidFill>
                <a:latin typeface="Arial" panose="020B0604020202020204" pitchFamily="34" charset="0"/>
                <a:cs typeface="Arial" panose="020B0604020202020204" pitchFamily="34" charset="0"/>
              </a:rPr>
              <a:t>Менеджер процесса</a:t>
            </a:r>
          </a:p>
          <a:p>
            <a:pPr algn="l"/>
            <a:r>
              <a:rPr lang="ru-RU" sz="1000" i="1" dirty="0">
                <a:solidFill>
                  <a:schemeClr val="accent1"/>
                </a:solidFill>
                <a:latin typeface="Arial" panose="020B0604020202020204" pitchFamily="34" charset="0"/>
                <a:cs typeface="Arial" panose="020B0604020202020204" pitchFamily="34" charset="0"/>
              </a:rPr>
              <a:t>Директор, Охрана труда, промышленная </a:t>
            </a:r>
            <a:r>
              <a:rPr lang="ru-RU" sz="1000" i="1" dirty="0" smtClean="0">
                <a:solidFill>
                  <a:schemeClr val="accent1"/>
                </a:solidFill>
                <a:latin typeface="Arial" panose="020B0604020202020204" pitchFamily="34" charset="0"/>
                <a:cs typeface="Arial" panose="020B0604020202020204" pitchFamily="34" charset="0"/>
              </a:rPr>
              <a:t>безопасность</a:t>
            </a:r>
            <a:endParaRPr lang="ru-RU" sz="1100" i="1" dirty="0">
              <a:solidFill>
                <a:schemeClr val="accent1"/>
              </a:solidFill>
              <a:latin typeface="Arial" panose="020B0604020202020204" pitchFamily="34" charset="0"/>
              <a:cs typeface="Arial" panose="020B0604020202020204" pitchFamily="34" charset="0"/>
            </a:endParaRPr>
          </a:p>
          <a:p>
            <a:pPr algn="l" eaLnBrk="0" fontAlgn="ctr" hangingPunct="0">
              <a:spcBef>
                <a:spcPct val="0"/>
              </a:spcBef>
              <a:spcAft>
                <a:spcPct val="0"/>
              </a:spcAft>
            </a:pPr>
            <a:endParaRPr lang="ru-RU" sz="1100" b="1" i="1" dirty="0">
              <a:solidFill>
                <a:schemeClr val="accent1"/>
              </a:solidFill>
              <a:latin typeface="Arial" panose="020B0604020202020204" pitchFamily="34" charset="0"/>
              <a:cs typeface="Arial" panose="020B0604020202020204" pitchFamily="34" charset="0"/>
            </a:endParaRPr>
          </a:p>
        </p:txBody>
      </p:sp>
      <p:sp>
        <p:nvSpPr>
          <p:cNvPr id="4" name="TextBox 49"/>
          <p:cNvSpPr txBox="1"/>
          <p:nvPr/>
        </p:nvSpPr>
        <p:spPr>
          <a:xfrm>
            <a:off x="9784201" y="63218"/>
            <a:ext cx="2328000" cy="8832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ru-RU"/>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eaLnBrk="0" fontAlgn="base" hangingPunct="0">
              <a:spcBef>
                <a:spcPct val="0"/>
              </a:spcBef>
              <a:spcAft>
                <a:spcPct val="0"/>
              </a:spcAft>
            </a:pPr>
            <a:r>
              <a:rPr lang="ru-RU" sz="1000" i="1" dirty="0">
                <a:solidFill>
                  <a:srgbClr val="008C95"/>
                </a:solidFill>
                <a:latin typeface="Arial" panose="020B0604020202020204" pitchFamily="34" charset="0"/>
                <a:cs typeface="Arial" panose="020B0604020202020204" pitchFamily="34" charset="0"/>
              </a:rPr>
              <a:t>Приложение к приказу</a:t>
            </a:r>
          </a:p>
          <a:p>
            <a:pPr algn="r" eaLnBrk="0" fontAlgn="base" hangingPunct="0">
              <a:spcBef>
                <a:spcPct val="0"/>
              </a:spcBef>
              <a:spcAft>
                <a:spcPct val="0"/>
              </a:spcAft>
            </a:pPr>
            <a:r>
              <a:rPr lang="ru-RU" sz="1000" i="1" dirty="0">
                <a:solidFill>
                  <a:srgbClr val="008C95"/>
                </a:solidFill>
                <a:latin typeface="Arial" panose="020B0604020202020204" pitchFamily="34" charset="0"/>
                <a:cs typeface="Arial" panose="020B0604020202020204" pitchFamily="34" charset="0"/>
              </a:rPr>
              <a:t>от «» ___ 20__г. №</a:t>
            </a:r>
            <a:endParaRPr lang="ru-RU" sz="1000" b="1" i="1" dirty="0" smtClean="0">
              <a:solidFill>
                <a:srgbClr val="008C95"/>
              </a:solidFill>
              <a:latin typeface="Arial" panose="020B0604020202020204" pitchFamily="34" charset="0"/>
              <a:cs typeface="Arial" panose="020B0604020202020204" pitchFamily="34" charset="0"/>
            </a:endParaRPr>
          </a:p>
          <a:p>
            <a:pPr algn="r"/>
            <a:r>
              <a:rPr lang="ru-RU" sz="1000" b="1" i="1" dirty="0" smtClean="0">
                <a:solidFill>
                  <a:srgbClr val="008C95"/>
                </a:solidFill>
                <a:latin typeface="Arial" panose="020B0604020202020204" pitchFamily="34" charset="0"/>
                <a:cs typeface="Arial" panose="020B0604020202020204" pitchFamily="34" charset="0"/>
              </a:rPr>
              <a:t>Владелец процесса</a:t>
            </a:r>
          </a:p>
          <a:p>
            <a:pPr algn="r"/>
            <a:r>
              <a:rPr lang="ru-RU" sz="1000" i="1" dirty="0">
                <a:solidFill>
                  <a:srgbClr val="008C95"/>
                </a:solidFill>
                <a:latin typeface="Arial" panose="020B0604020202020204" pitchFamily="34" charset="0"/>
                <a:cs typeface="Arial" panose="020B0604020202020204" pitchFamily="34" charset="0"/>
              </a:rPr>
              <a:t>Член Правления - Управляющий директор, Корпоративная безопасность и аудит</a:t>
            </a:r>
          </a:p>
          <a:p>
            <a:pPr algn="r"/>
            <a:endParaRPr lang="ru-RU" sz="1050" b="1" i="1" dirty="0" smtClean="0">
              <a:solidFill>
                <a:srgbClr val="008C95"/>
              </a:solidFill>
              <a:latin typeface="Arial" panose="020B0604020202020204" pitchFamily="34" charset="0"/>
              <a:cs typeface="Arial" panose="020B0604020202020204" pitchFamily="34" charset="0"/>
            </a:endParaRPr>
          </a:p>
          <a:p>
            <a:pPr algn="r"/>
            <a:endParaRPr lang="ru-RU" sz="1050" b="1" i="1" dirty="0">
              <a:solidFill>
                <a:srgbClr val="008C95"/>
              </a:solidFill>
              <a:latin typeface="Arial" panose="020B0604020202020204" pitchFamily="34" charset="0"/>
              <a:cs typeface="Arial" panose="020B0604020202020204" pitchFamily="34" charset="0"/>
            </a:endParaRPr>
          </a:p>
        </p:txBody>
      </p:sp>
      <p:sp>
        <p:nvSpPr>
          <p:cNvPr id="36" name="TextBox 35"/>
          <p:cNvSpPr txBox="1"/>
          <p:nvPr/>
        </p:nvSpPr>
        <p:spPr>
          <a:xfrm>
            <a:off x="156000" y="6627600"/>
            <a:ext cx="7471620" cy="11006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defTabSz="1710472">
              <a:buNone/>
            </a:pPr>
            <a:r>
              <a:rPr lang="ru-RU" sz="1050" i="1" dirty="0">
                <a:solidFill>
                  <a:srgbClr val="008C95"/>
                </a:solidFill>
              </a:rPr>
              <a:t>Разработчик: </a:t>
            </a:r>
            <a:r>
              <a:rPr lang="ru-RU" sz="1050" i="1" dirty="0" smtClean="0">
                <a:solidFill>
                  <a:srgbClr val="008C95"/>
                </a:solidFill>
              </a:rPr>
              <a:t>Гарбер Е.Г., (Охрана труда  промышленная безопасность)</a:t>
            </a:r>
            <a:endParaRPr lang="ru-RU" sz="1050" i="1" dirty="0">
              <a:solidFill>
                <a:srgbClr val="008C95"/>
              </a:solidFill>
            </a:endParaRPr>
          </a:p>
          <a:p>
            <a:pPr marL="0" lvl="0" indent="0" defTabSz="1710472">
              <a:buNone/>
            </a:pPr>
            <a:endParaRPr lang="ru-RU" sz="1050" b="1" dirty="0"/>
          </a:p>
        </p:txBody>
      </p:sp>
      <p:sp>
        <p:nvSpPr>
          <p:cNvPr id="30" name="Прямоугольник 29"/>
          <p:cNvSpPr/>
          <p:nvPr/>
        </p:nvSpPr>
        <p:spPr>
          <a:xfrm>
            <a:off x="147321" y="3292327"/>
            <a:ext cx="11880000" cy="313200"/>
          </a:xfrm>
          <a:prstGeom prst="rect">
            <a:avLst/>
          </a:prstGeom>
          <a:solidFill>
            <a:srgbClr val="008C95"/>
          </a:solidFill>
          <a:ln w="6350" cap="flat" cmpd="sng" algn="ctr">
            <a:solidFill>
              <a:srgbClr val="008C95"/>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09600" lvl="1" indent="-609600" fontAlgn="base">
              <a:spcBef>
                <a:spcPct val="0"/>
              </a:spcBef>
              <a:spcAft>
                <a:spcPct val="0"/>
              </a:spcAft>
            </a:pPr>
            <a:r>
              <a:rPr lang="ru-RU" sz="1200" b="1" dirty="0" smtClean="0">
                <a:solidFill>
                  <a:schemeClr val="bg1"/>
                </a:solidFill>
                <a:latin typeface="Arial" panose="020B0604020202020204" pitchFamily="34" charset="0"/>
                <a:cs typeface="Arial" panose="020B0604020202020204" pitchFamily="34" charset="0"/>
              </a:rPr>
              <a:t>3</a:t>
            </a:r>
            <a:r>
              <a:rPr lang="ru-RU" sz="1100" b="1" dirty="0">
                <a:solidFill>
                  <a:schemeClr val="bg1"/>
                </a:solidFill>
                <a:latin typeface="+mj-lt"/>
                <a:cs typeface="Arial" panose="020B0604020202020204" pitchFamily="34" charset="0"/>
              </a:rPr>
              <a:t>. </a:t>
            </a:r>
            <a:r>
              <a:rPr lang="ru-RU" sz="1100" b="1" dirty="0" smtClean="0">
                <a:solidFill>
                  <a:schemeClr val="bg1"/>
                </a:solidFill>
                <a:latin typeface="+mj-lt"/>
                <a:cs typeface="Arial" panose="020B0604020202020204" pitchFamily="34" charset="0"/>
              </a:rPr>
              <a:t>Общие положения</a:t>
            </a:r>
            <a:endParaRPr lang="ru-RU" sz="1200" i="1" dirty="0">
              <a:solidFill>
                <a:schemeClr val="bg1"/>
              </a:solidFill>
              <a:latin typeface="Arial" panose="020B0604020202020204" pitchFamily="34" charset="0"/>
              <a:cs typeface="Arial" panose="020B0604020202020204" pitchFamily="34" charset="0"/>
            </a:endParaRPr>
          </a:p>
        </p:txBody>
      </p:sp>
      <p:sp>
        <p:nvSpPr>
          <p:cNvPr id="34" name="Прямоугольник 33"/>
          <p:cNvSpPr/>
          <p:nvPr/>
        </p:nvSpPr>
        <p:spPr>
          <a:xfrm>
            <a:off x="148590" y="2147890"/>
            <a:ext cx="11880000" cy="313200"/>
          </a:xfrm>
          <a:prstGeom prst="rect">
            <a:avLst/>
          </a:prstGeom>
          <a:solidFill>
            <a:srgbClr val="008C95"/>
          </a:solid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09600" lvl="1" indent="-609600" fontAlgn="base">
              <a:spcBef>
                <a:spcPct val="0"/>
              </a:spcBef>
              <a:spcAft>
                <a:spcPct val="0"/>
              </a:spcAft>
            </a:pPr>
            <a:r>
              <a:rPr lang="ru-RU" sz="1100" b="1" dirty="0">
                <a:latin typeface="+mj-lt"/>
              </a:rPr>
              <a:t> 2. </a:t>
            </a:r>
            <a:r>
              <a:rPr lang="ru-RU" sz="1100" b="1" dirty="0">
                <a:solidFill>
                  <a:schemeClr val="bg1"/>
                </a:solidFill>
                <a:latin typeface="Arial" panose="020B0604020202020204" pitchFamily="34" charset="0"/>
                <a:cs typeface="Arial" panose="020B0604020202020204" pitchFamily="34" charset="0"/>
              </a:rPr>
              <a:t>Взаимодействие с другими процессами </a:t>
            </a:r>
            <a:endParaRPr lang="ru-RU" sz="1100" b="1" dirty="0">
              <a:latin typeface="+mj-lt"/>
            </a:endParaRPr>
          </a:p>
        </p:txBody>
      </p:sp>
      <p:grpSp>
        <p:nvGrpSpPr>
          <p:cNvPr id="38" name="Группа 37"/>
          <p:cNvGrpSpPr/>
          <p:nvPr/>
        </p:nvGrpSpPr>
        <p:grpSpPr>
          <a:xfrm>
            <a:off x="147321" y="1088161"/>
            <a:ext cx="11888679" cy="1036471"/>
            <a:chOff x="143721" y="1761640"/>
            <a:chExt cx="11888679" cy="1282228"/>
          </a:xfrm>
        </p:grpSpPr>
        <p:sp>
          <p:nvSpPr>
            <p:cNvPr id="39" name="TextBox 38"/>
            <p:cNvSpPr txBox="1"/>
            <p:nvPr/>
          </p:nvSpPr>
          <p:spPr>
            <a:xfrm>
              <a:off x="143721" y="2157742"/>
              <a:ext cx="11872590" cy="886126"/>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a:defRPr/>
              </a:pPr>
              <a:r>
                <a:rPr lang="ru-RU" dirty="0" smtClean="0"/>
                <a:t>Целью </a:t>
              </a:r>
              <a:r>
                <a:rPr lang="ru-RU" dirty="0"/>
                <a:t>Стандарта является </a:t>
              </a:r>
              <a:r>
                <a:rPr lang="ru-RU" dirty="0" smtClean="0"/>
                <a:t>упорядочение </a:t>
              </a:r>
              <a:r>
                <a:rPr lang="ru-RU" dirty="0"/>
                <a:t>процесса проведения идентификации опасностей и связанных с ними </a:t>
              </a:r>
              <a:r>
                <a:rPr lang="ru-RU" dirty="0" smtClean="0"/>
                <a:t>профессиональных рисков </a:t>
              </a:r>
              <a:r>
                <a:rPr lang="ru-RU" dirty="0"/>
                <a:t>в области охраны здоровья и безопасности </a:t>
              </a:r>
              <a:r>
                <a:rPr lang="ru-RU" dirty="0" smtClean="0"/>
                <a:t>труда, выявление </a:t>
              </a:r>
              <a:r>
                <a:rPr lang="ru-RU" dirty="0"/>
                <a:t>всех источников опасности для жизни и здоровья работников, опасных и вредных факторов в </a:t>
              </a:r>
              <a:r>
                <a:rPr lang="ru-RU" dirty="0" smtClean="0"/>
                <a:t>процессах </a:t>
              </a:r>
              <a:r>
                <a:rPr lang="ru-RU" dirty="0"/>
                <a:t>производственной деятельности, при выполнении всех видов работ. Оценка риска воздействия, с разработкой </a:t>
              </a:r>
              <a:r>
                <a:rPr lang="ru-RU" dirty="0" err="1"/>
                <a:t>митигирующих</a:t>
              </a:r>
              <a:r>
                <a:rPr lang="ru-RU" dirty="0"/>
                <a:t> мероприятий.</a:t>
              </a:r>
            </a:p>
            <a:p>
              <a:pPr>
                <a:defRPr/>
              </a:pPr>
              <a:r>
                <a:rPr lang="ru-RU" dirty="0"/>
                <a:t>Данный стандарт распространяется на работников всех функций/ подразделений Управляющей </a:t>
              </a:r>
              <a:r>
                <a:rPr lang="ru-RU" dirty="0" smtClean="0"/>
                <a:t>организации/Предприятия/Общества.</a:t>
              </a:r>
              <a:endParaRPr lang="ru-RU" dirty="0"/>
            </a:p>
          </p:txBody>
        </p:sp>
        <p:sp>
          <p:nvSpPr>
            <p:cNvPr id="40" name="Прямоугольник 39"/>
            <p:cNvSpPr/>
            <p:nvPr/>
          </p:nvSpPr>
          <p:spPr>
            <a:xfrm>
              <a:off x="152400" y="1761640"/>
              <a:ext cx="11880000" cy="387461"/>
            </a:xfrm>
            <a:prstGeom prst="rect">
              <a:avLst/>
            </a:prstGeom>
            <a:solidFill>
              <a:srgbClr val="008C95"/>
            </a:solid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09600" lvl="1" indent="-609600" fontAlgn="base">
                <a:spcBef>
                  <a:spcPct val="0"/>
                </a:spcBef>
                <a:spcAft>
                  <a:spcPct val="0"/>
                </a:spcAft>
              </a:pPr>
              <a:r>
                <a:rPr lang="ru-RU" sz="1100" dirty="0">
                  <a:solidFill>
                    <a:schemeClr val="lt1"/>
                  </a:solidFill>
                  <a:latin typeface="+mj-lt"/>
                </a:rPr>
                <a:t> </a:t>
              </a:r>
              <a:endParaRPr lang="ru-RU" sz="1100" dirty="0" smtClean="0">
                <a:solidFill>
                  <a:schemeClr val="lt1"/>
                </a:solidFill>
                <a:latin typeface="+mj-lt"/>
              </a:endParaRPr>
            </a:p>
            <a:p>
              <a:pPr marL="609600" lvl="1" indent="-609600" fontAlgn="base">
                <a:spcBef>
                  <a:spcPct val="0"/>
                </a:spcBef>
                <a:spcAft>
                  <a:spcPct val="0"/>
                </a:spcAft>
              </a:pPr>
              <a:r>
                <a:rPr lang="ru-RU" sz="1100" b="1" dirty="0" smtClean="0">
                  <a:solidFill>
                    <a:schemeClr val="bg1"/>
                  </a:solidFill>
                  <a:latin typeface="+mj-lt"/>
                  <a:cs typeface="Arial" panose="020B0604020202020204" pitchFamily="34" charset="0"/>
                </a:rPr>
                <a:t>1</a:t>
              </a:r>
              <a:r>
                <a:rPr lang="ru-RU" sz="1100" b="1" dirty="0">
                  <a:solidFill>
                    <a:schemeClr val="bg1"/>
                  </a:solidFill>
                  <a:latin typeface="+mj-lt"/>
                  <a:cs typeface="Arial" panose="020B0604020202020204" pitchFamily="34" charset="0"/>
                </a:rPr>
                <a:t>. Область </a:t>
              </a:r>
              <a:r>
                <a:rPr lang="ru-RU" sz="1100" b="1" dirty="0" smtClean="0">
                  <a:solidFill>
                    <a:schemeClr val="bg1"/>
                  </a:solidFill>
                  <a:latin typeface="+mj-lt"/>
                  <a:cs typeface="Arial" panose="020B0604020202020204" pitchFamily="34" charset="0"/>
                </a:rPr>
                <a:t>применения </a:t>
              </a:r>
            </a:p>
            <a:p>
              <a:pPr marL="609600" lvl="1" indent="-609600" fontAlgn="base">
                <a:spcBef>
                  <a:spcPct val="0"/>
                </a:spcBef>
                <a:spcAft>
                  <a:spcPct val="0"/>
                </a:spcAft>
              </a:pPr>
              <a:endParaRPr lang="ru-RU" sz="1100" dirty="0">
                <a:solidFill>
                  <a:schemeClr val="tx1"/>
                </a:solidFill>
                <a:latin typeface="Arial" panose="020B0604020202020204" pitchFamily="34" charset="0"/>
                <a:cs typeface="Arial" panose="020B0604020202020204" pitchFamily="34" charset="0"/>
              </a:endParaRPr>
            </a:p>
          </p:txBody>
        </p:sp>
      </p:grpSp>
      <p:sp>
        <p:nvSpPr>
          <p:cNvPr id="23" name="TextBox 22"/>
          <p:cNvSpPr txBox="1"/>
          <p:nvPr/>
        </p:nvSpPr>
        <p:spPr>
          <a:xfrm>
            <a:off x="148590" y="2483988"/>
            <a:ext cx="11880000" cy="788720"/>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171450" lvl="1" indent="-171450" algn="just" defTabSz="271463" fontAlgn="ctr">
              <a:lnSpc>
                <a:spcPct val="110000"/>
              </a:lnSpc>
              <a:buClr>
                <a:srgbClr val="008C95"/>
              </a:buClr>
              <a:buFont typeface="Wingdings" panose="05000000000000000000" pitchFamily="2" charset="2"/>
              <a:buChar char="§"/>
              <a:tabLst>
                <a:tab pos="180975" algn="l"/>
              </a:tabLst>
              <a:defRPr/>
            </a:pPr>
            <a:r>
              <a:rPr lang="ru-RU" sz="1100" dirty="0" smtClean="0">
                <a:solidFill>
                  <a:schemeClr val="tx1"/>
                </a:solidFill>
                <a:latin typeface="Arial" panose="020B0604020202020204" pitchFamily="34" charset="0"/>
                <a:cs typeface="Arial" panose="020B0604020202020204" pitchFamily="34" charset="0"/>
              </a:rPr>
              <a:t>Настоящий </a:t>
            </a:r>
            <a:r>
              <a:rPr lang="ru-RU" sz="1100" dirty="0">
                <a:solidFill>
                  <a:schemeClr val="tx1"/>
                </a:solidFill>
                <a:latin typeface="Arial" panose="020B0604020202020204" pitchFamily="34" charset="0"/>
                <a:cs typeface="Arial" panose="020B0604020202020204" pitchFamily="34" charset="0"/>
              </a:rPr>
              <a:t>стандарт разработан в рамках </a:t>
            </a:r>
            <a:r>
              <a:rPr lang="ru-RU" sz="1100" dirty="0" smtClean="0">
                <a:solidFill>
                  <a:schemeClr val="tx1"/>
                </a:solidFill>
                <a:latin typeface="Arial" panose="020B0604020202020204" pitchFamily="34" charset="0"/>
                <a:cs typeface="Arial" panose="020B0604020202020204" pitchFamily="34" charset="0"/>
              </a:rPr>
              <a:t>сквозных процессов: </a:t>
            </a:r>
            <a:r>
              <a:rPr lang="ru-RU" sz="1100" dirty="0" err="1">
                <a:solidFill>
                  <a:schemeClr val="tx1"/>
                </a:solidFill>
                <a:latin typeface="Arial" panose="020B0604020202020204" pitchFamily="34" charset="0"/>
                <a:cs typeface="Arial" panose="020B0604020202020204" pitchFamily="34" charset="0"/>
              </a:rPr>
              <a:t>ОТПБиЭ</a:t>
            </a:r>
            <a:r>
              <a:rPr lang="ru-RU" sz="1100" dirty="0">
                <a:solidFill>
                  <a:schemeClr val="tx1"/>
                </a:solidFill>
                <a:latin typeface="Arial" panose="020B0604020202020204" pitchFamily="34" charset="0"/>
                <a:cs typeface="Arial" panose="020B0604020202020204" pitchFamily="34" charset="0"/>
              </a:rPr>
              <a:t> (Охрана труда, промышленная безопасность и экология), процесса 2 уровня 12.2. Идентификация опасностей и оценка рисков, 12.3. Управление безопасностью работы подрядных </a:t>
            </a:r>
            <a:r>
              <a:rPr lang="ru-RU" sz="1100" dirty="0" smtClean="0">
                <a:solidFill>
                  <a:schemeClr val="tx1"/>
                </a:solidFill>
                <a:latin typeface="Arial" panose="020B0604020202020204" pitchFamily="34" charset="0"/>
                <a:cs typeface="Arial" panose="020B0604020202020204" pitchFamily="34" charset="0"/>
              </a:rPr>
              <a:t>организаций, процесса </a:t>
            </a:r>
            <a:r>
              <a:rPr lang="ru-RU" sz="1100" dirty="0">
                <a:solidFill>
                  <a:schemeClr val="tx1"/>
                </a:solidFill>
                <a:latin typeface="Arial" panose="020B0604020202020204" pitchFamily="34" charset="0"/>
                <a:cs typeface="Arial" panose="020B0604020202020204" pitchFamily="34" charset="0"/>
              </a:rPr>
              <a:t>3 уровня 12.2.1. Идентификация опасностей и оценка рисков ОТ и ПБ, 12.3.1. Управление безопасностью работы подрядных </a:t>
            </a:r>
            <a:r>
              <a:rPr lang="ru-RU" sz="1100" dirty="0" smtClean="0">
                <a:solidFill>
                  <a:schemeClr val="tx1"/>
                </a:solidFill>
                <a:latin typeface="Arial" panose="020B0604020202020204" pitchFamily="34" charset="0"/>
                <a:cs typeface="Arial" panose="020B0604020202020204" pitchFamily="34" charset="0"/>
              </a:rPr>
              <a:t>организаций), Р2Р (2.11 Управление рисками в производстве). </a:t>
            </a:r>
            <a:endParaRPr lang="ru-RU" sz="1100" dirty="0">
              <a:solidFill>
                <a:schemeClr val="tx1"/>
              </a:solidFill>
              <a:latin typeface="Arial" panose="020B0604020202020204" pitchFamily="34" charset="0"/>
              <a:cs typeface="Arial" panose="020B0604020202020204" pitchFamily="34" charset="0"/>
            </a:endParaRPr>
          </a:p>
          <a:p>
            <a:pPr marL="171450" lvl="1" indent="-171450" algn="just" defTabSz="271463" fontAlgn="ctr">
              <a:lnSpc>
                <a:spcPct val="110000"/>
              </a:lnSpc>
              <a:buClr>
                <a:srgbClr val="008C95"/>
              </a:buClr>
              <a:buFont typeface="Wingdings" panose="05000000000000000000" pitchFamily="2" charset="2"/>
              <a:buChar char="§"/>
              <a:tabLst>
                <a:tab pos="180975" algn="l"/>
              </a:tabLst>
              <a:defRPr/>
            </a:pPr>
            <a:r>
              <a:rPr lang="ru-RU" sz="1100" dirty="0" smtClean="0">
                <a:solidFill>
                  <a:schemeClr val="tx1"/>
                </a:solidFill>
                <a:latin typeface="Arial" panose="020B0604020202020204" pitchFamily="34" charset="0"/>
                <a:cs typeface="Arial" panose="020B0604020202020204" pitchFamily="34" charset="0"/>
              </a:rPr>
              <a:t>Входом и выходом для данного процесса является все сквозные процессы.</a:t>
            </a:r>
          </a:p>
        </p:txBody>
      </p:sp>
      <p:sp>
        <p:nvSpPr>
          <p:cNvPr id="24" name="TextBox 23"/>
          <p:cNvSpPr txBox="1"/>
          <p:nvPr/>
        </p:nvSpPr>
        <p:spPr>
          <a:xfrm>
            <a:off x="147321" y="3596718"/>
            <a:ext cx="11880000" cy="2798211"/>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lvl="1" algn="just" defTabSz="271463" fontAlgn="ctr">
              <a:lnSpc>
                <a:spcPct val="110000"/>
              </a:lnSpc>
              <a:buClr>
                <a:srgbClr val="008C95"/>
              </a:buClr>
              <a:tabLst>
                <a:tab pos="180975" algn="l"/>
              </a:tabLst>
              <a:defRPr/>
            </a:pPr>
            <a:r>
              <a:rPr lang="ru-RU" sz="1100" dirty="0">
                <a:solidFill>
                  <a:schemeClr val="tx1"/>
                </a:solidFill>
                <a:latin typeface="Arial" panose="020B0604020202020204" pitchFamily="34" charset="0"/>
                <a:cs typeface="Arial" panose="020B0604020202020204" pitchFamily="34" charset="0"/>
              </a:rPr>
              <a:t>Оценка профессиональных рисков (далее оценка рисков), связанных с выявленными опасностями,  проводится для определения уровня риска и разработки, применения мер </a:t>
            </a:r>
            <a:r>
              <a:rPr lang="ru-RU" sz="1100" dirty="0" smtClean="0">
                <a:solidFill>
                  <a:schemeClr val="tx1"/>
                </a:solidFill>
                <a:latin typeface="Arial" panose="020B0604020202020204" pitchFamily="34" charset="0"/>
                <a:cs typeface="Arial" panose="020B0604020202020204" pitchFamily="34" charset="0"/>
              </a:rPr>
              <a:t>управления.</a:t>
            </a:r>
          </a:p>
          <a:p>
            <a:pPr marL="0" lvl="1" algn="just" defTabSz="271463" fontAlgn="ctr">
              <a:lnSpc>
                <a:spcPct val="110000"/>
              </a:lnSpc>
              <a:buClr>
                <a:srgbClr val="008C95"/>
              </a:buClr>
              <a:tabLst>
                <a:tab pos="180975" algn="l"/>
              </a:tabLst>
              <a:defRPr/>
            </a:pPr>
            <a:r>
              <a:rPr lang="ru-RU" sz="1100" dirty="0">
                <a:solidFill>
                  <a:schemeClr val="tx1"/>
                </a:solidFill>
                <a:latin typeface="Arial" panose="020B0604020202020204" pitchFamily="34" charset="0"/>
                <a:cs typeface="Arial" panose="020B0604020202020204" pitchFamily="34" charset="0"/>
              </a:rPr>
              <a:t>Управление профессиональными рисками в области охраны здоровья и безопасности труда (</a:t>
            </a:r>
            <a:r>
              <a:rPr lang="ru-RU" sz="1100" dirty="0" err="1">
                <a:solidFill>
                  <a:schemeClr val="tx1"/>
                </a:solidFill>
                <a:latin typeface="Arial" panose="020B0604020202020204" pitchFamily="34" charset="0"/>
                <a:cs typeface="Arial" panose="020B0604020202020204" pitchFamily="34" charset="0"/>
              </a:rPr>
              <a:t>ОЗиБТ</a:t>
            </a:r>
            <a:r>
              <a:rPr lang="ru-RU" sz="1100" dirty="0">
                <a:solidFill>
                  <a:schemeClr val="tx1"/>
                </a:solidFill>
                <a:latin typeface="Arial" panose="020B0604020202020204" pitchFamily="34" charset="0"/>
                <a:cs typeface="Arial" panose="020B0604020202020204" pitchFamily="34" charset="0"/>
              </a:rPr>
              <a:t>) направлено на:</a:t>
            </a:r>
          </a:p>
          <a:p>
            <a:pPr marL="171450" lvl="1" indent="-171450" algn="just" defTabSz="271463" fontAlgn="ctr">
              <a:lnSpc>
                <a:spcPct val="110000"/>
              </a:lnSpc>
              <a:buClr>
                <a:srgbClr val="008C95"/>
              </a:buClr>
              <a:buFont typeface="Wingdings" panose="05000000000000000000" pitchFamily="2" charset="2"/>
              <a:buChar char="§"/>
              <a:tabLst>
                <a:tab pos="180975" algn="l"/>
              </a:tabLst>
              <a:defRPr/>
            </a:pPr>
            <a:r>
              <a:rPr lang="ru-RU" sz="1100" dirty="0">
                <a:solidFill>
                  <a:schemeClr val="tx1"/>
                </a:solidFill>
                <a:latin typeface="Arial" panose="020B0604020202020204" pitchFamily="34" charset="0"/>
                <a:cs typeface="Arial" panose="020B0604020202020204" pitchFamily="34" charset="0"/>
              </a:rPr>
              <a:t>оценку рисков в области </a:t>
            </a:r>
            <a:r>
              <a:rPr lang="ru-RU" sz="1100" dirty="0" err="1">
                <a:solidFill>
                  <a:schemeClr val="tx1"/>
                </a:solidFill>
                <a:latin typeface="Arial" panose="020B0604020202020204" pitchFamily="34" charset="0"/>
                <a:cs typeface="Arial" panose="020B0604020202020204" pitchFamily="34" charset="0"/>
              </a:rPr>
              <a:t>ОЗиБТ</a:t>
            </a:r>
            <a:r>
              <a:rPr lang="ru-RU" sz="1100" dirty="0">
                <a:solidFill>
                  <a:schemeClr val="tx1"/>
                </a:solidFill>
                <a:latin typeface="Arial" panose="020B0604020202020204" pitchFamily="34" charset="0"/>
                <a:cs typeface="Arial" panose="020B0604020202020204" pitchFamily="34" charset="0"/>
              </a:rPr>
              <a:t> от идентифицированных опасностей (опасных и вредных производственных факторов), учитывая существующие меры управления;</a:t>
            </a:r>
          </a:p>
          <a:p>
            <a:pPr marL="171450" lvl="1" indent="-171450" algn="just" defTabSz="271463" fontAlgn="ctr">
              <a:lnSpc>
                <a:spcPct val="110000"/>
              </a:lnSpc>
              <a:buClr>
                <a:srgbClr val="008C95"/>
              </a:buClr>
              <a:buFont typeface="Wingdings" panose="05000000000000000000" pitchFamily="2" charset="2"/>
              <a:buChar char="§"/>
              <a:tabLst>
                <a:tab pos="180975" algn="l"/>
              </a:tabLst>
              <a:defRPr/>
            </a:pPr>
            <a:r>
              <a:rPr lang="ru-RU" sz="1100" dirty="0">
                <a:solidFill>
                  <a:schemeClr val="tx1"/>
                </a:solidFill>
                <a:latin typeface="Arial" panose="020B0604020202020204" pitchFamily="34" charset="0"/>
                <a:cs typeface="Arial" panose="020B0604020202020204" pitchFamily="34" charset="0"/>
              </a:rPr>
              <a:t>оценку рисков, определение их приемлемости и установление мер управления ими;</a:t>
            </a:r>
          </a:p>
          <a:p>
            <a:pPr marL="171450" lvl="1" indent="-171450" algn="just" defTabSz="271463" fontAlgn="ctr">
              <a:lnSpc>
                <a:spcPct val="110000"/>
              </a:lnSpc>
              <a:buClr>
                <a:srgbClr val="008C95"/>
              </a:buClr>
              <a:buFont typeface="Wingdings" panose="05000000000000000000" pitchFamily="2" charset="2"/>
              <a:buChar char="§"/>
              <a:tabLst>
                <a:tab pos="180975" algn="l"/>
              </a:tabLst>
              <a:defRPr/>
            </a:pPr>
            <a:r>
              <a:rPr lang="ru-RU" sz="1100" dirty="0">
                <a:solidFill>
                  <a:schemeClr val="tx1"/>
                </a:solidFill>
                <a:latin typeface="Arial" panose="020B0604020202020204" pitchFamily="34" charset="0"/>
                <a:cs typeface="Arial" panose="020B0604020202020204" pitchFamily="34" charset="0"/>
              </a:rPr>
              <a:t>предотвращение/снижение производственного травматизма, профессиональных заболеваний, случаев ухудшения самочувствия;</a:t>
            </a:r>
          </a:p>
          <a:p>
            <a:pPr marL="171450" lvl="1" indent="-171450" algn="just" defTabSz="271463" fontAlgn="ctr">
              <a:lnSpc>
                <a:spcPct val="110000"/>
              </a:lnSpc>
              <a:buClr>
                <a:srgbClr val="008C95"/>
              </a:buClr>
              <a:buFont typeface="Wingdings" panose="05000000000000000000" pitchFamily="2" charset="2"/>
              <a:buChar char="§"/>
              <a:tabLst>
                <a:tab pos="180975" algn="l"/>
              </a:tabLst>
              <a:defRPr/>
            </a:pPr>
            <a:r>
              <a:rPr lang="ru-RU" sz="1100" dirty="0">
                <a:solidFill>
                  <a:schemeClr val="tx1"/>
                </a:solidFill>
                <a:latin typeface="Arial" panose="020B0604020202020204" pitchFamily="34" charset="0"/>
                <a:cs typeface="Arial" panose="020B0604020202020204" pitchFamily="34" charset="0"/>
              </a:rPr>
              <a:t>получение объективной информации о ситуации в Обществе в области охраны здоровья и безопасности труда;</a:t>
            </a:r>
          </a:p>
          <a:p>
            <a:pPr marL="171450" lvl="1" indent="-171450" algn="just" defTabSz="271463" fontAlgn="ctr">
              <a:lnSpc>
                <a:spcPct val="110000"/>
              </a:lnSpc>
              <a:buClr>
                <a:srgbClr val="008C95"/>
              </a:buClr>
              <a:buFont typeface="Wingdings" panose="05000000000000000000" pitchFamily="2" charset="2"/>
              <a:buChar char="§"/>
              <a:tabLst>
                <a:tab pos="180975" algn="l"/>
              </a:tabLst>
              <a:defRPr/>
            </a:pPr>
            <a:r>
              <a:rPr lang="ru-RU" sz="1100" dirty="0">
                <a:solidFill>
                  <a:schemeClr val="tx1"/>
                </a:solidFill>
                <a:latin typeface="Arial" panose="020B0604020202020204" pitchFamily="34" charset="0"/>
                <a:cs typeface="Arial" panose="020B0604020202020204" pitchFamily="34" charset="0"/>
              </a:rPr>
              <a:t>формирование  обоснованных рекомендаций по уменьшению уровня рисков или недопущения повышения их уровней. </a:t>
            </a:r>
            <a:endParaRPr lang="en-US" sz="1100" dirty="0" smtClean="0">
              <a:solidFill>
                <a:schemeClr val="tx1"/>
              </a:solidFill>
              <a:latin typeface="Arial" panose="020B0604020202020204" pitchFamily="34" charset="0"/>
              <a:cs typeface="Arial" panose="020B0604020202020204" pitchFamily="34" charset="0"/>
            </a:endParaRPr>
          </a:p>
          <a:p>
            <a:pPr marL="0" lvl="0" indent="0" algn="just" hangingPunct="0">
              <a:buNone/>
            </a:pPr>
            <a:r>
              <a:rPr lang="ru-RU" dirty="0"/>
              <a:t>Идентификация опасностей и оценка рисков проводится по трем направлениям:</a:t>
            </a:r>
          </a:p>
          <a:p>
            <a:pPr lvl="0" algn="just" hangingPunct="0"/>
            <a:r>
              <a:rPr lang="ru-RU" dirty="0"/>
              <a:t>I – проведение общего анализа безопасности выполнения работы непосредственно каждым работником перед началом работ (отдельной операции/задачи) </a:t>
            </a:r>
          </a:p>
          <a:p>
            <a:pPr lvl="0" algn="just" hangingPunct="0"/>
            <a:r>
              <a:rPr lang="ru-RU" dirty="0"/>
              <a:t>II – систематическая идентификация всех источников опасностей и оценка связанных с ними рисков в области охраны здоровья и безопасности труда работников на рабочих местах (при выполнении стандартных/повторяющихся работ) </a:t>
            </a:r>
          </a:p>
          <a:p>
            <a:pPr lvl="0" algn="just" hangingPunct="0"/>
            <a:r>
              <a:rPr lang="ru-RU" dirty="0"/>
              <a:t>III – идентификация опасностей и оценка сопряженных с ними рисков, связанных с работами повышенной опасности и нестандартными </a:t>
            </a:r>
            <a:r>
              <a:rPr lang="ru-RU" dirty="0" smtClean="0"/>
              <a:t>работами.</a:t>
            </a:r>
            <a:endParaRPr lang="en-US" dirty="0" smtClean="0"/>
          </a:p>
          <a:p>
            <a:pPr lvl="0" algn="just" hangingPunct="0"/>
            <a:r>
              <a:rPr lang="ru-RU" dirty="0" smtClean="0"/>
              <a:t>Ответственность </a:t>
            </a:r>
            <a:r>
              <a:rPr lang="ru-RU" dirty="0"/>
              <a:t>за исполнением требований СТП возложена на Руководителей всех функций/ подразделений Управляющей </a:t>
            </a:r>
            <a:r>
              <a:rPr lang="ru-RU" dirty="0" smtClean="0"/>
              <a:t>организации/Предприятия/Общества.</a:t>
            </a:r>
            <a:endParaRPr lang="en-US" dirty="0" smtClean="0"/>
          </a:p>
          <a:p>
            <a:pPr lvl="0" algn="just" hangingPunct="0"/>
            <a:r>
              <a:rPr lang="ru-RU" dirty="0" smtClean="0"/>
              <a:t>Контроль за исполнением требований СТП возложен на Менеджера процесса.</a:t>
            </a:r>
            <a:endParaRPr lang="ru-RU" dirty="0" smtClean="0">
              <a:solidFill>
                <a:schemeClr val="tx1"/>
              </a:solidFill>
            </a:endParaRPr>
          </a:p>
        </p:txBody>
      </p:sp>
    </p:spTree>
    <p:extLst>
      <p:ext uri="{BB962C8B-B14F-4D97-AF65-F5344CB8AC3E}">
        <p14:creationId xmlns:p14="http://schemas.microsoft.com/office/powerpoint/2010/main" val="4058997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120944" y="210251"/>
            <a:ext cx="11880000" cy="313200"/>
          </a:xfrm>
          <a:prstGeom prst="rect">
            <a:avLst/>
          </a:prstGeom>
          <a:solidFill>
            <a:srgbClr val="008C95"/>
          </a:solidFill>
          <a:ln w="6350" cap="flat" cmpd="sng" algn="ctr">
            <a:solidFill>
              <a:srgbClr val="008C95"/>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09600" lvl="1" indent="-609600" fontAlgn="base">
              <a:spcBef>
                <a:spcPct val="0"/>
              </a:spcBef>
              <a:spcAft>
                <a:spcPct val="0"/>
              </a:spcAft>
            </a:pPr>
            <a:r>
              <a:rPr lang="ru-RU" sz="1200" b="1" dirty="0">
                <a:solidFill>
                  <a:schemeClr val="bg1"/>
                </a:solidFill>
                <a:latin typeface="Arial" panose="020B0604020202020204" pitchFamily="34" charset="0"/>
                <a:cs typeface="Arial" panose="020B0604020202020204" pitchFamily="34" charset="0"/>
              </a:rPr>
              <a:t>3</a:t>
            </a:r>
            <a:r>
              <a:rPr lang="ru-RU" sz="1100" b="1" dirty="0" smtClean="0">
                <a:solidFill>
                  <a:schemeClr val="bg1"/>
                </a:solidFill>
                <a:latin typeface="+mj-lt"/>
                <a:cs typeface="Arial" panose="020B0604020202020204" pitchFamily="34" charset="0"/>
              </a:rPr>
              <a:t>.1</a:t>
            </a:r>
            <a:r>
              <a:rPr lang="ru-RU" sz="1100" b="1" dirty="0">
                <a:solidFill>
                  <a:schemeClr val="bg1"/>
                </a:solidFill>
                <a:latin typeface="+mj-lt"/>
                <a:cs typeface="Arial" panose="020B0604020202020204" pitchFamily="34" charset="0"/>
              </a:rPr>
              <a:t>. Проведение общего анализа безопасности выполнения работы (АБВР) непосредственно каждым работником перед началом любой операции/ задачи</a:t>
            </a:r>
          </a:p>
        </p:txBody>
      </p:sp>
      <p:sp>
        <p:nvSpPr>
          <p:cNvPr id="14" name="TextBox 13"/>
          <p:cNvSpPr txBox="1"/>
          <p:nvPr/>
        </p:nvSpPr>
        <p:spPr>
          <a:xfrm>
            <a:off x="122213" y="549552"/>
            <a:ext cx="11880000" cy="2586129"/>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lvl="2" algn="just" hangingPunct="0">
              <a:tabLst>
                <a:tab pos="265113" algn="l"/>
              </a:tabLst>
            </a:pPr>
            <a:r>
              <a:rPr lang="ru-RU" sz="1100" dirty="0">
                <a:solidFill>
                  <a:schemeClr val="tx1"/>
                </a:solidFill>
              </a:rPr>
              <a:t>3</a:t>
            </a:r>
            <a:r>
              <a:rPr lang="ru-RU" sz="1100" dirty="0" smtClean="0">
                <a:solidFill>
                  <a:schemeClr val="tx1"/>
                </a:solidFill>
              </a:rPr>
              <a:t>.1.1 </a:t>
            </a:r>
            <a:r>
              <a:rPr lang="ru-RU" sz="1100" dirty="0">
                <a:solidFill>
                  <a:schemeClr val="tx1"/>
                </a:solidFill>
              </a:rPr>
              <a:t>АБВР проводится в соответствии с </a:t>
            </a:r>
            <a:r>
              <a:rPr lang="ru-RU" sz="1100" b="1" u="sng" dirty="0">
                <a:solidFill>
                  <a:schemeClr val="tx1"/>
                </a:solidFill>
                <a:hlinkClick r:id="rId2"/>
              </a:rPr>
              <a:t>Памяткой по проведению АБВР </a:t>
            </a:r>
            <a:r>
              <a:rPr lang="en-US" sz="1100" dirty="0">
                <a:solidFill>
                  <a:schemeClr val="tx1"/>
                </a:solidFill>
              </a:rPr>
              <a:t>(</a:t>
            </a:r>
            <a:r>
              <a:rPr lang="ru-RU" sz="1100" dirty="0">
                <a:solidFill>
                  <a:schemeClr val="tx1"/>
                </a:solidFill>
              </a:rPr>
              <a:t>методика «5 шагов к безопасности»</a:t>
            </a:r>
            <a:r>
              <a:rPr lang="en-US" sz="1100" dirty="0">
                <a:solidFill>
                  <a:schemeClr val="tx1"/>
                </a:solidFill>
              </a:rPr>
              <a:t>)</a:t>
            </a:r>
            <a:r>
              <a:rPr lang="ru-RU" sz="1100" dirty="0">
                <a:solidFill>
                  <a:schemeClr val="tx1"/>
                </a:solidFill>
              </a:rPr>
              <a:t> </a:t>
            </a:r>
          </a:p>
          <a:p>
            <a:pPr marL="0" lvl="2" algn="just" hangingPunct="0">
              <a:tabLst>
                <a:tab pos="265113" algn="l"/>
              </a:tabLst>
            </a:pPr>
            <a:r>
              <a:rPr lang="ru-RU" sz="1100" dirty="0" smtClean="0">
                <a:solidFill>
                  <a:schemeClr val="tx1"/>
                </a:solidFill>
              </a:rPr>
              <a:t>3.1.2 </a:t>
            </a:r>
            <a:r>
              <a:rPr lang="ru-RU" sz="1100" dirty="0">
                <a:solidFill>
                  <a:schemeClr val="tx1"/>
                </a:solidFill>
              </a:rPr>
              <a:t>АБВР может проводиться:</a:t>
            </a:r>
          </a:p>
          <a:p>
            <a:pPr algn="just" hangingPunct="0"/>
            <a:r>
              <a:rPr lang="ru-RU" dirty="0"/>
              <a:t>работником самостоятельно без выполнения записей;</a:t>
            </a:r>
          </a:p>
          <a:p>
            <a:pPr algn="just" hangingPunct="0"/>
            <a:r>
              <a:rPr lang="ru-RU" dirty="0"/>
              <a:t>работником совместно с непосредственным руководителем без выполнения записей</a:t>
            </a:r>
          </a:p>
          <a:p>
            <a:pPr marL="0" lvl="2" algn="just"/>
            <a:r>
              <a:rPr lang="ru-RU" sz="1100" dirty="0" smtClean="0">
                <a:solidFill>
                  <a:schemeClr val="tx1"/>
                </a:solidFill>
              </a:rPr>
              <a:t>3.1.3 </a:t>
            </a:r>
            <a:r>
              <a:rPr lang="ru-RU" sz="1100" dirty="0">
                <a:solidFill>
                  <a:schemeClr val="tx1"/>
                </a:solidFill>
              </a:rPr>
              <a:t>Если работник не может провести АБВР или не может на практике применить </a:t>
            </a:r>
            <a:r>
              <a:rPr lang="ru-RU" sz="1100" dirty="0" smtClean="0">
                <a:solidFill>
                  <a:schemeClr val="tx1"/>
                </a:solidFill>
              </a:rPr>
              <a:t>необходимые меры </a:t>
            </a:r>
            <a:r>
              <a:rPr lang="ru-RU" sz="1100" dirty="0">
                <a:solidFill>
                  <a:schemeClr val="tx1"/>
                </a:solidFill>
              </a:rPr>
              <a:t>защиты от источников опасности, он не должен начинать или </a:t>
            </a:r>
            <a:r>
              <a:rPr lang="ru-RU" sz="1100" dirty="0" smtClean="0">
                <a:solidFill>
                  <a:schemeClr val="tx1"/>
                </a:solidFill>
              </a:rPr>
              <a:t>обязан </a:t>
            </a:r>
            <a:r>
              <a:rPr lang="ru-RU" sz="1100" dirty="0">
                <a:solidFill>
                  <a:schemeClr val="tx1"/>
                </a:solidFill>
              </a:rPr>
              <a:t>прекратить уже начатую работу</a:t>
            </a:r>
            <a:r>
              <a:rPr lang="ru-RU" sz="1100" dirty="0">
                <a:solidFill>
                  <a:schemeClr val="tx1"/>
                </a:solidFill>
              </a:rPr>
              <a:t> </a:t>
            </a:r>
            <a:r>
              <a:rPr lang="ru-RU" sz="1100" dirty="0">
                <a:solidFill>
                  <a:schemeClr val="tx1"/>
                </a:solidFill>
              </a:rPr>
              <a:t>и сообщить </a:t>
            </a:r>
            <a:r>
              <a:rPr lang="ru-RU" sz="1100" dirty="0" smtClean="0">
                <a:solidFill>
                  <a:schemeClr val="tx1"/>
                </a:solidFill>
              </a:rPr>
              <a:t>о причинах </a:t>
            </a:r>
            <a:r>
              <a:rPr lang="ru-RU" sz="1100" dirty="0">
                <a:solidFill>
                  <a:schemeClr val="tx1"/>
                </a:solidFill>
              </a:rPr>
              <a:t>непосредственному руководителю</a:t>
            </a:r>
            <a:r>
              <a:rPr lang="ru-RU" sz="1100" dirty="0" smtClean="0">
                <a:solidFill>
                  <a:schemeClr val="tx1"/>
                </a:solidFill>
              </a:rPr>
              <a:t>. Руководитель, в свою очередь должен поблагодарить работника за приверженность безопасности и организацию мер защиты, позволяющих продолжить выполнять работу безопасно.</a:t>
            </a:r>
          </a:p>
          <a:p>
            <a:pPr marL="0" lvl="2" algn="just"/>
            <a:r>
              <a:rPr lang="ru-RU" sz="1100" dirty="0" smtClean="0">
                <a:solidFill>
                  <a:schemeClr val="tx1"/>
                </a:solidFill>
              </a:rPr>
              <a:t>3.1.4 </a:t>
            </a:r>
            <a:r>
              <a:rPr lang="ru-RU" sz="1100" dirty="0">
                <a:solidFill>
                  <a:schemeClr val="tx1"/>
                </a:solidFill>
              </a:rPr>
              <a:t>Если возникли новые опасности, изменились условия в ходе выполнения работы (например, изменения погодных условий, изменение состояния дорожного покрытия, изменение состава воздуха рабочей зоны, выход из строя оборудования, возникновения непредвиденной угрозы для здоровья сотрудника) необходимо остановить работу и провести АБВР заново согласно Памятке по проведению АБВР</a:t>
            </a:r>
            <a:r>
              <a:rPr lang="ru-RU" sz="1100" dirty="0" smtClean="0">
                <a:solidFill>
                  <a:schemeClr val="tx1"/>
                </a:solidFill>
              </a:rPr>
              <a:t>.</a:t>
            </a:r>
          </a:p>
          <a:p>
            <a:pPr marL="0" lvl="2" algn="just"/>
            <a:r>
              <a:rPr lang="ru-RU" sz="1100" dirty="0" smtClean="0">
                <a:solidFill>
                  <a:schemeClr val="tx1"/>
                </a:solidFill>
              </a:rPr>
              <a:t>3.1.5 </a:t>
            </a:r>
            <a:r>
              <a:rPr lang="ru-RU" sz="1100" dirty="0">
                <a:solidFill>
                  <a:schemeClr val="tx1"/>
                </a:solidFill>
              </a:rPr>
              <a:t>При возникновении </a:t>
            </a:r>
            <a:r>
              <a:rPr lang="ru-RU" sz="1100" dirty="0" smtClean="0">
                <a:solidFill>
                  <a:schemeClr val="tx1"/>
                </a:solidFill>
              </a:rPr>
              <a:t>затруднений относительно </a:t>
            </a:r>
            <a:r>
              <a:rPr lang="ru-RU" sz="1100" dirty="0">
                <a:solidFill>
                  <a:schemeClr val="tx1"/>
                </a:solidFill>
              </a:rPr>
              <a:t>возможности безопасного выполнения работ </a:t>
            </a:r>
            <a:r>
              <a:rPr lang="ru-RU" sz="1100" dirty="0" smtClean="0">
                <a:solidFill>
                  <a:schemeClr val="tx1"/>
                </a:solidFill>
              </a:rPr>
              <a:t>у работника </a:t>
            </a:r>
            <a:r>
              <a:rPr lang="ru-RU" sz="1100" dirty="0">
                <a:solidFill>
                  <a:schemeClr val="tx1"/>
                </a:solidFill>
              </a:rPr>
              <a:t>и </a:t>
            </a:r>
            <a:r>
              <a:rPr lang="ru-RU" sz="1100" dirty="0" smtClean="0">
                <a:solidFill>
                  <a:schemeClr val="tx1"/>
                </a:solidFill>
              </a:rPr>
              <a:t>руководителя необходимо обратиться </a:t>
            </a:r>
            <a:r>
              <a:rPr lang="ru-RU" sz="1100" dirty="0">
                <a:solidFill>
                  <a:schemeClr val="tx1"/>
                </a:solidFill>
              </a:rPr>
              <a:t>в службу ОТ и ПБ Предприятия либо в функцию ОТ и ПБ УО</a:t>
            </a:r>
            <a:r>
              <a:rPr lang="ru-RU" sz="1100" dirty="0" smtClean="0">
                <a:solidFill>
                  <a:schemeClr val="tx1"/>
                </a:solidFill>
              </a:rPr>
              <a:t>.</a:t>
            </a:r>
          </a:p>
          <a:p>
            <a:pPr marL="0" lvl="2" algn="just"/>
            <a:r>
              <a:rPr lang="ru-RU" sz="1100" dirty="0" smtClean="0">
                <a:solidFill>
                  <a:schemeClr val="tx1"/>
                </a:solidFill>
              </a:rPr>
              <a:t>3.1.6  </a:t>
            </a:r>
            <a:r>
              <a:rPr lang="ru-RU" sz="1100" dirty="0">
                <a:solidFill>
                  <a:schemeClr val="tx1"/>
                </a:solidFill>
              </a:rPr>
              <a:t>Руководитель участвует в проведении АБВР совместно с работником в случаях:</a:t>
            </a:r>
          </a:p>
          <a:p>
            <a:pPr marL="171450" lvl="2" indent="-171450" algn="just">
              <a:buClr>
                <a:srgbClr val="008C95"/>
              </a:buClr>
              <a:buFont typeface="Wingdings" panose="05000000000000000000" pitchFamily="2" charset="2"/>
              <a:buChar char="§"/>
            </a:pPr>
            <a:r>
              <a:rPr lang="ru-RU" sz="1100" dirty="0">
                <a:solidFill>
                  <a:schemeClr val="tx1"/>
                </a:solidFill>
              </a:rPr>
              <a:t>если руководитель считает это необходимым для обеспечения качества проведения АБВР (по решению руководителя АБВР проводится в устной или письменной форме);</a:t>
            </a:r>
          </a:p>
          <a:p>
            <a:pPr marL="171450" lvl="2" indent="-171450" algn="just">
              <a:buClr>
                <a:srgbClr val="008C95"/>
              </a:buClr>
              <a:buFont typeface="Wingdings" panose="05000000000000000000" pitchFamily="2" charset="2"/>
              <a:buChar char="§"/>
            </a:pPr>
            <a:r>
              <a:rPr lang="ru-RU" sz="1100" dirty="0">
                <a:solidFill>
                  <a:schemeClr val="tx1"/>
                </a:solidFill>
              </a:rPr>
              <a:t>если при самостоятельном проведении АБВР работник пришел к выводу о невозможности начинать </a:t>
            </a:r>
            <a:r>
              <a:rPr lang="ru-RU" sz="1100" dirty="0" smtClean="0">
                <a:solidFill>
                  <a:schemeClr val="tx1"/>
                </a:solidFill>
              </a:rPr>
              <a:t>работу. </a:t>
            </a:r>
          </a:p>
        </p:txBody>
      </p:sp>
      <p:sp>
        <p:nvSpPr>
          <p:cNvPr id="15" name="Прямоугольник 14"/>
          <p:cNvSpPr/>
          <p:nvPr/>
        </p:nvSpPr>
        <p:spPr>
          <a:xfrm>
            <a:off x="120944" y="3134991"/>
            <a:ext cx="11880000" cy="313365"/>
          </a:xfrm>
          <a:prstGeom prst="rect">
            <a:avLst/>
          </a:prstGeom>
          <a:solidFill>
            <a:srgbClr val="008C95"/>
          </a:solidFill>
          <a:ln w="6350" cap="flat" cmpd="sng" algn="ctr">
            <a:solidFill>
              <a:srgbClr val="008C95"/>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1" fontAlgn="base">
              <a:spcBef>
                <a:spcPct val="0"/>
              </a:spcBef>
              <a:spcAft>
                <a:spcPct val="0"/>
              </a:spcAft>
            </a:pPr>
            <a:r>
              <a:rPr lang="ru-RU" sz="1200" b="1" dirty="0">
                <a:solidFill>
                  <a:schemeClr val="bg1"/>
                </a:solidFill>
                <a:latin typeface="Arial" panose="020B0604020202020204" pitchFamily="34" charset="0"/>
                <a:cs typeface="Arial" panose="020B0604020202020204" pitchFamily="34" charset="0"/>
              </a:rPr>
              <a:t>3</a:t>
            </a:r>
            <a:r>
              <a:rPr lang="ru-RU" sz="1100" b="1" dirty="0" smtClean="0">
                <a:solidFill>
                  <a:schemeClr val="bg1"/>
                </a:solidFill>
                <a:latin typeface="+mj-lt"/>
                <a:cs typeface="Arial" panose="020B0604020202020204" pitchFamily="34" charset="0"/>
              </a:rPr>
              <a:t>.2. </a:t>
            </a:r>
            <a:r>
              <a:rPr lang="ru-RU" sz="1100" b="1" dirty="0">
                <a:solidFill>
                  <a:schemeClr val="bg1"/>
                </a:solidFill>
                <a:latin typeface="+mj-lt"/>
                <a:cs typeface="Arial" panose="020B0604020202020204" pitchFamily="34" charset="0"/>
              </a:rPr>
              <a:t>Систематическая идентификация всех источников опасностей и оценка связанных с ними рисков в области охраны здоровья и безопасности труда </a:t>
            </a:r>
            <a:r>
              <a:rPr lang="ru-RU" sz="1100" b="1" dirty="0" smtClean="0">
                <a:solidFill>
                  <a:schemeClr val="bg1"/>
                </a:solidFill>
                <a:latin typeface="+mj-lt"/>
                <a:cs typeface="Arial" panose="020B0604020202020204" pitchFamily="34" charset="0"/>
              </a:rPr>
              <a:t>работников на </a:t>
            </a:r>
            <a:r>
              <a:rPr lang="ru-RU" sz="1100" b="1" dirty="0">
                <a:solidFill>
                  <a:schemeClr val="bg1"/>
                </a:solidFill>
                <a:latin typeface="+mj-lt"/>
                <a:cs typeface="Arial" panose="020B0604020202020204" pitchFamily="34" charset="0"/>
              </a:rPr>
              <a:t>рабочих </a:t>
            </a:r>
            <a:r>
              <a:rPr lang="ru-RU" sz="1100" b="1" dirty="0" smtClean="0">
                <a:solidFill>
                  <a:schemeClr val="bg1"/>
                </a:solidFill>
                <a:latin typeface="+mj-lt"/>
                <a:cs typeface="Arial" panose="020B0604020202020204" pitchFamily="34" charset="0"/>
              </a:rPr>
              <a:t>местах</a:t>
            </a:r>
            <a:endParaRPr lang="ru-RU" sz="1100" b="1" dirty="0">
              <a:solidFill>
                <a:schemeClr val="bg1"/>
              </a:solidFill>
              <a:latin typeface="+mj-lt"/>
              <a:cs typeface="Arial" panose="020B0604020202020204" pitchFamily="34" charset="0"/>
            </a:endParaRPr>
          </a:p>
        </p:txBody>
      </p:sp>
      <p:sp>
        <p:nvSpPr>
          <p:cNvPr id="16" name="TextBox 15"/>
          <p:cNvSpPr txBox="1"/>
          <p:nvPr/>
        </p:nvSpPr>
        <p:spPr>
          <a:xfrm>
            <a:off x="120944" y="3465595"/>
            <a:ext cx="11880000" cy="2872456"/>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algn="just">
              <a:buNone/>
              <a:tabLst>
                <a:tab pos="88900" algn="l"/>
              </a:tabLst>
            </a:pPr>
            <a:r>
              <a:rPr lang="ru-RU" dirty="0" smtClean="0"/>
              <a:t>3.2.1</a:t>
            </a:r>
            <a:r>
              <a:rPr lang="ru-RU" dirty="0"/>
              <a:t>. Идентификация всех источников опасностей и оценка связанных с ними рисков в области </a:t>
            </a:r>
            <a:r>
              <a:rPr lang="ru-RU" dirty="0" err="1"/>
              <a:t>ОЗиБТ</a:t>
            </a:r>
            <a:r>
              <a:rPr lang="ru-RU" dirty="0"/>
              <a:t> работников на рабочих местах проводится в соответствии с </a:t>
            </a:r>
            <a:r>
              <a:rPr lang="ru-RU" b="1" u="sng" dirty="0">
                <a:hlinkClick r:id="rId2"/>
              </a:rPr>
              <a:t>«Методикой идентификации опасностей и оценки рисков на рабочих местах». </a:t>
            </a:r>
            <a:endParaRPr lang="ru-RU" b="1" u="sng" dirty="0" smtClean="0"/>
          </a:p>
          <a:p>
            <a:pPr marL="0" indent="0" algn="just">
              <a:buNone/>
            </a:pPr>
            <a:r>
              <a:rPr lang="ru-RU" dirty="0" smtClean="0"/>
              <a:t>3.2.2 </a:t>
            </a:r>
            <a:r>
              <a:rPr lang="ru-RU" dirty="0"/>
              <a:t>Идентификация опасностей и оценка рисков на рабочих местах</a:t>
            </a:r>
            <a:r>
              <a:rPr lang="en-US" dirty="0"/>
              <a:t> </a:t>
            </a:r>
            <a:r>
              <a:rPr lang="ru-RU" dirty="0"/>
              <a:t>проводится в случаях (но не ограничиваясь ими):</a:t>
            </a:r>
          </a:p>
          <a:p>
            <a:pPr algn="just" hangingPunct="0"/>
            <a:r>
              <a:rPr lang="ru-RU" dirty="0"/>
              <a:t>организации новых рабочих мест, изменения организационной структуры, повлекшее изменение должностных обязанностей и зон обслуживания;</a:t>
            </a:r>
          </a:p>
          <a:p>
            <a:pPr algn="just" hangingPunct="0"/>
            <a:r>
              <a:rPr lang="ru-RU" dirty="0"/>
              <a:t>модернизации, реконструкции, замены оборудования;</a:t>
            </a:r>
          </a:p>
          <a:p>
            <a:pPr algn="just" hangingPunct="0"/>
            <a:r>
              <a:rPr lang="ru-RU" dirty="0"/>
              <a:t>изменений в производственном процессе, в том числе: незапланированных изменений производственных процессов, в результате которых могут появиться новые опасности и риски и/или изменится значимость имеющихся; </a:t>
            </a:r>
          </a:p>
          <a:p>
            <a:pPr algn="just" hangingPunct="0"/>
            <a:r>
              <a:rPr lang="ru-RU" dirty="0"/>
              <a:t>изменения законодательных требований, касающихся идентифицированных опасностей и рисков и/или соответствующих мер управления;</a:t>
            </a:r>
          </a:p>
          <a:p>
            <a:pPr algn="just" hangingPunct="0"/>
            <a:r>
              <a:rPr lang="ru-RU" dirty="0"/>
              <a:t>изменения условий труда и/или порядка выполнения работ;</a:t>
            </a:r>
          </a:p>
          <a:p>
            <a:pPr algn="just" hangingPunct="0"/>
            <a:r>
              <a:rPr lang="ru-RU" dirty="0"/>
              <a:t>возникновения несчастных случаев, аварий и инцидентов, </a:t>
            </a:r>
            <a:r>
              <a:rPr lang="ru-RU" dirty="0" smtClean="0"/>
              <a:t>д</a:t>
            </a:r>
            <a:r>
              <a:rPr lang="ru-RU" dirty="0" smtClean="0"/>
              <a:t>ругих </a:t>
            </a:r>
            <a:r>
              <a:rPr lang="ru-RU" dirty="0" smtClean="0"/>
              <a:t>происшествий</a:t>
            </a:r>
            <a:r>
              <a:rPr lang="ru-RU" dirty="0"/>
              <a:t>, в </a:t>
            </a:r>
            <a:r>
              <a:rPr lang="ru-RU" dirty="0" err="1"/>
              <a:t>т.ч</a:t>
            </a:r>
            <a:r>
              <a:rPr lang="ru-RU" dirty="0"/>
              <a:t>. на других предприятиях со схожими опасными и вредными </a:t>
            </a:r>
            <a:r>
              <a:rPr lang="ru-RU" dirty="0" smtClean="0"/>
              <a:t>факторами;</a:t>
            </a:r>
            <a:endParaRPr lang="ru-RU" dirty="0"/>
          </a:p>
          <a:p>
            <a:pPr algn="just" hangingPunct="0"/>
            <a:r>
              <a:rPr lang="ru-RU" dirty="0"/>
              <a:t>выявления не идентифицированных опасных и вредных факторов и неправильно оцененных рисков по результатам внутренних и внешних аудитов, ПАБ, в рамках реализации программы Безопасность без компромиссов, всех видов контроля;</a:t>
            </a:r>
          </a:p>
          <a:p>
            <a:pPr algn="just" hangingPunct="0"/>
            <a:r>
              <a:rPr lang="ru-RU" dirty="0"/>
              <a:t>необходимости оценки после выполнения запланированных мероприятий, направленных на улучшение условий труда работников, снижение уровней рисков</a:t>
            </a:r>
            <a:r>
              <a:rPr lang="ru-RU" dirty="0" smtClean="0"/>
              <a:t>.</a:t>
            </a:r>
          </a:p>
          <a:p>
            <a:pPr marL="0" indent="0" algn="just" hangingPunct="0">
              <a:buNone/>
            </a:pPr>
            <a:r>
              <a:rPr lang="ru-RU" dirty="0"/>
              <a:t>3.2.3 Идентификация опасностей и оценка рисков может быть проведена частично на рабочем месте, то есть только там, где произошли изменения.</a:t>
            </a:r>
          </a:p>
          <a:p>
            <a:pPr marL="0" indent="0" algn="just" hangingPunct="0">
              <a:buNone/>
            </a:pPr>
            <a:r>
              <a:rPr lang="ru-RU" dirty="0"/>
              <a:t>3.2.4 Во всех случаях, когда это возможно, оценка риска должна проводиться до внедрения изменений</a:t>
            </a:r>
            <a:r>
              <a:rPr lang="ru-RU" dirty="0" smtClean="0"/>
              <a:t>.</a:t>
            </a:r>
          </a:p>
        </p:txBody>
      </p:sp>
      <p:sp>
        <p:nvSpPr>
          <p:cNvPr id="6" name="TextBox 5"/>
          <p:cNvSpPr txBox="1"/>
          <p:nvPr/>
        </p:nvSpPr>
        <p:spPr>
          <a:xfrm>
            <a:off x="156000" y="6627600"/>
            <a:ext cx="7471620" cy="11006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defTabSz="1710472">
              <a:buNone/>
            </a:pPr>
            <a:r>
              <a:rPr lang="ru-RU" sz="1050" i="1" dirty="0">
                <a:solidFill>
                  <a:srgbClr val="008C95"/>
                </a:solidFill>
              </a:rPr>
              <a:t>Разработчик: </a:t>
            </a:r>
            <a:r>
              <a:rPr lang="ru-RU" sz="1050" i="1" dirty="0" smtClean="0">
                <a:solidFill>
                  <a:srgbClr val="008C95"/>
                </a:solidFill>
              </a:rPr>
              <a:t>Гарбер Е.Г., (Охрана труда  промышленная безопасность)</a:t>
            </a:r>
            <a:endParaRPr lang="ru-RU" sz="1050" i="1" dirty="0">
              <a:solidFill>
                <a:srgbClr val="008C95"/>
              </a:solidFill>
            </a:endParaRPr>
          </a:p>
          <a:p>
            <a:pPr marL="0" lvl="0" indent="0" defTabSz="1710472">
              <a:buNone/>
            </a:pPr>
            <a:endParaRPr lang="ru-RU" sz="1050" b="1" dirty="0"/>
          </a:p>
        </p:txBody>
      </p:sp>
    </p:spTree>
    <p:extLst>
      <p:ext uri="{BB962C8B-B14F-4D97-AF65-F5344CB8AC3E}">
        <p14:creationId xmlns:p14="http://schemas.microsoft.com/office/powerpoint/2010/main" val="10870349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47838" y="233084"/>
            <a:ext cx="11880000" cy="5719482"/>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lvl="3" algn="just" hangingPunct="0"/>
            <a:r>
              <a:rPr lang="ru-RU" sz="1100" dirty="0">
                <a:solidFill>
                  <a:schemeClr val="tx1"/>
                </a:solidFill>
              </a:rPr>
              <a:t>3.2.5 Основой процесса идентификации существующих опасностей является информация на основе результатов анкетирования работников подразделений Предприятий/функций УО с занесением данных в Анкету опасностей и связанных с ними рисков на рабочем месте (Анкета </a:t>
            </a:r>
            <a:r>
              <a:rPr lang="ru-RU" sz="1100" dirty="0" err="1">
                <a:solidFill>
                  <a:schemeClr val="tx1"/>
                </a:solidFill>
              </a:rPr>
              <a:t>ОиР</a:t>
            </a:r>
            <a:r>
              <a:rPr lang="ru-RU" sz="1100" dirty="0">
                <a:solidFill>
                  <a:schemeClr val="tx1"/>
                </a:solidFill>
              </a:rPr>
              <a:t>), с последующем анализом в соответствии с Правилами. </a:t>
            </a:r>
            <a:endParaRPr lang="en-US" sz="1100" dirty="0">
              <a:solidFill>
                <a:schemeClr val="tx1"/>
              </a:solidFill>
            </a:endParaRPr>
          </a:p>
          <a:p>
            <a:pPr marL="0" lvl="3" algn="just" hangingPunct="0"/>
            <a:r>
              <a:rPr lang="ru-RU" sz="1100" dirty="0">
                <a:solidFill>
                  <a:schemeClr val="tx1"/>
                </a:solidFill>
              </a:rPr>
              <a:t>3.2.6 При выборе оптимальных мер управления высокими и средними рисками необходимо учитывать следующие факторы:</a:t>
            </a:r>
          </a:p>
          <a:p>
            <a:pPr marL="171450" lvl="3" indent="-171450" algn="just" hangingPunct="0">
              <a:buClr>
                <a:srgbClr val="008C95"/>
              </a:buClr>
              <a:buFont typeface="Wingdings" panose="05000000000000000000" pitchFamily="2" charset="2"/>
              <a:buChar char="§"/>
            </a:pPr>
            <a:r>
              <a:rPr lang="ru-RU" sz="1100" dirty="0">
                <a:solidFill>
                  <a:schemeClr val="tx1"/>
                </a:solidFill>
              </a:rPr>
              <a:t>организационную и техническую выполнимость планируемых мер;</a:t>
            </a:r>
          </a:p>
          <a:p>
            <a:pPr marL="171450" lvl="3" indent="-171450" algn="just" hangingPunct="0">
              <a:buClr>
                <a:srgbClr val="008C95"/>
              </a:buClr>
              <a:buFont typeface="Wingdings" panose="05000000000000000000" pitchFamily="2" charset="2"/>
              <a:buChar char="§"/>
            </a:pPr>
            <a:r>
              <a:rPr lang="ru-RU" sz="1100" dirty="0">
                <a:solidFill>
                  <a:schemeClr val="tx1"/>
                </a:solidFill>
              </a:rPr>
              <a:t>ожидаемую степень снижения риска;</a:t>
            </a:r>
          </a:p>
          <a:p>
            <a:pPr marL="171450" lvl="3" indent="-171450" algn="just" hangingPunct="0">
              <a:buClr>
                <a:srgbClr val="008C95"/>
              </a:buClr>
              <a:buFont typeface="Wingdings" panose="05000000000000000000" pitchFamily="2" charset="2"/>
              <a:buChar char="§"/>
            </a:pPr>
            <a:r>
              <a:rPr lang="ru-RU" sz="1100" dirty="0">
                <a:solidFill>
                  <a:schemeClr val="tx1"/>
                </a:solidFill>
              </a:rPr>
              <a:t>н</a:t>
            </a:r>
            <a:r>
              <a:rPr lang="ru-RU" sz="1100" dirty="0" smtClean="0">
                <a:solidFill>
                  <a:schemeClr val="tx1"/>
                </a:solidFill>
              </a:rPr>
              <a:t>еобходимость дополнительных затрат </a:t>
            </a:r>
            <a:r>
              <a:rPr lang="ru-RU" sz="1100" dirty="0">
                <a:solidFill>
                  <a:schemeClr val="tx1"/>
                </a:solidFill>
              </a:rPr>
              <a:t>на реализацию мероприятий;</a:t>
            </a:r>
          </a:p>
          <a:p>
            <a:pPr marL="171450" lvl="3" indent="-171450" algn="just" hangingPunct="0">
              <a:buClr>
                <a:srgbClr val="008C95"/>
              </a:buClr>
              <a:buFont typeface="Wingdings" panose="05000000000000000000" pitchFamily="2" charset="2"/>
              <a:buChar char="§"/>
            </a:pPr>
            <a:r>
              <a:rPr lang="ru-RU" sz="1100" dirty="0">
                <a:solidFill>
                  <a:schemeClr val="tx1"/>
                </a:solidFill>
              </a:rPr>
              <a:t>возможные новые риски для здоровья работников, связанные с реализацией мероприятий.</a:t>
            </a:r>
          </a:p>
          <a:p>
            <a:pPr marL="0" lvl="3" algn="just" hangingPunct="0"/>
            <a:r>
              <a:rPr lang="ru-RU" sz="1100" dirty="0" smtClean="0">
                <a:solidFill>
                  <a:schemeClr val="tx1"/>
                </a:solidFill>
              </a:rPr>
              <a:t>3.2.7  </a:t>
            </a:r>
            <a:r>
              <a:rPr lang="ru-RU" sz="1100" dirty="0">
                <a:solidFill>
                  <a:schemeClr val="tx1"/>
                </a:solidFill>
              </a:rPr>
              <a:t>Приоритетными являются те меры, которые могут дать максимальный эффект по снижению риска с минимальными усилиями и затратами, и должны разрабатываться с учетом иерархии  </a:t>
            </a:r>
            <a:r>
              <a:rPr lang="ru-RU" sz="1100" b="1" u="sng" dirty="0">
                <a:solidFill>
                  <a:schemeClr val="tx1"/>
                </a:solidFill>
                <a:hlinkClick r:id="rId2"/>
              </a:rPr>
              <a:t>Мер по предотвращению и снижению риска</a:t>
            </a:r>
            <a:r>
              <a:rPr lang="ru-RU" sz="1100" dirty="0" smtClean="0">
                <a:solidFill>
                  <a:schemeClr val="tx1"/>
                </a:solidFill>
                <a:hlinkClick r:id="rId3"/>
              </a:rPr>
              <a:t>.</a:t>
            </a:r>
            <a:r>
              <a:rPr lang="ru-RU" sz="1100" dirty="0" smtClean="0">
                <a:solidFill>
                  <a:schemeClr val="tx1"/>
                </a:solidFill>
              </a:rPr>
              <a:t> </a:t>
            </a:r>
          </a:p>
          <a:p>
            <a:pPr marL="0" lvl="3" algn="just" hangingPunct="0"/>
            <a:r>
              <a:rPr lang="ru-RU" sz="1100" dirty="0" smtClean="0">
                <a:solidFill>
                  <a:schemeClr val="tx1"/>
                </a:solidFill>
              </a:rPr>
              <a:t>3.2.8 </a:t>
            </a:r>
            <a:r>
              <a:rPr lang="ru-RU" sz="1100" dirty="0">
                <a:solidFill>
                  <a:schemeClr val="tx1"/>
                </a:solidFill>
              </a:rPr>
              <a:t>Руководитель подразделения/старший менеджер при осуществлении случаев (но не ограничиваясь ими) указанных в п. </a:t>
            </a:r>
            <a:r>
              <a:rPr lang="ru-RU" sz="1100" dirty="0" smtClean="0">
                <a:solidFill>
                  <a:schemeClr val="tx1"/>
                </a:solidFill>
              </a:rPr>
              <a:t>3.2.2 </a:t>
            </a:r>
            <a:r>
              <a:rPr lang="ru-RU" sz="1100" dirty="0">
                <a:solidFill>
                  <a:schemeClr val="tx1"/>
                </a:solidFill>
              </a:rPr>
              <a:t>дополняет разработанную Анкету </a:t>
            </a:r>
            <a:r>
              <a:rPr lang="ru-RU" sz="1100" dirty="0" err="1">
                <a:solidFill>
                  <a:schemeClr val="tx1"/>
                </a:solidFill>
              </a:rPr>
              <a:t>ОиР</a:t>
            </a:r>
            <a:r>
              <a:rPr lang="ru-RU" sz="1100" dirty="0">
                <a:solidFill>
                  <a:schemeClr val="tx1"/>
                </a:solidFill>
              </a:rPr>
              <a:t> новыми опасностями/актуализирует оценку </a:t>
            </a:r>
            <a:r>
              <a:rPr lang="ru-RU" sz="1100" dirty="0" smtClean="0">
                <a:solidFill>
                  <a:schemeClr val="tx1"/>
                </a:solidFill>
              </a:rPr>
              <a:t>риска, в срок в соответствии с </a:t>
            </a:r>
            <a:r>
              <a:rPr lang="ru-RU" sz="1100" dirty="0" smtClean="0">
                <a:solidFill>
                  <a:schemeClr val="tx1"/>
                </a:solidFill>
              </a:rPr>
              <a:t>алгоритмом идентификации риска и включения выявленного риска в Реестр рисков предприятия (РРП) СТП СР/01-02-02/ПР07 «Порядок по управлению рисками в производстве».</a:t>
            </a:r>
            <a:endParaRPr lang="ru-RU" sz="1100" dirty="0" smtClean="0">
              <a:solidFill>
                <a:schemeClr val="tx1"/>
              </a:solidFill>
            </a:endParaRPr>
          </a:p>
          <a:p>
            <a:pPr marL="0" lvl="3" algn="just" hangingPunct="0"/>
            <a:r>
              <a:rPr lang="ru-RU" sz="1100" dirty="0" smtClean="0">
                <a:solidFill>
                  <a:schemeClr val="tx1"/>
                </a:solidFill>
              </a:rPr>
              <a:t>3.2.9 </a:t>
            </a:r>
            <a:r>
              <a:rPr lang="ru-RU" sz="1100" dirty="0">
                <a:solidFill>
                  <a:schemeClr val="tx1"/>
                </a:solidFill>
              </a:rPr>
              <a:t>Руководители подразделений </a:t>
            </a:r>
            <a:r>
              <a:rPr lang="ru-RU" sz="1100" dirty="0" smtClean="0">
                <a:solidFill>
                  <a:schemeClr val="tx1"/>
                </a:solidFill>
              </a:rPr>
              <a:t>осуществляют </a:t>
            </a:r>
            <a:r>
              <a:rPr lang="ru-RU" sz="1100" dirty="0">
                <a:solidFill>
                  <a:schemeClr val="tx1"/>
                </a:solidFill>
              </a:rPr>
              <a:t>контроль за реализацией мероприятий по управлению рисками травматизма подразделения. Перенос сроков / отмена выполнения мероприятий проводится после согласования с руководителем службы ОТ и ПБ Предприятия/УО</a:t>
            </a:r>
            <a:r>
              <a:rPr lang="ru-RU" sz="1100" dirty="0" smtClean="0">
                <a:solidFill>
                  <a:schemeClr val="tx1"/>
                </a:solidFill>
              </a:rPr>
              <a:t>. При </a:t>
            </a:r>
            <a:r>
              <a:rPr lang="ru-RU" sz="1100" dirty="0" smtClean="0">
                <a:solidFill>
                  <a:schemeClr val="tx1"/>
                </a:solidFill>
              </a:rPr>
              <a:t>управлении </a:t>
            </a:r>
            <a:r>
              <a:rPr lang="ru-RU" sz="1100" dirty="0" smtClean="0">
                <a:solidFill>
                  <a:schemeClr val="tx1"/>
                </a:solidFill>
              </a:rPr>
              <a:t>рисками включенными в  РРП, следует руководствоваться </a:t>
            </a:r>
            <a:r>
              <a:rPr lang="ru-RU" sz="1100" dirty="0" smtClean="0">
                <a:solidFill>
                  <a:schemeClr val="tx1"/>
                </a:solidFill>
              </a:rPr>
              <a:t>требованиям </a:t>
            </a:r>
            <a:r>
              <a:rPr lang="ru-RU" sz="1100" dirty="0">
                <a:solidFill>
                  <a:schemeClr val="tx1"/>
                </a:solidFill>
              </a:rPr>
              <a:t>СТП СР/01-02-02/ПР07 «Порядок по управлению рисками в производстве</a:t>
            </a:r>
            <a:r>
              <a:rPr lang="ru-RU" sz="1100" dirty="0" smtClean="0">
                <a:solidFill>
                  <a:schemeClr val="tx1"/>
                </a:solidFill>
              </a:rPr>
              <a:t>».</a:t>
            </a:r>
            <a:endParaRPr lang="ru-RU" sz="1100" dirty="0">
              <a:solidFill>
                <a:schemeClr val="tx1"/>
              </a:solidFill>
            </a:endParaRPr>
          </a:p>
          <a:p>
            <a:pPr marL="0" lvl="3" algn="just" hangingPunct="0"/>
            <a:r>
              <a:rPr lang="ru-RU" sz="1100" dirty="0" smtClean="0">
                <a:solidFill>
                  <a:schemeClr val="tx1"/>
                </a:solidFill>
              </a:rPr>
              <a:t>3.2.10 </a:t>
            </a:r>
            <a:r>
              <a:rPr lang="ru-RU" sz="1100" dirty="0">
                <a:solidFill>
                  <a:schemeClr val="tx1"/>
                </a:solidFill>
              </a:rPr>
              <a:t>Организация анкетирования в подразделениях Предприятия осуществляется руководителями подразделений, в административных подразделениях Предприятия - Руководителем по ОТ и ПБ Предприятия. В УО данная работа осуществляется руководителем направления ОТ, Т и ПБ, ЧС.</a:t>
            </a:r>
          </a:p>
          <a:p>
            <a:pPr marL="0" lvl="3" algn="just" hangingPunct="0"/>
            <a:r>
              <a:rPr lang="ru-RU" sz="1100" dirty="0" smtClean="0">
                <a:solidFill>
                  <a:schemeClr val="tx1"/>
                </a:solidFill>
              </a:rPr>
              <a:t>3.2.11 </a:t>
            </a:r>
            <a:r>
              <a:rPr lang="ru-RU" sz="1100" dirty="0">
                <a:solidFill>
                  <a:schemeClr val="tx1"/>
                </a:solidFill>
              </a:rPr>
              <a:t>По результатам оценки рисков и в соответствии с Анкетой </a:t>
            </a:r>
            <a:r>
              <a:rPr lang="ru-RU" sz="1100" dirty="0" err="1">
                <a:solidFill>
                  <a:schemeClr val="tx1"/>
                </a:solidFill>
              </a:rPr>
              <a:t>ОиР</a:t>
            </a:r>
            <a:r>
              <a:rPr lang="ru-RU" sz="1100" dirty="0">
                <a:solidFill>
                  <a:schemeClr val="tx1"/>
                </a:solidFill>
              </a:rPr>
              <a:t> руководителем/старшим менеджером подразделения в обязательном порядке включаются выявленные риски, которые попали в категории высоких и средних </a:t>
            </a:r>
            <a:r>
              <a:rPr lang="ru-RU" sz="1100" dirty="0" smtClean="0">
                <a:solidFill>
                  <a:schemeClr val="tx1"/>
                </a:solidFill>
              </a:rPr>
              <a:t>в РРП.</a:t>
            </a:r>
            <a:endParaRPr lang="ru-RU" sz="1100" dirty="0">
              <a:solidFill>
                <a:schemeClr val="tx1"/>
              </a:solidFill>
            </a:endParaRPr>
          </a:p>
          <a:p>
            <a:pPr marL="0" indent="0" algn="just" hangingPunct="0">
              <a:buNone/>
            </a:pPr>
            <a:r>
              <a:rPr lang="ru-RU" dirty="0">
                <a:latin typeface="+mn-lt"/>
                <a:cs typeface="+mn-cs"/>
              </a:rPr>
              <a:t>Для снижения уровня риска, Руководителем подразделения, в котором выявлены высокие и средние риски, разрабатываются мероприятия, с применением </a:t>
            </a:r>
            <a:r>
              <a:rPr lang="ru-RU" b="1" dirty="0">
                <a:solidFill>
                  <a:srgbClr val="0070C0"/>
                </a:solidFill>
                <a:latin typeface="+mn-lt"/>
                <a:cs typeface="+mn-cs"/>
                <a:hlinkClick r:id="rId2"/>
              </a:rPr>
              <a:t>Барьерной модели по травматизму</a:t>
            </a:r>
            <a:r>
              <a:rPr lang="ru-RU" dirty="0">
                <a:latin typeface="+mn-lt"/>
                <a:cs typeface="+mn-cs"/>
              </a:rPr>
              <a:t>, с обеспечением реализации через ППОФ, Целевые программы предприятий и другие программы/планы с указанием сроков и ответственных за выполнение. </a:t>
            </a:r>
            <a:r>
              <a:rPr lang="ru-RU" dirty="0" smtClean="0">
                <a:latin typeface="+mn-lt"/>
                <a:cs typeface="+mn-cs"/>
              </a:rPr>
              <a:t>3.2.12 </a:t>
            </a:r>
            <a:r>
              <a:rPr lang="ru-RU" dirty="0">
                <a:latin typeface="+mn-lt"/>
                <a:cs typeface="+mn-cs"/>
              </a:rPr>
              <a:t>Ежеквартально службой ОТ и ПБ Предприятия/УО проводится мониторинг, в части:</a:t>
            </a:r>
          </a:p>
          <a:p>
            <a:pPr algn="just" hangingPunct="0"/>
            <a:r>
              <a:rPr lang="ru-RU" dirty="0">
                <a:latin typeface="+mn-lt"/>
                <a:cs typeface="+mn-cs"/>
              </a:rPr>
              <a:t>своевременной актуализации Анкет </a:t>
            </a:r>
            <a:r>
              <a:rPr lang="ru-RU" dirty="0" err="1">
                <a:latin typeface="+mn-lt"/>
                <a:cs typeface="+mn-cs"/>
              </a:rPr>
              <a:t>ОиР</a:t>
            </a:r>
            <a:r>
              <a:rPr lang="ru-RU" dirty="0">
                <a:latin typeface="+mn-lt"/>
                <a:cs typeface="+mn-cs"/>
              </a:rPr>
              <a:t>, в части критериев </a:t>
            </a:r>
            <a:r>
              <a:rPr lang="ru-RU" dirty="0" smtClean="0">
                <a:latin typeface="+mn-lt"/>
                <a:cs typeface="+mn-cs"/>
              </a:rPr>
              <a:t>п.3.2.2</a:t>
            </a:r>
            <a:r>
              <a:rPr lang="ru-RU" dirty="0">
                <a:latin typeface="+mn-lt"/>
                <a:cs typeface="+mn-cs"/>
              </a:rPr>
              <a:t>.;</a:t>
            </a:r>
          </a:p>
          <a:p>
            <a:pPr algn="just" hangingPunct="0"/>
            <a:r>
              <a:rPr lang="ru-RU" dirty="0">
                <a:latin typeface="+mn-lt"/>
                <a:cs typeface="+mn-cs"/>
              </a:rPr>
              <a:t>полноты внесения информации в РРП выявленных рисков Анкет </a:t>
            </a:r>
            <a:r>
              <a:rPr lang="ru-RU" dirty="0" err="1" smtClean="0">
                <a:latin typeface="+mn-lt"/>
                <a:cs typeface="+mn-cs"/>
              </a:rPr>
              <a:t>ОиР</a:t>
            </a:r>
            <a:r>
              <a:rPr lang="ru-RU" dirty="0" smtClean="0">
                <a:latin typeface="+mn-lt"/>
                <a:cs typeface="+mn-cs"/>
              </a:rPr>
              <a:t>, в соответствии с </a:t>
            </a:r>
            <a:r>
              <a:rPr lang="ru-RU" b="1" dirty="0" smtClean="0">
                <a:solidFill>
                  <a:srgbClr val="FF0000"/>
                </a:solidFill>
                <a:latin typeface="+mn-lt"/>
                <a:cs typeface="+mn-cs"/>
                <a:hlinkClick r:id="rId2"/>
              </a:rPr>
              <a:t>Инструкцией Внесения данных в РРП на </a:t>
            </a:r>
            <a:r>
              <a:rPr lang="en-US" b="1" dirty="0" err="1" smtClean="0">
                <a:solidFill>
                  <a:srgbClr val="FF0000"/>
                </a:solidFill>
                <a:latin typeface="+mn-lt"/>
                <a:cs typeface="+mn-cs"/>
                <a:hlinkClick r:id="rId2"/>
              </a:rPr>
              <a:t>Sharepoint</a:t>
            </a:r>
            <a:r>
              <a:rPr lang="ru-RU" b="1" dirty="0">
                <a:solidFill>
                  <a:srgbClr val="FF0000"/>
                </a:solidFill>
                <a:latin typeface="+mn-lt"/>
                <a:cs typeface="+mn-cs"/>
                <a:hlinkClick r:id="rId2"/>
              </a:rPr>
              <a:t> </a:t>
            </a:r>
            <a:r>
              <a:rPr lang="ru-RU" dirty="0" smtClean="0">
                <a:latin typeface="+mn-lt"/>
                <a:cs typeface="+mn-cs"/>
              </a:rPr>
              <a:t>СТП СР/01-02-02/ПР07 «Порядок по управлению рисками в производстве» </a:t>
            </a:r>
            <a:endParaRPr lang="ru-RU" dirty="0">
              <a:latin typeface="+mn-lt"/>
              <a:cs typeface="+mn-cs"/>
            </a:endParaRPr>
          </a:p>
          <a:p>
            <a:pPr algn="just" hangingPunct="0"/>
            <a:r>
              <a:rPr lang="ru-RU" dirty="0">
                <a:latin typeface="+mn-lt"/>
                <a:cs typeface="+mn-cs"/>
              </a:rPr>
              <a:t>статуса реализации мероприятий по управлению рисками в области ОЗ и БТ.</a:t>
            </a:r>
          </a:p>
          <a:p>
            <a:pPr marL="0" indent="0" algn="just" hangingPunct="0">
              <a:buNone/>
            </a:pPr>
            <a:r>
              <a:rPr lang="ru-RU" dirty="0">
                <a:latin typeface="+mn-lt"/>
                <a:cs typeface="+mn-cs"/>
              </a:rPr>
              <a:t>Для проведения мониторинга рекомендуется применять </a:t>
            </a:r>
            <a:r>
              <a:rPr lang="ru-RU" dirty="0">
                <a:latin typeface="+mn-lt"/>
                <a:cs typeface="+mn-cs"/>
                <a:hlinkClick r:id="rId4"/>
              </a:rPr>
              <a:t>дэшборд</a:t>
            </a:r>
            <a:r>
              <a:rPr lang="ru-RU" dirty="0">
                <a:latin typeface="+mn-lt"/>
                <a:cs typeface="+mn-cs"/>
              </a:rPr>
              <a:t> Системы управления </a:t>
            </a:r>
            <a:r>
              <a:rPr lang="ru-RU" dirty="0" smtClean="0">
                <a:latin typeface="+mn-lt"/>
                <a:cs typeface="+mn-cs"/>
              </a:rPr>
              <a:t>рисками, с применением Инструкции </a:t>
            </a:r>
            <a:r>
              <a:rPr lang="ru-RU" dirty="0" smtClean="0">
                <a:latin typeface="+mn-lt"/>
                <a:cs typeface="+mn-cs"/>
                <a:hlinkClick r:id="rId2"/>
              </a:rPr>
              <a:t>4.3. Дэшборд по управлению рисками в производстве</a:t>
            </a:r>
            <a:r>
              <a:rPr lang="ru-RU" dirty="0" smtClean="0">
                <a:latin typeface="+mn-lt"/>
                <a:cs typeface="+mn-cs"/>
              </a:rPr>
              <a:t>. </a:t>
            </a:r>
            <a:r>
              <a:rPr lang="ru-RU" dirty="0">
                <a:latin typeface="+mn-lt"/>
                <a:cs typeface="+mn-cs"/>
              </a:rPr>
              <a:t>Результаты проведенной проверки предоставляются руководителю предприятия. </a:t>
            </a:r>
          </a:p>
          <a:p>
            <a:pPr marL="0" lvl="3" algn="just" hangingPunct="0"/>
            <a:r>
              <a:rPr lang="ru-RU" sz="1100" dirty="0" smtClean="0">
                <a:solidFill>
                  <a:schemeClr val="tx1"/>
                </a:solidFill>
              </a:rPr>
              <a:t>3.2.13 </a:t>
            </a:r>
            <a:r>
              <a:rPr lang="ru-RU" sz="1100" dirty="0">
                <a:solidFill>
                  <a:schemeClr val="tx1"/>
                </a:solidFill>
              </a:rPr>
              <a:t>Итоговые электронные версии Анкет </a:t>
            </a:r>
            <a:r>
              <a:rPr lang="ru-RU" sz="1100" dirty="0" err="1">
                <a:solidFill>
                  <a:schemeClr val="tx1"/>
                </a:solidFill>
              </a:rPr>
              <a:t>ОиР</a:t>
            </a:r>
            <a:r>
              <a:rPr lang="ru-RU" sz="1100" dirty="0">
                <a:solidFill>
                  <a:schemeClr val="tx1"/>
                </a:solidFill>
              </a:rPr>
              <a:t> размещаются на портале ОТ, ПБ и Э </a:t>
            </a:r>
            <a:r>
              <a:rPr lang="en-US" sz="1100" dirty="0">
                <a:solidFill>
                  <a:schemeClr val="tx1"/>
                </a:solidFill>
                <a:hlinkClick r:id="rId5"/>
              </a:rPr>
              <a:t>SharePoint</a:t>
            </a:r>
            <a:r>
              <a:rPr lang="ru-RU" sz="1100" dirty="0">
                <a:solidFill>
                  <a:schemeClr val="tx1"/>
                </a:solidFill>
                <a:hlinkClick r:id="rId5"/>
              </a:rPr>
              <a:t> </a:t>
            </a:r>
            <a:r>
              <a:rPr lang="ru-RU" sz="1100" dirty="0">
                <a:solidFill>
                  <a:schemeClr val="tx1"/>
                </a:solidFill>
              </a:rPr>
              <a:t>в папке </a:t>
            </a:r>
            <a:r>
              <a:rPr lang="ru-RU" sz="1100" dirty="0" err="1">
                <a:solidFill>
                  <a:schemeClr val="tx1"/>
                </a:solidFill>
              </a:rPr>
              <a:t>ОЗиБТ</a:t>
            </a:r>
            <a:r>
              <a:rPr lang="ru-RU" sz="1100" dirty="0">
                <a:solidFill>
                  <a:schemeClr val="tx1"/>
                </a:solidFill>
              </a:rPr>
              <a:t> соответствующего Предприятия. </a:t>
            </a:r>
          </a:p>
          <a:p>
            <a:pPr marL="0" indent="0" algn="just" hangingPunct="0">
              <a:buNone/>
            </a:pPr>
            <a:r>
              <a:rPr lang="ru-RU" dirty="0" smtClean="0">
                <a:latin typeface="+mn-lt"/>
                <a:cs typeface="+mn-cs"/>
              </a:rPr>
              <a:t>3.2.14 </a:t>
            </a:r>
            <a:r>
              <a:rPr lang="ru-RU" dirty="0">
                <a:latin typeface="+mn-lt"/>
                <a:cs typeface="+mn-cs"/>
              </a:rPr>
              <a:t>Ежегодно, в конце календарного года, руководитель службы ОТ и ПБ предприятия на Комитете ОТ, ПБ и Э представляет анализ  динамики уровня рисков травматизма на рабочих местах, путем формирования Карты риска предприятия</a:t>
            </a:r>
            <a:r>
              <a:rPr lang="en-US" dirty="0">
                <a:latin typeface="+mn-lt"/>
                <a:cs typeface="+mn-cs"/>
              </a:rPr>
              <a:t> </a:t>
            </a:r>
            <a:r>
              <a:rPr lang="ru-RU" dirty="0">
                <a:latin typeface="+mn-lt"/>
                <a:cs typeface="+mn-cs"/>
              </a:rPr>
              <a:t>по травматизму в соответствии </a:t>
            </a:r>
            <a:r>
              <a:rPr lang="ru-RU" dirty="0" smtClean="0">
                <a:latin typeface="+mn-lt"/>
                <a:cs typeface="+mn-cs"/>
              </a:rPr>
              <a:t>с </a:t>
            </a:r>
            <a:r>
              <a:rPr lang="ru-RU" dirty="0" smtClean="0">
                <a:latin typeface="+mn-lt"/>
                <a:cs typeface="+mn-cs"/>
                <a:hlinkClick r:id="rId2"/>
              </a:rPr>
              <a:t>Шаблоном карты рисков _Охрана труда </a:t>
            </a:r>
            <a:r>
              <a:rPr lang="ru-RU" dirty="0" smtClean="0">
                <a:latin typeface="+mn-lt"/>
                <a:cs typeface="+mn-cs"/>
              </a:rPr>
              <a:t>и </a:t>
            </a:r>
            <a:r>
              <a:rPr lang="ru-RU" b="1" dirty="0">
                <a:latin typeface="+mn-lt"/>
                <a:cs typeface="+mn-cs"/>
                <a:hlinkClick r:id="rId2"/>
              </a:rPr>
              <a:t>Методическими подходами к оценке рисков и формированию карт рисков</a:t>
            </a:r>
            <a:r>
              <a:rPr lang="ru-RU" dirty="0" smtClean="0">
                <a:latin typeface="+mn-lt"/>
                <a:cs typeface="+mn-cs"/>
              </a:rPr>
              <a:t>.</a:t>
            </a:r>
            <a:endParaRPr lang="en-US" dirty="0" smtClean="0">
              <a:latin typeface="+mn-lt"/>
              <a:cs typeface="+mn-cs"/>
            </a:endParaRPr>
          </a:p>
        </p:txBody>
      </p:sp>
      <p:sp>
        <p:nvSpPr>
          <p:cNvPr id="3" name="TextBox 2"/>
          <p:cNvSpPr txBox="1"/>
          <p:nvPr/>
        </p:nvSpPr>
        <p:spPr>
          <a:xfrm>
            <a:off x="156000" y="6627600"/>
            <a:ext cx="7471620" cy="11006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defTabSz="1710472">
              <a:buNone/>
            </a:pPr>
            <a:r>
              <a:rPr lang="ru-RU" sz="1050" i="1" dirty="0">
                <a:solidFill>
                  <a:srgbClr val="008C95"/>
                </a:solidFill>
              </a:rPr>
              <a:t>Разработчик: </a:t>
            </a:r>
            <a:r>
              <a:rPr lang="ru-RU" sz="1050" i="1" dirty="0" smtClean="0">
                <a:solidFill>
                  <a:srgbClr val="008C95"/>
                </a:solidFill>
              </a:rPr>
              <a:t>Гарбер Е.Г., (Охрана труда  промышленная безопасность)</a:t>
            </a:r>
            <a:endParaRPr lang="ru-RU" sz="1050" i="1" dirty="0">
              <a:solidFill>
                <a:srgbClr val="008C95"/>
              </a:solidFill>
            </a:endParaRPr>
          </a:p>
          <a:p>
            <a:pPr marL="0" lvl="0" indent="0" defTabSz="1710472">
              <a:buNone/>
            </a:pPr>
            <a:endParaRPr lang="ru-RU" sz="1050" b="1" dirty="0"/>
          </a:p>
        </p:txBody>
      </p:sp>
    </p:spTree>
    <p:extLst>
      <p:ext uri="{BB962C8B-B14F-4D97-AF65-F5344CB8AC3E}">
        <p14:creationId xmlns:p14="http://schemas.microsoft.com/office/powerpoint/2010/main" val="2874465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20944" y="217115"/>
            <a:ext cx="11880000" cy="3046038"/>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algn="just" hangingPunct="0">
              <a:buNone/>
            </a:pPr>
            <a:r>
              <a:rPr lang="ru-RU" dirty="0"/>
              <a:t>3.2.15 Опасности и риски от планируемой деятельности (например, строительство, реконструкция, капитальный ремонт) идентифицируются и оцениваются в ходе разработки проектной документации, деклараций промышленной безопасности и государственной экспертизы проектно-сметной документации в соответствии с требованиями законодательства РФ</a:t>
            </a:r>
            <a:r>
              <a:rPr lang="ru-RU" dirty="0" smtClean="0"/>
              <a:t>.</a:t>
            </a:r>
            <a:endParaRPr lang="ru-RU" dirty="0" smtClean="0"/>
          </a:p>
          <a:p>
            <a:pPr marL="0" indent="0" algn="just" hangingPunct="0">
              <a:buNone/>
            </a:pPr>
            <a:r>
              <a:rPr lang="ru-RU" dirty="0" smtClean="0"/>
              <a:t>На </a:t>
            </a:r>
            <a:r>
              <a:rPr lang="ru-RU" dirty="0"/>
              <a:t>этапе проектирования должны быть предусмотрены проектные решения, обеспечивающие приемлемый уровень рисков при минимально возможном количестве опасностей. При условии получения положительного заключения государственной и/или ведомственной экспертизы на проект все опасности и риски, связанные с намечаемой деятельностью по проекту, считаются низкими/приемлемыми</a:t>
            </a:r>
            <a:r>
              <a:rPr lang="ru-RU" dirty="0" smtClean="0"/>
              <a:t>.</a:t>
            </a:r>
            <a:endParaRPr lang="en-US" dirty="0" smtClean="0"/>
          </a:p>
          <a:p>
            <a:pPr marL="0" indent="0" algn="just" hangingPunct="0">
              <a:buNone/>
            </a:pPr>
            <a:r>
              <a:rPr lang="ru-RU" dirty="0" smtClean="0"/>
              <a:t>3.2.16 Непосредственный руководитель подразделения </a:t>
            </a:r>
            <a:r>
              <a:rPr lang="ru-RU" dirty="0"/>
              <a:t>должен ознакомить </a:t>
            </a:r>
            <a:r>
              <a:rPr lang="ru-RU" dirty="0" smtClean="0"/>
              <a:t>своих работников </a:t>
            </a:r>
            <a:r>
              <a:rPr lang="ru-RU" dirty="0"/>
              <a:t>с</a:t>
            </a:r>
            <a:r>
              <a:rPr lang="ru-RU" dirty="0" smtClean="0"/>
              <a:t> </a:t>
            </a:r>
            <a:r>
              <a:rPr lang="ru-RU" dirty="0"/>
              <a:t>результатами оценки рисков на рабочем месте, а также с </a:t>
            </a:r>
            <a:r>
              <a:rPr lang="ru-RU" dirty="0" smtClean="0"/>
              <a:t>изменениями, </a:t>
            </a:r>
            <a:r>
              <a:rPr lang="ru-RU" dirty="0"/>
              <a:t>путем проведения инструктажа на рабочем месте (первичный, повторный, внеплановый</a:t>
            </a:r>
            <a:r>
              <a:rPr lang="ru-RU" dirty="0" smtClean="0"/>
              <a:t>), либо через Личный кабинет работника, при приеме на работу либо в течение месяца после внесенных изменений.</a:t>
            </a:r>
            <a:endParaRPr lang="ru-RU" dirty="0"/>
          </a:p>
          <a:p>
            <a:pPr marL="0" indent="0" algn="just" hangingPunct="0">
              <a:buNone/>
            </a:pPr>
            <a:r>
              <a:rPr lang="ru-RU" dirty="0"/>
              <a:t>3</a:t>
            </a:r>
            <a:r>
              <a:rPr lang="ru-RU" dirty="0" smtClean="0"/>
              <a:t>.2.17 </a:t>
            </a:r>
            <a:r>
              <a:rPr lang="ru-RU" dirty="0"/>
              <a:t>В случае деятельности контрагентов на территории Предприятия, для работ, которые не являются работами повышенной опасности либо нестандартными работами, куратор договора (представитель Предприятия, инициирующего допуск контрагента на территорию Предприятия), организует предоставление отчета по оценке рисков, разработанного по настоящему стандарту или стандарту контрагента, соответствующей требованиям законодательства РФ.</a:t>
            </a:r>
          </a:p>
          <a:p>
            <a:pPr marL="0" indent="0" algn="just" hangingPunct="0">
              <a:buNone/>
            </a:pPr>
            <a:r>
              <a:rPr lang="ru-RU" dirty="0"/>
              <a:t>3</a:t>
            </a:r>
            <a:r>
              <a:rPr lang="ru-RU" dirty="0" smtClean="0"/>
              <a:t>.2.18 </a:t>
            </a:r>
            <a:r>
              <a:rPr lang="ru-RU" dirty="0"/>
              <a:t>Для оценки рисков посетителей Предприятия, службой ОТ, ПБ и Э Предприятия разрабатывается отдельная Анкета </a:t>
            </a:r>
            <a:r>
              <a:rPr lang="ru-RU" dirty="0" err="1"/>
              <a:t>ОиР</a:t>
            </a:r>
            <a:r>
              <a:rPr lang="ru-RU" dirty="0"/>
              <a:t>, ознакомление проводится в рамках вводного инструктажа</a:t>
            </a:r>
            <a:r>
              <a:rPr lang="ru-RU" dirty="0" smtClean="0"/>
              <a:t>.</a:t>
            </a:r>
          </a:p>
          <a:p>
            <a:pPr marL="0" indent="0" algn="just" hangingPunct="0">
              <a:buNone/>
            </a:pPr>
            <a:r>
              <a:rPr lang="ru-RU" dirty="0" smtClean="0"/>
              <a:t>3.2.19 В рамках расследования несчастного случая на производстве комиссией по внутреннему расследованию проводится анализ эффективности системы управления рисками в области </a:t>
            </a:r>
            <a:r>
              <a:rPr lang="ru-RU" dirty="0" err="1" smtClean="0"/>
              <a:t>ОЗиБТ</a:t>
            </a:r>
            <a:r>
              <a:rPr lang="ru-RU" dirty="0" smtClean="0"/>
              <a:t> и разработанных </a:t>
            </a:r>
            <a:r>
              <a:rPr lang="ru-RU" dirty="0" err="1" smtClean="0"/>
              <a:t>митигирующих</a:t>
            </a:r>
            <a:r>
              <a:rPr lang="ru-RU" dirty="0" smtClean="0"/>
              <a:t> мероприятий по реализованному риску в соответствии с </a:t>
            </a:r>
            <a:r>
              <a:rPr lang="ru-RU" b="1" dirty="0" smtClean="0">
                <a:hlinkClick r:id="rId3"/>
              </a:rPr>
              <a:t>Алгоритмом проведения анализа эффективности </a:t>
            </a:r>
            <a:r>
              <a:rPr lang="ru-RU" b="1" dirty="0" smtClean="0">
                <a:hlinkClick r:id="rId3"/>
              </a:rPr>
              <a:t>СУР</a:t>
            </a:r>
            <a:endParaRPr lang="ru-RU" b="1" dirty="0" smtClean="0"/>
          </a:p>
        </p:txBody>
      </p:sp>
      <p:sp>
        <p:nvSpPr>
          <p:cNvPr id="5" name="TextBox 4"/>
          <p:cNvSpPr txBox="1"/>
          <p:nvPr/>
        </p:nvSpPr>
        <p:spPr>
          <a:xfrm>
            <a:off x="156000" y="6627600"/>
            <a:ext cx="7471620" cy="11006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defTabSz="1710472">
              <a:buNone/>
            </a:pPr>
            <a:r>
              <a:rPr lang="ru-RU" sz="1050" i="1" dirty="0">
                <a:solidFill>
                  <a:srgbClr val="008C95"/>
                </a:solidFill>
              </a:rPr>
              <a:t>Разработчик: </a:t>
            </a:r>
            <a:r>
              <a:rPr lang="ru-RU" sz="1050" i="1" dirty="0" smtClean="0">
                <a:solidFill>
                  <a:srgbClr val="008C95"/>
                </a:solidFill>
              </a:rPr>
              <a:t>Гарбер Е.Г., (Охрана труда  промышленная безопасность)</a:t>
            </a:r>
            <a:endParaRPr lang="ru-RU" sz="1050" i="1" dirty="0">
              <a:solidFill>
                <a:srgbClr val="008C95"/>
              </a:solidFill>
            </a:endParaRPr>
          </a:p>
          <a:p>
            <a:pPr marL="0" lvl="0" indent="0" defTabSz="1710472">
              <a:buNone/>
            </a:pPr>
            <a:endParaRPr lang="ru-RU" sz="1050" b="1" dirty="0"/>
          </a:p>
        </p:txBody>
      </p:sp>
      <p:sp>
        <p:nvSpPr>
          <p:cNvPr id="6" name="Прямоугольник 5"/>
          <p:cNvSpPr/>
          <p:nvPr/>
        </p:nvSpPr>
        <p:spPr>
          <a:xfrm>
            <a:off x="120944" y="3281076"/>
            <a:ext cx="11880000" cy="313365"/>
          </a:xfrm>
          <a:prstGeom prst="rect">
            <a:avLst/>
          </a:prstGeom>
          <a:solidFill>
            <a:srgbClr val="008C95"/>
          </a:solidFill>
          <a:ln w="6350" cap="flat" cmpd="sng" algn="ctr">
            <a:solidFill>
              <a:srgbClr val="008C95"/>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1" fontAlgn="base">
              <a:spcBef>
                <a:spcPct val="0"/>
              </a:spcBef>
              <a:spcAft>
                <a:spcPct val="0"/>
              </a:spcAft>
            </a:pPr>
            <a:r>
              <a:rPr lang="ru-RU" sz="1200" b="1" dirty="0" smtClean="0">
                <a:solidFill>
                  <a:schemeClr val="bg1"/>
                </a:solidFill>
                <a:latin typeface="Arial" panose="020B0604020202020204" pitchFamily="34" charset="0"/>
                <a:cs typeface="Arial" panose="020B0604020202020204" pitchFamily="34" charset="0"/>
              </a:rPr>
              <a:t>3</a:t>
            </a:r>
            <a:r>
              <a:rPr lang="ru-RU" sz="1100" b="1" dirty="0" smtClean="0">
                <a:solidFill>
                  <a:schemeClr val="bg1"/>
                </a:solidFill>
                <a:latin typeface="+mj-lt"/>
                <a:cs typeface="Arial" panose="020B0604020202020204" pitchFamily="34" charset="0"/>
              </a:rPr>
              <a:t>.3. </a:t>
            </a:r>
            <a:r>
              <a:rPr lang="ru-RU" sz="1100" b="1" dirty="0">
                <a:solidFill>
                  <a:schemeClr val="bg1"/>
                </a:solidFill>
                <a:latin typeface="+mj-lt"/>
                <a:cs typeface="Arial" panose="020B0604020202020204" pitchFamily="34" charset="0"/>
              </a:rPr>
              <a:t>Идентификация опасностей и оценка сопряженных с ними рисков, связанных с работами повышенной опасности и нестандартными работами</a:t>
            </a:r>
          </a:p>
        </p:txBody>
      </p:sp>
      <p:sp>
        <p:nvSpPr>
          <p:cNvPr id="7" name="TextBox 6"/>
          <p:cNvSpPr txBox="1"/>
          <p:nvPr/>
        </p:nvSpPr>
        <p:spPr>
          <a:xfrm>
            <a:off x="120944" y="3612372"/>
            <a:ext cx="11880000" cy="1524404"/>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lvl="2" algn="just" hangingPunct="0">
              <a:tabLst>
                <a:tab pos="266700" algn="l"/>
              </a:tabLst>
            </a:pPr>
            <a:r>
              <a:rPr lang="ru-RU" sz="1100" dirty="0" smtClean="0">
                <a:solidFill>
                  <a:schemeClr val="tx1"/>
                </a:solidFill>
              </a:rPr>
              <a:t>3.3.1 </a:t>
            </a:r>
            <a:r>
              <a:rPr lang="ru-RU" sz="1100" dirty="0">
                <a:solidFill>
                  <a:schemeClr val="tx1"/>
                </a:solidFill>
              </a:rPr>
              <a:t>Выявление всех возможных опасностей, связанных с работами повышенной опасности (проводимых по  нарядам-допускам), а также нестандартными работами, необходимо проводить заблаговременно до начала работ. Примерный (неисчерпывающий) перечень работ повышенной опасности формат приведен </a:t>
            </a:r>
            <a:r>
              <a:rPr lang="ru-RU" sz="1100" u="sng" dirty="0">
                <a:solidFill>
                  <a:schemeClr val="tx1"/>
                </a:solidFill>
                <a:hlinkClick r:id="rId3"/>
              </a:rPr>
              <a:t>по ссылке. </a:t>
            </a:r>
            <a:r>
              <a:rPr lang="ru-RU" sz="1100" dirty="0">
                <a:solidFill>
                  <a:schemeClr val="tx1"/>
                </a:solidFill>
                <a:hlinkClick r:id="rId3"/>
              </a:rPr>
              <a:t> </a:t>
            </a:r>
            <a:r>
              <a:rPr lang="ru-RU" sz="1100" dirty="0">
                <a:solidFill>
                  <a:schemeClr val="tx1"/>
                </a:solidFill>
              </a:rPr>
              <a:t>Перечень работ повышенной опасности утверждается Главным инженером предприятия, с ежегодной актуализацией и учетом извлеченных уроков из происшествий.</a:t>
            </a:r>
          </a:p>
          <a:p>
            <a:pPr marL="0" lvl="2" algn="just" hangingPunct="0">
              <a:tabLst>
                <a:tab pos="266700" algn="l"/>
              </a:tabLst>
            </a:pPr>
            <a:r>
              <a:rPr lang="ru-RU" sz="1100" dirty="0" smtClean="0">
                <a:solidFill>
                  <a:schemeClr val="tx1"/>
                </a:solidFill>
              </a:rPr>
              <a:t>3.3.2 </a:t>
            </a:r>
            <a:r>
              <a:rPr lang="ru-RU" sz="1100" dirty="0">
                <a:solidFill>
                  <a:schemeClr val="tx1"/>
                </a:solidFill>
              </a:rPr>
              <a:t>Кроме указанных типов работ оценка рисков может быть проведена по решению Руководителя подразделения Предприятия в случаях, если:</a:t>
            </a:r>
          </a:p>
          <a:p>
            <a:pPr lvl="0" algn="just" hangingPunct="0"/>
            <a:r>
              <a:rPr lang="ru-RU" dirty="0"/>
              <a:t>имеющиеся инструкции и правила не соответствуют реальным условиям проведения </a:t>
            </a:r>
            <a:r>
              <a:rPr lang="ru-RU" dirty="0" smtClean="0"/>
              <a:t>работ, при этом необходимо организовать работу по актуализации инструкций/правил;</a:t>
            </a:r>
            <a:endParaRPr lang="ru-RU" dirty="0"/>
          </a:p>
          <a:p>
            <a:pPr lvl="0" algn="just" hangingPunct="0"/>
            <a:r>
              <a:rPr lang="ru-RU" dirty="0"/>
              <a:t>вводится новое задание, оборудование, материалы;</a:t>
            </a:r>
          </a:p>
          <a:p>
            <a:pPr lvl="0" algn="just" hangingPunct="0"/>
            <a:r>
              <a:rPr lang="ru-RU" dirty="0"/>
              <a:t>изменяются условия выполнения работы;</a:t>
            </a:r>
          </a:p>
          <a:p>
            <a:pPr lvl="0" algn="just" hangingPunct="0"/>
            <a:r>
              <a:rPr lang="ru-RU" dirty="0"/>
              <a:t>выданное задание может потенциально воздействовать на другие </a:t>
            </a:r>
            <a:r>
              <a:rPr lang="ru-RU" dirty="0" smtClean="0"/>
              <a:t>работы</a:t>
            </a:r>
            <a:r>
              <a:rPr lang="ru-RU" dirty="0" smtClean="0"/>
              <a:t>.</a:t>
            </a:r>
            <a:endParaRPr lang="ru-RU" dirty="0" smtClean="0"/>
          </a:p>
        </p:txBody>
      </p:sp>
    </p:spTree>
    <p:extLst>
      <p:ext uri="{BB962C8B-B14F-4D97-AF65-F5344CB8AC3E}">
        <p14:creationId xmlns:p14="http://schemas.microsoft.com/office/powerpoint/2010/main" val="3326488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56000" y="241520"/>
            <a:ext cx="11880000" cy="1981728"/>
          </a:xfrm>
          <a:prstGeom prst="rect">
            <a:avLst/>
          </a:prstGeom>
          <a:no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lvl="2" algn="just" hangingPunct="0"/>
            <a:r>
              <a:rPr lang="ru-RU" sz="1100" dirty="0" smtClean="0">
                <a:solidFill>
                  <a:schemeClr val="tx1"/>
                </a:solidFill>
              </a:rPr>
              <a:t>3.3.3 </a:t>
            </a:r>
            <a:r>
              <a:rPr lang="ru-RU" sz="1100" dirty="0">
                <a:solidFill>
                  <a:schemeClr val="tx1"/>
                </a:solidFill>
              </a:rPr>
              <a:t>Оценка рисков связанных с работами повышенной опасности (проводимых по  нарядам-допускам), а также нестандартными работами должна предусматривать:</a:t>
            </a:r>
          </a:p>
          <a:p>
            <a:pPr algn="just" hangingPunct="0"/>
            <a:r>
              <a:rPr lang="ru-RU" dirty="0"/>
              <a:t>планирование, организацию, проведение и окончание работ;</a:t>
            </a:r>
          </a:p>
          <a:p>
            <a:pPr algn="just" hangingPunct="0"/>
            <a:r>
              <a:rPr lang="ru-RU" dirty="0"/>
              <a:t>идентификацию опасностей;</a:t>
            </a:r>
          </a:p>
          <a:p>
            <a:pPr algn="just" hangingPunct="0"/>
            <a:r>
              <a:rPr lang="ru-RU" dirty="0"/>
              <a:t>оценку рисков;</a:t>
            </a:r>
          </a:p>
          <a:p>
            <a:pPr algn="just" hangingPunct="0"/>
            <a:r>
              <a:rPr lang="ru-RU" dirty="0"/>
              <a:t>разработку мер по предотвращению или снижению воздействия каждого источника опасности и их реализацию перед началом работ;</a:t>
            </a:r>
          </a:p>
          <a:p>
            <a:pPr algn="just" hangingPunct="0"/>
            <a:r>
              <a:rPr lang="ru-RU" dirty="0"/>
              <a:t>повторную оценку рисков в случае необходимости;</a:t>
            </a:r>
          </a:p>
          <a:p>
            <a:pPr algn="just" hangingPunct="0"/>
            <a:r>
              <a:rPr lang="ru-RU" dirty="0"/>
              <a:t>запись результатов оценки рисков путем заполнения шаблонов-приложений к основному наряд-допуску;</a:t>
            </a:r>
          </a:p>
          <a:p>
            <a:pPr algn="just" hangingPunct="0"/>
            <a:r>
              <a:rPr lang="ru-RU" dirty="0"/>
              <a:t>информирование исполнителей работ о мерах управления рисками (инструктаж/рабочее совещание).</a:t>
            </a:r>
          </a:p>
          <a:p>
            <a:pPr marL="0" indent="0" algn="just" hangingPunct="0">
              <a:buNone/>
            </a:pPr>
            <a:r>
              <a:rPr lang="ru-RU" dirty="0" smtClean="0"/>
              <a:t>3.3.4 </a:t>
            </a:r>
            <a:r>
              <a:rPr lang="ru-RU" dirty="0"/>
              <a:t>После определения значения все оцененные риски от опасных факторов распределяются по цветовым категориям</a:t>
            </a:r>
            <a:r>
              <a:rPr lang="en-US" dirty="0"/>
              <a:t> </a:t>
            </a:r>
            <a:r>
              <a:rPr lang="ru-RU" dirty="0"/>
              <a:t>в соответствии с  </a:t>
            </a:r>
            <a:r>
              <a:rPr lang="ru-RU" b="1" dirty="0">
                <a:hlinkClick r:id="rId2"/>
              </a:rPr>
              <a:t>Методикой  оценки рисков при производстве работ повышенной опасности и нестандартных работ </a:t>
            </a:r>
            <a:endParaRPr lang="ru-RU" b="1" dirty="0"/>
          </a:p>
        </p:txBody>
      </p:sp>
      <p:sp>
        <p:nvSpPr>
          <p:cNvPr id="5" name="TextBox 4"/>
          <p:cNvSpPr txBox="1"/>
          <p:nvPr/>
        </p:nvSpPr>
        <p:spPr>
          <a:xfrm>
            <a:off x="156000" y="6627600"/>
            <a:ext cx="7471620" cy="11006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defTabSz="1710472">
              <a:buNone/>
            </a:pPr>
            <a:r>
              <a:rPr lang="ru-RU" sz="1050" i="1" dirty="0">
                <a:solidFill>
                  <a:srgbClr val="008C95"/>
                </a:solidFill>
              </a:rPr>
              <a:t>Разработчик: </a:t>
            </a:r>
            <a:r>
              <a:rPr lang="ru-RU" sz="1050" i="1" dirty="0" smtClean="0">
                <a:solidFill>
                  <a:srgbClr val="008C95"/>
                </a:solidFill>
              </a:rPr>
              <a:t>Гарбер Е.Г., (Охрана труда  промышленная безопасность)</a:t>
            </a:r>
            <a:endParaRPr lang="ru-RU" sz="1050" i="1" dirty="0">
              <a:solidFill>
                <a:srgbClr val="008C95"/>
              </a:solidFill>
            </a:endParaRPr>
          </a:p>
          <a:p>
            <a:pPr marL="0" lvl="0" indent="0" defTabSz="1710472">
              <a:buNone/>
            </a:pPr>
            <a:endParaRPr lang="ru-RU" sz="1050" b="1" dirty="0"/>
          </a:p>
        </p:txBody>
      </p:sp>
    </p:spTree>
    <p:extLst>
      <p:ext uri="{BB962C8B-B14F-4D97-AF65-F5344CB8AC3E}">
        <p14:creationId xmlns:p14="http://schemas.microsoft.com/office/powerpoint/2010/main" val="1784777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ext uri="{D42A27DB-BD31-4B8C-83A1-F6EECF244321}">
                <p14:modId xmlns:p14="http://schemas.microsoft.com/office/powerpoint/2010/main" val="1917009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5678" name="Слайд think-cell" r:id="rId5" imgW="530" imgH="531" progId="TCLayout.ActiveDocument.1">
                  <p:embed/>
                </p:oleObj>
              </mc:Choice>
              <mc:Fallback>
                <p:oleObj name="Слайд think-cell" r:id="rId5" imgW="530" imgH="531" progId="TCLayout.ActiveDocument.1">
                  <p:embed/>
                  <p:pic>
                    <p:nvPicPr>
                      <p:cNvPr id="15" name="Объект 1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0" name="Прямоугольник 39"/>
          <p:cNvSpPr/>
          <p:nvPr/>
        </p:nvSpPr>
        <p:spPr>
          <a:xfrm>
            <a:off x="79800" y="245912"/>
            <a:ext cx="11880000" cy="216000"/>
          </a:xfrm>
          <a:prstGeom prst="rect">
            <a:avLst/>
          </a:prstGeom>
          <a:solidFill>
            <a:srgbClr val="008C95"/>
          </a:solid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09600" lvl="1" indent="-609600" fontAlgn="base">
              <a:spcBef>
                <a:spcPct val="0"/>
              </a:spcBef>
              <a:spcAft>
                <a:spcPct val="0"/>
              </a:spcAft>
            </a:pPr>
            <a:r>
              <a:rPr lang="ru-RU" sz="1100" dirty="0">
                <a:solidFill>
                  <a:schemeClr val="lt1"/>
                </a:solidFill>
                <a:latin typeface="+mj-lt"/>
              </a:rPr>
              <a:t> </a:t>
            </a:r>
            <a:endParaRPr lang="ru-RU" sz="1100" dirty="0" smtClean="0">
              <a:solidFill>
                <a:schemeClr val="lt1"/>
              </a:solidFill>
              <a:latin typeface="+mj-lt"/>
            </a:endParaRPr>
          </a:p>
          <a:p>
            <a:pPr marL="609600" lvl="1" indent="-609600" fontAlgn="base">
              <a:spcBef>
                <a:spcPct val="0"/>
              </a:spcBef>
              <a:spcAft>
                <a:spcPct val="0"/>
              </a:spcAft>
            </a:pPr>
            <a:r>
              <a:rPr lang="ru-RU" sz="1100" b="1" dirty="0" smtClean="0">
                <a:solidFill>
                  <a:schemeClr val="bg1"/>
                </a:solidFill>
                <a:latin typeface="Arial" panose="020B0604020202020204" pitchFamily="34" charset="0"/>
                <a:cs typeface="Arial" panose="020B0604020202020204" pitchFamily="34" charset="0"/>
              </a:rPr>
              <a:t>4. </a:t>
            </a:r>
            <a:r>
              <a:rPr lang="ru-RU" sz="1100" b="1" dirty="0">
                <a:solidFill>
                  <a:schemeClr val="bg1"/>
                </a:solidFill>
                <a:latin typeface="Arial" panose="020B0604020202020204" pitchFamily="34" charset="0"/>
                <a:cs typeface="Arial" panose="020B0604020202020204" pitchFamily="34" charset="0"/>
              </a:rPr>
              <a:t>Регистрация </a:t>
            </a:r>
            <a:r>
              <a:rPr lang="ru-RU" sz="1100" b="1" dirty="0" smtClean="0">
                <a:solidFill>
                  <a:schemeClr val="bg1"/>
                </a:solidFill>
                <a:latin typeface="Arial" panose="020B0604020202020204" pitchFamily="34" charset="0"/>
                <a:cs typeface="Arial" panose="020B0604020202020204" pitchFamily="34" charset="0"/>
              </a:rPr>
              <a:t>изменений</a:t>
            </a:r>
            <a:endParaRPr lang="ru-RU" sz="1100" dirty="0">
              <a:solidFill>
                <a:srgbClr val="FFFF00"/>
              </a:solidFill>
              <a:latin typeface="Arial" panose="020B0604020202020204" pitchFamily="34" charset="0"/>
              <a:cs typeface="Arial" panose="020B0604020202020204" pitchFamily="34" charset="0"/>
            </a:endParaRPr>
          </a:p>
          <a:p>
            <a:pPr marL="609600" lvl="1" indent="-609600" fontAlgn="base">
              <a:spcBef>
                <a:spcPct val="0"/>
              </a:spcBef>
              <a:spcAft>
                <a:spcPct val="0"/>
              </a:spcAft>
            </a:pPr>
            <a:endParaRPr lang="ru-RU" sz="1100" b="1" dirty="0">
              <a:solidFill>
                <a:schemeClr val="bg1"/>
              </a:solidFill>
              <a:latin typeface="+mj-lt"/>
              <a:cs typeface="Arial" panose="020B0604020202020204" pitchFamily="34" charset="0"/>
            </a:endParaRPr>
          </a:p>
        </p:txBody>
      </p:sp>
      <p:sp>
        <p:nvSpPr>
          <p:cNvPr id="10" name="TextBox 9"/>
          <p:cNvSpPr txBox="1"/>
          <p:nvPr/>
        </p:nvSpPr>
        <p:spPr>
          <a:xfrm>
            <a:off x="94692" y="3182204"/>
            <a:ext cx="11941308" cy="1077218"/>
          </a:xfrm>
          <a:prstGeom prst="rect">
            <a:avLst/>
          </a:prstGeom>
          <a:noFill/>
        </p:spPr>
        <p:txBody>
          <a:bodyPr wrap="square" rtlCol="0">
            <a:spAutoFit/>
          </a:bodyPr>
          <a:lstStyle/>
          <a:p>
            <a:r>
              <a:rPr lang="ru-RU" sz="1000" b="1" dirty="0">
                <a:latin typeface="Arial" panose="020B0604020202020204" pitchFamily="34" charset="0"/>
                <a:cs typeface="Arial" panose="020B0604020202020204" pitchFamily="34" charset="0"/>
              </a:rPr>
              <a:t>Внутренние регламентирующие </a:t>
            </a:r>
            <a:r>
              <a:rPr lang="ru-RU" sz="1000" b="1" dirty="0" smtClean="0">
                <a:latin typeface="Arial" panose="020B0604020202020204" pitchFamily="34" charset="0"/>
                <a:cs typeface="Arial" panose="020B0604020202020204" pitchFamily="34" charset="0"/>
              </a:rPr>
              <a:t>документы: </a:t>
            </a:r>
            <a:endParaRPr lang="en-US" sz="1000" b="1" dirty="0" smtClean="0">
              <a:latin typeface="Arial" panose="020B0604020202020204" pitchFamily="34" charset="0"/>
              <a:cs typeface="Arial" panose="020B0604020202020204" pitchFamily="34" charset="0"/>
            </a:endParaRPr>
          </a:p>
          <a:p>
            <a:r>
              <a:rPr lang="ru-RU" sz="1000" dirty="0" smtClean="0">
                <a:latin typeface="Arial" panose="020B0604020202020204" pitchFamily="34" charset="0"/>
                <a:cs typeface="Arial" panose="020B0604020202020204" pitchFamily="34" charset="0"/>
              </a:rPr>
              <a:t>СТП СР/</a:t>
            </a:r>
            <a:r>
              <a:rPr lang="en-US" sz="1000" dirty="0" smtClean="0">
                <a:latin typeface="Arial" panose="020B0604020202020204" pitchFamily="34" charset="0"/>
                <a:cs typeface="Arial" panose="020B0604020202020204" pitchFamily="34" charset="0"/>
              </a:rPr>
              <a:t>P2P</a:t>
            </a:r>
            <a:r>
              <a:rPr lang="ru-RU" sz="1000" dirty="0" smtClean="0">
                <a:latin typeface="Arial" panose="020B0604020202020204" pitchFamily="34" charset="0"/>
                <a:cs typeface="Arial" panose="020B0604020202020204" pitchFamily="34" charset="0"/>
              </a:rPr>
              <a:t>/ПР07 </a:t>
            </a:r>
            <a:r>
              <a:rPr lang="ru-RU" sz="1000" dirty="0">
                <a:latin typeface="Arial" panose="020B0604020202020204" pitchFamily="34" charset="0"/>
                <a:cs typeface="Arial" panose="020B0604020202020204" pitchFamily="34" charset="0"/>
              </a:rPr>
              <a:t>«</a:t>
            </a:r>
            <a:r>
              <a:rPr lang="ru-RU" sz="1000" dirty="0" smtClean="0">
                <a:latin typeface="Arial" panose="020B0604020202020204" pitchFamily="34" charset="0"/>
                <a:cs typeface="Arial" panose="020B0604020202020204" pitchFamily="34" charset="0"/>
              </a:rPr>
              <a:t>Порядок управления рисками в производстве»</a:t>
            </a:r>
            <a:endParaRPr lang="ru-RU" sz="1000" i="1" dirty="0">
              <a:latin typeface="Arial" panose="020B0604020202020204" pitchFamily="34" charset="0"/>
              <a:cs typeface="Arial" panose="020B0604020202020204" pitchFamily="34" charset="0"/>
            </a:endParaRPr>
          </a:p>
          <a:p>
            <a:pPr lvl="0" defTabSz="271463">
              <a:lnSpc>
                <a:spcPct val="110000"/>
              </a:lnSpc>
              <a:buClr>
                <a:srgbClr val="008C95"/>
              </a:buClr>
              <a:tabLst>
                <a:tab pos="180975" algn="l"/>
              </a:tabLst>
              <a:defRPr/>
            </a:pPr>
            <a:r>
              <a:rPr lang="ru-RU" sz="1000" b="1" dirty="0" smtClean="0">
                <a:latin typeface="Arial" panose="020B0604020202020204" pitchFamily="34" charset="0"/>
                <a:cs typeface="Arial" panose="020B0604020202020204" pitchFamily="34" charset="0"/>
              </a:rPr>
              <a:t>Внешние </a:t>
            </a:r>
            <a:r>
              <a:rPr lang="ru-RU" sz="1000" b="1" dirty="0">
                <a:latin typeface="Arial" panose="020B0604020202020204" pitchFamily="34" charset="0"/>
                <a:cs typeface="Arial" panose="020B0604020202020204" pitchFamily="34" charset="0"/>
              </a:rPr>
              <a:t>регламентирующие документы</a:t>
            </a:r>
            <a:r>
              <a:rPr lang="ru-RU" sz="1000" dirty="0" smtClean="0">
                <a:latin typeface="Arial" panose="020B0604020202020204" pitchFamily="34" charset="0"/>
                <a:cs typeface="Arial" panose="020B0604020202020204" pitchFamily="34" charset="0"/>
              </a:rPr>
              <a:t>:</a:t>
            </a:r>
            <a:endParaRPr lang="en-US" sz="1000" dirty="0" smtClean="0">
              <a:latin typeface="Arial" panose="020B0604020202020204" pitchFamily="34" charset="0"/>
              <a:cs typeface="Arial" panose="020B0604020202020204" pitchFamily="34" charset="0"/>
            </a:endParaRPr>
          </a:p>
          <a:p>
            <a:pPr lvl="0" defTabSz="271463">
              <a:lnSpc>
                <a:spcPct val="110000"/>
              </a:lnSpc>
              <a:buClr>
                <a:srgbClr val="008C95"/>
              </a:buClr>
              <a:tabLst>
                <a:tab pos="180975" algn="l"/>
              </a:tabLst>
              <a:defRPr/>
            </a:pPr>
            <a:r>
              <a:rPr lang="ru-RU" sz="1000" dirty="0" smtClean="0">
                <a:latin typeface="Arial" panose="020B0604020202020204" pitchFamily="34" charset="0"/>
                <a:cs typeface="Arial" panose="020B0604020202020204" pitchFamily="34" charset="0"/>
              </a:rPr>
              <a:t>№</a:t>
            </a:r>
            <a:r>
              <a:rPr lang="ru-RU" sz="1000" dirty="0">
                <a:latin typeface="Arial" panose="020B0604020202020204" pitchFamily="34" charset="0"/>
                <a:cs typeface="Arial" panose="020B0604020202020204" pitchFamily="34" charset="0"/>
              </a:rPr>
              <a:t>197-ФЗ от 30.12.2001 ТК РФ; №426-ФЗ от 28.12.2013г. «О специальной оценке </a:t>
            </a:r>
            <a:r>
              <a:rPr lang="ru-RU" sz="1000" dirty="0" smtClean="0">
                <a:latin typeface="Arial" panose="020B0604020202020204" pitchFamily="34" charset="0"/>
                <a:cs typeface="Arial" panose="020B0604020202020204" pitchFamily="34" charset="0"/>
              </a:rPr>
              <a:t>условий </a:t>
            </a:r>
            <a:r>
              <a:rPr lang="ru-RU" sz="1000" dirty="0">
                <a:latin typeface="Arial" panose="020B0604020202020204" pitchFamily="34" charset="0"/>
                <a:cs typeface="Arial" panose="020B0604020202020204" pitchFamily="34" charset="0"/>
              </a:rPr>
              <a:t>труда»; Рекомендации по выбору методов оценки уровней профессиональных </a:t>
            </a:r>
            <a:r>
              <a:rPr lang="ru-RU" sz="1000" dirty="0" smtClean="0">
                <a:latin typeface="Arial" panose="020B0604020202020204" pitchFamily="34" charset="0"/>
                <a:cs typeface="Arial" panose="020B0604020202020204" pitchFamily="34" charset="0"/>
              </a:rPr>
              <a:t>рисков; </a:t>
            </a:r>
            <a:r>
              <a:rPr lang="ru-RU" sz="1000" dirty="0">
                <a:latin typeface="Arial" panose="020B0604020202020204" pitchFamily="34" charset="0"/>
                <a:cs typeface="Arial" panose="020B0604020202020204" pitchFamily="34" charset="0"/>
              </a:rPr>
              <a:t>ISO 45001:2018 «</a:t>
            </a:r>
            <a:r>
              <a:rPr lang="ru-RU" sz="1000" dirty="0" err="1">
                <a:latin typeface="Arial" panose="020B0604020202020204" pitchFamily="34" charset="0"/>
                <a:cs typeface="Arial" panose="020B0604020202020204" pitchFamily="34" charset="0"/>
              </a:rPr>
              <a:t>Occupational</a:t>
            </a:r>
            <a:r>
              <a:rPr lang="ru-RU" sz="1000" dirty="0">
                <a:latin typeface="Arial" panose="020B0604020202020204" pitchFamily="34" charset="0"/>
                <a:cs typeface="Arial" panose="020B0604020202020204" pitchFamily="34" charset="0"/>
              </a:rPr>
              <a:t> </a:t>
            </a:r>
            <a:r>
              <a:rPr lang="ru-RU" sz="1000" dirty="0" err="1">
                <a:latin typeface="Arial" panose="020B0604020202020204" pitchFamily="34" charset="0"/>
                <a:cs typeface="Arial" panose="020B0604020202020204" pitchFamily="34" charset="0"/>
              </a:rPr>
              <a:t>health</a:t>
            </a:r>
            <a:r>
              <a:rPr lang="ru-RU" sz="1000" dirty="0">
                <a:latin typeface="Arial" panose="020B0604020202020204" pitchFamily="34" charset="0"/>
                <a:cs typeface="Arial" panose="020B0604020202020204" pitchFamily="34" charset="0"/>
              </a:rPr>
              <a:t> </a:t>
            </a:r>
            <a:r>
              <a:rPr lang="ru-RU" sz="1000" dirty="0" err="1">
                <a:latin typeface="Arial" panose="020B0604020202020204" pitchFamily="34" charset="0"/>
                <a:cs typeface="Arial" panose="020B0604020202020204" pitchFamily="34" charset="0"/>
              </a:rPr>
              <a:t>and</a:t>
            </a:r>
            <a:r>
              <a:rPr lang="ru-RU" sz="1000" dirty="0">
                <a:latin typeface="Arial" panose="020B0604020202020204" pitchFamily="34" charset="0"/>
                <a:cs typeface="Arial" panose="020B0604020202020204" pitchFamily="34" charset="0"/>
              </a:rPr>
              <a:t> </a:t>
            </a:r>
            <a:r>
              <a:rPr lang="ru-RU" sz="1000" dirty="0" err="1">
                <a:latin typeface="Arial" panose="020B0604020202020204" pitchFamily="34" charset="0"/>
                <a:cs typeface="Arial" panose="020B0604020202020204" pitchFamily="34" charset="0"/>
              </a:rPr>
              <a:t>safety</a:t>
            </a:r>
            <a:r>
              <a:rPr lang="ru-RU" sz="1000" dirty="0">
                <a:latin typeface="Arial" panose="020B0604020202020204" pitchFamily="34" charset="0"/>
                <a:cs typeface="Arial" panose="020B0604020202020204" pitchFamily="34" charset="0"/>
              </a:rPr>
              <a:t>  </a:t>
            </a:r>
            <a:r>
              <a:rPr lang="ru-RU" sz="1000" dirty="0" err="1">
                <a:latin typeface="Arial" panose="020B0604020202020204" pitchFamily="34" charset="0"/>
                <a:cs typeface="Arial" panose="020B0604020202020204" pitchFamily="34" charset="0"/>
              </a:rPr>
              <a:t>management</a:t>
            </a:r>
            <a:r>
              <a:rPr lang="ru-RU" sz="1000" dirty="0">
                <a:latin typeface="Arial" panose="020B0604020202020204" pitchFamily="34" charset="0"/>
                <a:cs typeface="Arial" panose="020B0604020202020204" pitchFamily="34" charset="0"/>
              </a:rPr>
              <a:t> </a:t>
            </a:r>
            <a:r>
              <a:rPr lang="ru-RU" sz="1000" dirty="0" err="1">
                <a:latin typeface="Arial" panose="020B0604020202020204" pitchFamily="34" charset="0"/>
                <a:cs typeface="Arial" panose="020B0604020202020204" pitchFamily="34" charset="0"/>
              </a:rPr>
              <a:t>systems</a:t>
            </a:r>
            <a:r>
              <a:rPr lang="ru-RU" sz="1000" dirty="0">
                <a:latin typeface="Arial" panose="020B0604020202020204" pitchFamily="34" charset="0"/>
                <a:cs typeface="Arial" panose="020B0604020202020204" pitchFamily="34" charset="0"/>
              </a:rPr>
              <a:t> – </a:t>
            </a:r>
            <a:r>
              <a:rPr lang="ru-RU" sz="1000" dirty="0" err="1">
                <a:latin typeface="Arial" panose="020B0604020202020204" pitchFamily="34" charset="0"/>
                <a:cs typeface="Arial" panose="020B0604020202020204" pitchFamily="34" charset="0"/>
              </a:rPr>
              <a:t>Requirements</a:t>
            </a:r>
            <a:r>
              <a:rPr lang="ru-RU" sz="1000" dirty="0">
                <a:latin typeface="Arial" panose="020B0604020202020204" pitchFamily="34" charset="0"/>
                <a:cs typeface="Arial" panose="020B0604020202020204" pitchFamily="34" charset="0"/>
              </a:rPr>
              <a:t> </a:t>
            </a:r>
            <a:r>
              <a:rPr lang="ru-RU" sz="1000" dirty="0" err="1">
                <a:latin typeface="Arial" panose="020B0604020202020204" pitchFamily="34" charset="0"/>
                <a:cs typeface="Arial" panose="020B0604020202020204" pitchFamily="34" charset="0"/>
              </a:rPr>
              <a:t>with</a:t>
            </a:r>
            <a:r>
              <a:rPr lang="ru-RU" sz="1000" dirty="0">
                <a:latin typeface="Arial" panose="020B0604020202020204" pitchFamily="34" charset="0"/>
                <a:cs typeface="Arial" panose="020B0604020202020204" pitchFamily="34" charset="0"/>
              </a:rPr>
              <a:t> </a:t>
            </a:r>
            <a:r>
              <a:rPr lang="ru-RU" sz="1000" dirty="0" err="1">
                <a:latin typeface="Arial" panose="020B0604020202020204" pitchFamily="34" charset="0"/>
                <a:cs typeface="Arial" panose="020B0604020202020204" pitchFamily="34" charset="0"/>
              </a:rPr>
              <a:t>guidance</a:t>
            </a:r>
            <a:r>
              <a:rPr lang="ru-RU" sz="1000" dirty="0">
                <a:latin typeface="Arial" panose="020B0604020202020204" pitchFamily="34" charset="0"/>
                <a:cs typeface="Arial" panose="020B0604020202020204" pitchFamily="34" charset="0"/>
              </a:rPr>
              <a:t> for </a:t>
            </a:r>
            <a:r>
              <a:rPr lang="ru-RU" sz="1000" dirty="0" err="1">
                <a:latin typeface="Arial" panose="020B0604020202020204" pitchFamily="34" charset="0"/>
                <a:cs typeface="Arial" panose="020B0604020202020204" pitchFamily="34" charset="0"/>
              </a:rPr>
              <a:t>use</a:t>
            </a:r>
            <a:r>
              <a:rPr lang="ru-RU" sz="1000" dirty="0">
                <a:latin typeface="Arial" panose="020B0604020202020204" pitchFamily="34" charset="0"/>
                <a:cs typeface="Arial" panose="020B0604020202020204" pitchFamily="34" charset="0"/>
              </a:rPr>
              <a:t>» (Системы менеджмента профессионального здоровья и безопасности – Требования и руководство по применению). </a:t>
            </a:r>
          </a:p>
        </p:txBody>
      </p:sp>
      <p:sp>
        <p:nvSpPr>
          <p:cNvPr id="12" name="TextBox 11"/>
          <p:cNvSpPr txBox="1"/>
          <p:nvPr/>
        </p:nvSpPr>
        <p:spPr>
          <a:xfrm>
            <a:off x="79800" y="4705111"/>
            <a:ext cx="7912674" cy="292662"/>
          </a:xfrm>
          <a:prstGeom prst="rect">
            <a:avLst/>
          </a:prstGeom>
          <a:noFill/>
        </p:spPr>
        <p:txBody>
          <a:bodyPr wrap="square" lIns="122191" tIns="61096" rIns="122191" bIns="61096" rtlCol="0">
            <a:spAutoFit/>
          </a:bodyPr>
          <a:lstStyle/>
          <a:p>
            <a:r>
              <a:rPr lang="ru-RU" sz="1100" dirty="0">
                <a:latin typeface="Arial" panose="020B0604020202020204" pitchFamily="34" charset="0"/>
                <a:cs typeface="Arial" panose="020B0604020202020204" pitchFamily="34" charset="0"/>
              </a:rPr>
              <a:t>Корпоративный словарь терминов: </a:t>
            </a:r>
            <a:r>
              <a:rPr lang="en-US" sz="1000" i="1" dirty="0">
                <a:solidFill>
                  <a:srgbClr val="FF0000"/>
                </a:solidFill>
                <a:latin typeface="Arial" panose="020B0604020202020204" pitchFamily="34" charset="0"/>
                <a:cs typeface="Arial" panose="020B0604020202020204" pitchFamily="34" charset="0"/>
                <a:hlinkClick r:id="rId7"/>
              </a:rPr>
              <a:t>https://social.sibur.ru/group/607/files</a:t>
            </a:r>
            <a:r>
              <a:rPr lang="en-US" sz="1000" i="1" dirty="0" smtClean="0">
                <a:solidFill>
                  <a:srgbClr val="FF0000"/>
                </a:solidFill>
                <a:latin typeface="Arial" panose="020B0604020202020204" pitchFamily="34" charset="0"/>
                <a:cs typeface="Arial" panose="020B0604020202020204" pitchFamily="34" charset="0"/>
                <a:hlinkClick r:id="rId7"/>
              </a:rPr>
              <a:t>/</a:t>
            </a:r>
            <a:r>
              <a:rPr lang="ru-RU" sz="1000" i="1" dirty="0" smtClean="0">
                <a:solidFill>
                  <a:srgbClr val="FF0000"/>
                </a:solidFill>
                <a:latin typeface="Arial" panose="020B0604020202020204" pitchFamily="34" charset="0"/>
                <a:cs typeface="Arial" panose="020B0604020202020204" pitchFamily="34" charset="0"/>
              </a:rPr>
              <a:t> </a:t>
            </a:r>
            <a:endParaRPr lang="ru-RU" sz="1000" i="1" dirty="0">
              <a:solidFill>
                <a:srgbClr val="FF0000"/>
              </a:solidFill>
              <a:latin typeface="Arial" panose="020B0604020202020204" pitchFamily="34" charset="0"/>
              <a:cs typeface="Arial" panose="020B0604020202020204" pitchFamily="34" charset="0"/>
            </a:endParaRPr>
          </a:p>
        </p:txBody>
      </p:sp>
      <p:sp>
        <p:nvSpPr>
          <p:cNvPr id="14" name="TextBox 13"/>
          <p:cNvSpPr txBox="1"/>
          <p:nvPr/>
        </p:nvSpPr>
        <p:spPr>
          <a:xfrm>
            <a:off x="10655643" y="2089913"/>
            <a:ext cx="1907895" cy="276999"/>
          </a:xfrm>
          <a:prstGeom prst="rect">
            <a:avLst/>
          </a:prstGeom>
          <a:noFill/>
        </p:spPr>
        <p:txBody>
          <a:bodyPr wrap="square" rtlCol="0">
            <a:spAutoFit/>
          </a:bodyPr>
          <a:lstStyle/>
          <a:p>
            <a:r>
              <a:rPr lang="ru-RU" sz="1200" dirty="0" smtClean="0"/>
              <a:t>Приложение №1 </a:t>
            </a:r>
            <a:endParaRPr lang="ru-RU" sz="1200" dirty="0"/>
          </a:p>
        </p:txBody>
      </p:sp>
      <p:sp>
        <p:nvSpPr>
          <p:cNvPr id="18" name="Прямоугольник 17"/>
          <p:cNvSpPr/>
          <p:nvPr/>
        </p:nvSpPr>
        <p:spPr>
          <a:xfrm>
            <a:off x="94692" y="2913943"/>
            <a:ext cx="11941308" cy="249142"/>
          </a:xfrm>
          <a:prstGeom prst="rect">
            <a:avLst/>
          </a:prstGeom>
          <a:solidFill>
            <a:srgbClr val="008C95"/>
          </a:solid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09600" lvl="1" indent="-609600" fontAlgn="base">
              <a:spcBef>
                <a:spcPct val="0"/>
              </a:spcBef>
              <a:spcAft>
                <a:spcPct val="0"/>
              </a:spcAft>
            </a:pPr>
            <a:r>
              <a:rPr lang="ru-RU" sz="1100" b="1" dirty="0" smtClean="0">
                <a:latin typeface="+mj-lt"/>
              </a:rPr>
              <a:t> </a:t>
            </a:r>
            <a:r>
              <a:rPr lang="ru-RU" sz="1100" b="1" dirty="0" smtClean="0">
                <a:solidFill>
                  <a:schemeClr val="bg1"/>
                </a:solidFill>
                <a:latin typeface="Arial" panose="020B0604020202020204" pitchFamily="34" charset="0"/>
                <a:cs typeface="Arial" panose="020B0604020202020204" pitchFamily="34" charset="0"/>
              </a:rPr>
              <a:t>Нормативные ссылки </a:t>
            </a:r>
            <a:endParaRPr lang="ru-RU" sz="1100" dirty="0">
              <a:solidFill>
                <a:srgbClr val="FFFF00"/>
              </a:solidFill>
              <a:latin typeface="Arial" panose="020B0604020202020204" pitchFamily="34" charset="0"/>
              <a:cs typeface="Arial" panose="020B0604020202020204" pitchFamily="34" charset="0"/>
            </a:endParaRPr>
          </a:p>
        </p:txBody>
      </p:sp>
      <p:graphicFrame>
        <p:nvGraphicFramePr>
          <p:cNvPr id="19" name="Таблица 18">
            <a:extLst>
              <a:ext uri="{FF2B5EF4-FFF2-40B4-BE49-F238E27FC236}">
                <a16:creationId xmlns:a16="http://schemas.microsoft.com/office/drawing/2014/main" id="{DBEECF2B-F298-4E00-B7D3-AB30D89C7815}"/>
              </a:ext>
            </a:extLst>
          </p:cNvPr>
          <p:cNvGraphicFramePr>
            <a:graphicFrameLocks noGrp="1"/>
          </p:cNvGraphicFramePr>
          <p:nvPr>
            <p:extLst>
              <p:ext uri="{D42A27DB-BD31-4B8C-83A1-F6EECF244321}">
                <p14:modId xmlns:p14="http://schemas.microsoft.com/office/powerpoint/2010/main" val="1966973966"/>
              </p:ext>
            </p:extLst>
          </p:nvPr>
        </p:nvGraphicFramePr>
        <p:xfrm>
          <a:off x="79800" y="510421"/>
          <a:ext cx="11873305" cy="2036406"/>
        </p:xfrm>
        <a:graphic>
          <a:graphicData uri="http://schemas.openxmlformats.org/drawingml/2006/table">
            <a:tbl>
              <a:tblPr firstRow="1" bandRow="1"/>
              <a:tblGrid>
                <a:gridCol w="2374661">
                  <a:extLst>
                    <a:ext uri="{9D8B030D-6E8A-4147-A177-3AD203B41FA5}">
                      <a16:colId xmlns:a16="http://schemas.microsoft.com/office/drawing/2014/main" val="2786733921"/>
                    </a:ext>
                  </a:extLst>
                </a:gridCol>
                <a:gridCol w="2374661">
                  <a:extLst>
                    <a:ext uri="{9D8B030D-6E8A-4147-A177-3AD203B41FA5}">
                      <a16:colId xmlns:a16="http://schemas.microsoft.com/office/drawing/2014/main" val="967866730"/>
                    </a:ext>
                  </a:extLst>
                </a:gridCol>
                <a:gridCol w="2374661">
                  <a:extLst>
                    <a:ext uri="{9D8B030D-6E8A-4147-A177-3AD203B41FA5}">
                      <a16:colId xmlns:a16="http://schemas.microsoft.com/office/drawing/2014/main" val="3605220652"/>
                    </a:ext>
                  </a:extLst>
                </a:gridCol>
                <a:gridCol w="2374661">
                  <a:extLst>
                    <a:ext uri="{9D8B030D-6E8A-4147-A177-3AD203B41FA5}">
                      <a16:colId xmlns:a16="http://schemas.microsoft.com/office/drawing/2014/main" val="241444446"/>
                    </a:ext>
                  </a:extLst>
                </a:gridCol>
                <a:gridCol w="2374661">
                  <a:extLst>
                    <a:ext uri="{9D8B030D-6E8A-4147-A177-3AD203B41FA5}">
                      <a16:colId xmlns:a16="http://schemas.microsoft.com/office/drawing/2014/main" val="229352092"/>
                    </a:ext>
                  </a:extLst>
                </a:gridCol>
              </a:tblGrid>
              <a:tr h="480021">
                <a:tc>
                  <a:txBody>
                    <a:bodyPr/>
                    <a:lstStyle>
                      <a:lvl1pPr marL="0" algn="l" defTabSz="937432" rtl="0" eaLnBrk="1" latinLnBrk="0" hangingPunct="1">
                        <a:defRPr sz="1847" b="1" kern="1200">
                          <a:solidFill>
                            <a:schemeClr val="lt1"/>
                          </a:solidFill>
                          <a:latin typeface="Arial"/>
                        </a:defRPr>
                      </a:lvl1pPr>
                      <a:lvl2pPr marL="468714" algn="l" defTabSz="937432" rtl="0" eaLnBrk="1" latinLnBrk="0" hangingPunct="1">
                        <a:defRPr sz="1847" b="1" kern="1200">
                          <a:solidFill>
                            <a:schemeClr val="lt1"/>
                          </a:solidFill>
                          <a:latin typeface="Arial"/>
                        </a:defRPr>
                      </a:lvl2pPr>
                      <a:lvl3pPr marL="937432" algn="l" defTabSz="937432" rtl="0" eaLnBrk="1" latinLnBrk="0" hangingPunct="1">
                        <a:defRPr sz="1847" b="1" kern="1200">
                          <a:solidFill>
                            <a:schemeClr val="lt1"/>
                          </a:solidFill>
                          <a:latin typeface="Arial"/>
                        </a:defRPr>
                      </a:lvl3pPr>
                      <a:lvl4pPr marL="1406147" algn="l" defTabSz="937432" rtl="0" eaLnBrk="1" latinLnBrk="0" hangingPunct="1">
                        <a:defRPr sz="1847" b="1" kern="1200">
                          <a:solidFill>
                            <a:schemeClr val="lt1"/>
                          </a:solidFill>
                          <a:latin typeface="Arial"/>
                        </a:defRPr>
                      </a:lvl4pPr>
                      <a:lvl5pPr marL="1874863" algn="l" defTabSz="937432" rtl="0" eaLnBrk="1" latinLnBrk="0" hangingPunct="1">
                        <a:defRPr sz="1847" b="1" kern="1200">
                          <a:solidFill>
                            <a:schemeClr val="lt1"/>
                          </a:solidFill>
                          <a:latin typeface="Arial"/>
                        </a:defRPr>
                      </a:lvl5pPr>
                      <a:lvl6pPr marL="2343579" algn="l" defTabSz="937432" rtl="0" eaLnBrk="1" latinLnBrk="0" hangingPunct="1">
                        <a:defRPr sz="1847" b="1" kern="1200">
                          <a:solidFill>
                            <a:schemeClr val="lt1"/>
                          </a:solidFill>
                          <a:latin typeface="Arial"/>
                        </a:defRPr>
                      </a:lvl6pPr>
                      <a:lvl7pPr marL="2812298" algn="l" defTabSz="937432" rtl="0" eaLnBrk="1" latinLnBrk="0" hangingPunct="1">
                        <a:defRPr sz="1847" b="1" kern="1200">
                          <a:solidFill>
                            <a:schemeClr val="lt1"/>
                          </a:solidFill>
                          <a:latin typeface="Arial"/>
                        </a:defRPr>
                      </a:lvl7pPr>
                      <a:lvl8pPr marL="3281011" algn="l" defTabSz="937432" rtl="0" eaLnBrk="1" latinLnBrk="0" hangingPunct="1">
                        <a:defRPr sz="1847" b="1" kern="1200">
                          <a:solidFill>
                            <a:schemeClr val="lt1"/>
                          </a:solidFill>
                          <a:latin typeface="Arial"/>
                        </a:defRPr>
                      </a:lvl8pPr>
                      <a:lvl9pPr marL="3749726" algn="l" defTabSz="937432" rtl="0" eaLnBrk="1" latinLnBrk="0" hangingPunct="1">
                        <a:defRPr sz="1847" b="1" kern="1200">
                          <a:solidFill>
                            <a:schemeClr val="lt1"/>
                          </a:solidFill>
                          <a:latin typeface="Arial"/>
                        </a:defRPr>
                      </a:lvl9pPr>
                    </a:lstStyle>
                    <a:p>
                      <a:pPr marL="0" indent="0" algn="ctr" defTabSz="937432" rtl="0" eaLnBrk="1" latinLnBrk="0" hangingPunct="1">
                        <a:lnSpc>
                          <a:spcPct val="100000"/>
                        </a:lnSpc>
                        <a:spcAft>
                          <a:spcPts val="300"/>
                        </a:spcAft>
                      </a:pPr>
                      <a:r>
                        <a:rPr lang="ru-RU" sz="900" b="1" kern="1200" dirty="0" smtClean="0">
                          <a:solidFill>
                            <a:schemeClr val="tx1"/>
                          </a:solidFill>
                          <a:latin typeface="Arial" panose="020B0604020202020204" pitchFamily="34" charset="0"/>
                          <a:ea typeface="+mn-ea"/>
                          <a:cs typeface="Arial" panose="020B0604020202020204" pitchFamily="34" charset="0"/>
                        </a:rPr>
                        <a:t>Редакция/Код СТП исторический</a:t>
                      </a:r>
                      <a:endParaRPr lang="ru-RU" sz="900" b="1" kern="1200" dirty="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ctr" defTabSz="937432" rtl="0" eaLnBrk="1" fontAlgn="auto" latinLnBrk="0" hangingPunct="1">
                        <a:lnSpc>
                          <a:spcPct val="100000"/>
                        </a:lnSpc>
                        <a:spcBef>
                          <a:spcPts val="0"/>
                        </a:spcBef>
                        <a:spcAft>
                          <a:spcPts val="0"/>
                        </a:spcAft>
                        <a:buClrTx/>
                        <a:buSzTx/>
                        <a:buFontTx/>
                        <a:buNone/>
                        <a:tabLst/>
                        <a:defRPr/>
                      </a:pPr>
                      <a:r>
                        <a:rPr lang="ru-RU" sz="900" b="1" kern="1200" dirty="0" smtClean="0">
                          <a:solidFill>
                            <a:schemeClr val="tx1"/>
                          </a:solidFill>
                          <a:latin typeface="Arial" panose="020B0604020202020204" pitchFamily="34" charset="0"/>
                          <a:ea typeface="+mn-ea"/>
                          <a:cs typeface="Arial" panose="020B0604020202020204" pitchFamily="34" charset="0"/>
                        </a:rPr>
                        <a:t>Дата утверждения</a:t>
                      </a:r>
                    </a:p>
                    <a:p>
                      <a:pPr marL="0" indent="0" algn="ctr" defTabSz="937432" rtl="0" eaLnBrk="1" latinLnBrk="0" hangingPunct="1">
                        <a:lnSpc>
                          <a:spcPct val="100000"/>
                        </a:lnSpc>
                      </a:pPr>
                      <a:endParaRPr lang="ru-RU" sz="900" b="1" kern="1200" dirty="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937432" rtl="0" eaLnBrk="1" latinLnBrk="0" hangingPunct="1">
                        <a:defRPr sz="1847" b="1" kern="1200">
                          <a:solidFill>
                            <a:schemeClr val="lt1"/>
                          </a:solidFill>
                          <a:latin typeface="Arial"/>
                        </a:defRPr>
                      </a:lvl1pPr>
                      <a:lvl2pPr marL="468714" algn="l" defTabSz="937432" rtl="0" eaLnBrk="1" latinLnBrk="0" hangingPunct="1">
                        <a:defRPr sz="1847" b="1" kern="1200">
                          <a:solidFill>
                            <a:schemeClr val="lt1"/>
                          </a:solidFill>
                          <a:latin typeface="Arial"/>
                        </a:defRPr>
                      </a:lvl2pPr>
                      <a:lvl3pPr marL="937432" algn="l" defTabSz="937432" rtl="0" eaLnBrk="1" latinLnBrk="0" hangingPunct="1">
                        <a:defRPr sz="1847" b="1" kern="1200">
                          <a:solidFill>
                            <a:schemeClr val="lt1"/>
                          </a:solidFill>
                          <a:latin typeface="Arial"/>
                        </a:defRPr>
                      </a:lvl3pPr>
                      <a:lvl4pPr marL="1406147" algn="l" defTabSz="937432" rtl="0" eaLnBrk="1" latinLnBrk="0" hangingPunct="1">
                        <a:defRPr sz="1847" b="1" kern="1200">
                          <a:solidFill>
                            <a:schemeClr val="lt1"/>
                          </a:solidFill>
                          <a:latin typeface="Arial"/>
                        </a:defRPr>
                      </a:lvl4pPr>
                      <a:lvl5pPr marL="1874863" algn="l" defTabSz="937432" rtl="0" eaLnBrk="1" latinLnBrk="0" hangingPunct="1">
                        <a:defRPr sz="1847" b="1" kern="1200">
                          <a:solidFill>
                            <a:schemeClr val="lt1"/>
                          </a:solidFill>
                          <a:latin typeface="Arial"/>
                        </a:defRPr>
                      </a:lvl5pPr>
                      <a:lvl6pPr marL="2343579" algn="l" defTabSz="937432" rtl="0" eaLnBrk="1" latinLnBrk="0" hangingPunct="1">
                        <a:defRPr sz="1847" b="1" kern="1200">
                          <a:solidFill>
                            <a:schemeClr val="lt1"/>
                          </a:solidFill>
                          <a:latin typeface="Arial"/>
                        </a:defRPr>
                      </a:lvl6pPr>
                      <a:lvl7pPr marL="2812298" algn="l" defTabSz="937432" rtl="0" eaLnBrk="1" latinLnBrk="0" hangingPunct="1">
                        <a:defRPr sz="1847" b="1" kern="1200">
                          <a:solidFill>
                            <a:schemeClr val="lt1"/>
                          </a:solidFill>
                          <a:latin typeface="Arial"/>
                        </a:defRPr>
                      </a:lvl7pPr>
                      <a:lvl8pPr marL="3281011" algn="l" defTabSz="937432" rtl="0" eaLnBrk="1" latinLnBrk="0" hangingPunct="1">
                        <a:defRPr sz="1847" b="1" kern="1200">
                          <a:solidFill>
                            <a:schemeClr val="lt1"/>
                          </a:solidFill>
                          <a:latin typeface="Arial"/>
                        </a:defRPr>
                      </a:lvl8pPr>
                      <a:lvl9pPr marL="3749726" algn="l" defTabSz="937432" rtl="0" eaLnBrk="1" latinLnBrk="0" hangingPunct="1">
                        <a:defRPr sz="1847" b="1" kern="1200">
                          <a:solidFill>
                            <a:schemeClr val="lt1"/>
                          </a:solidFill>
                          <a:latin typeface="Arial"/>
                        </a:defRPr>
                      </a:lvl9pPr>
                    </a:lstStyle>
                    <a:p>
                      <a:pPr marL="0" marR="0" lvl="0" indent="0" algn="ctr" defTabSz="937432" rtl="0" eaLnBrk="1" fontAlgn="auto" latinLnBrk="0" hangingPunct="1">
                        <a:lnSpc>
                          <a:spcPct val="100000"/>
                        </a:lnSpc>
                        <a:spcBef>
                          <a:spcPts val="0"/>
                        </a:spcBef>
                        <a:spcAft>
                          <a:spcPts val="0"/>
                        </a:spcAft>
                        <a:buClrTx/>
                        <a:buSzTx/>
                        <a:buFontTx/>
                        <a:buNone/>
                        <a:tabLst/>
                        <a:defRPr/>
                      </a:pPr>
                      <a:r>
                        <a:rPr lang="ru-RU" sz="900" b="1" kern="1200" dirty="0" smtClean="0">
                          <a:solidFill>
                            <a:schemeClr val="tx1"/>
                          </a:solidFill>
                          <a:latin typeface="Arial" panose="020B0604020202020204" pitchFamily="34" charset="0"/>
                          <a:ea typeface="+mn-ea"/>
                          <a:cs typeface="Arial" panose="020B0604020202020204" pitchFamily="34" charset="0"/>
                        </a:rPr>
                        <a:t>Дата ввода в действие</a:t>
                      </a:r>
                      <a:endParaRPr lang="ru-RU" sz="900" b="1" kern="1200" dirty="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ctr" defTabSz="937432" rtl="0" eaLnBrk="1" fontAlgn="auto" latinLnBrk="0" hangingPunct="1">
                        <a:lnSpc>
                          <a:spcPct val="100000"/>
                        </a:lnSpc>
                        <a:spcBef>
                          <a:spcPts val="0"/>
                        </a:spcBef>
                        <a:spcAft>
                          <a:spcPts val="0"/>
                        </a:spcAft>
                        <a:buClrTx/>
                        <a:buSzTx/>
                        <a:buFontTx/>
                        <a:buNone/>
                        <a:tabLst/>
                        <a:defRPr/>
                      </a:pPr>
                      <a:r>
                        <a:rPr lang="ru-RU" sz="900" b="1" kern="1200" dirty="0" smtClean="0">
                          <a:solidFill>
                            <a:schemeClr val="tx1"/>
                          </a:solidFill>
                          <a:latin typeface="Arial" panose="020B0604020202020204" pitchFamily="34" charset="0"/>
                          <a:ea typeface="+mn-ea"/>
                          <a:cs typeface="Arial" panose="020B0604020202020204" pitchFamily="34" charset="0"/>
                        </a:rPr>
                        <a:t>Реквизиты утвердившего документа</a:t>
                      </a:r>
                      <a:endParaRPr lang="ru-RU" sz="900" b="1" kern="1200" dirty="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ctr" defTabSz="937432" rtl="0" eaLnBrk="1" fontAlgn="auto" latinLnBrk="0" hangingPunct="1">
                        <a:lnSpc>
                          <a:spcPct val="100000"/>
                        </a:lnSpc>
                        <a:spcBef>
                          <a:spcPts val="0"/>
                        </a:spcBef>
                        <a:spcAft>
                          <a:spcPts val="0"/>
                        </a:spcAft>
                        <a:buClrTx/>
                        <a:buSzTx/>
                        <a:buFontTx/>
                        <a:buNone/>
                        <a:tabLst/>
                        <a:defRPr/>
                      </a:pPr>
                      <a:r>
                        <a:rPr lang="en-US" sz="900" b="1" kern="1200" dirty="0" smtClean="0">
                          <a:solidFill>
                            <a:schemeClr val="tx1"/>
                          </a:solidFill>
                          <a:latin typeface="Arial" panose="020B0604020202020204" pitchFamily="34" charset="0"/>
                          <a:ea typeface="+mn-ea"/>
                          <a:cs typeface="Arial" panose="020B0604020202020204" pitchFamily="34" charset="0"/>
                        </a:rPr>
                        <a:t>ID</a:t>
                      </a:r>
                      <a:endParaRPr lang="ru-RU" sz="900" b="1" kern="1200" dirty="0" smtClean="0">
                        <a:solidFill>
                          <a:schemeClr val="tx1"/>
                        </a:solidFill>
                        <a:latin typeface="Arial" panose="020B0604020202020204" pitchFamily="34" charset="0"/>
                        <a:ea typeface="+mn-ea"/>
                        <a:cs typeface="Arial" panose="020B0604020202020204" pitchFamily="34" charset="0"/>
                      </a:endParaRPr>
                    </a:p>
                    <a:p>
                      <a:pPr marL="0" marR="0" lvl="0" indent="0" algn="ctr" defTabSz="937432" rtl="0" eaLnBrk="1" fontAlgn="auto" latinLnBrk="0" hangingPunct="1">
                        <a:lnSpc>
                          <a:spcPct val="100000"/>
                        </a:lnSpc>
                        <a:spcBef>
                          <a:spcPts val="0"/>
                        </a:spcBef>
                        <a:spcAft>
                          <a:spcPts val="0"/>
                        </a:spcAft>
                        <a:buClrTx/>
                        <a:buSzTx/>
                        <a:buFontTx/>
                        <a:buNone/>
                        <a:tabLst/>
                        <a:defRPr/>
                      </a:pPr>
                      <a:endParaRPr lang="ru-RU" sz="900" b="1" kern="1200" dirty="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62169805"/>
                  </a:ext>
                </a:extLst>
              </a:tr>
              <a:tr h="0">
                <a:tc>
                  <a:txBody>
                    <a:bodyPr/>
                    <a:lstStyle/>
                    <a:p>
                      <a:pPr marL="87313" marR="0" lvl="0" indent="0" algn="ctr" defTabSz="1038669" rtl="0" eaLnBrk="1" fontAlgn="auto"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smtClean="0">
                          <a:ln>
                            <a:noFill/>
                          </a:ln>
                          <a:solidFill>
                            <a:srgbClr val="00313C"/>
                          </a:solidFill>
                          <a:effectLst/>
                          <a:uLnTx/>
                          <a:uFillTx/>
                          <a:latin typeface="Arial"/>
                          <a:ea typeface="+mn-ea"/>
                          <a:cs typeface="+mn-cs"/>
                        </a:rPr>
                        <a:t>Редакция 1.0</a:t>
                      </a:r>
                    </a:p>
                    <a:p>
                      <a:pPr marL="87313" marR="0" lvl="0" indent="0" algn="ctr" defTabSz="1038669" rtl="0" eaLnBrk="1" fontAlgn="auto"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smtClean="0">
                          <a:ln>
                            <a:noFill/>
                          </a:ln>
                          <a:solidFill>
                            <a:srgbClr val="00313C"/>
                          </a:solidFill>
                          <a:effectLst/>
                          <a:uLnTx/>
                          <a:uFillTx/>
                          <a:latin typeface="+mn-lt"/>
                          <a:ea typeface="+mn-ea"/>
                          <a:cs typeface="+mn-cs"/>
                        </a:rPr>
                        <a:t>СТП СР/01-02-04/ПР03</a:t>
                      </a:r>
                      <a:endParaRPr kumimoji="0" lang="ru-RU" sz="900" b="0" i="0" u="none" strike="noStrike" kern="1200" cap="none" spc="0" normalizeH="0" baseline="0" noProof="0" dirty="0" smtClean="0">
                        <a:ln>
                          <a:noFill/>
                        </a:ln>
                        <a:solidFill>
                          <a:srgbClr val="00313C"/>
                        </a:solidFill>
                        <a:effectLst/>
                        <a:uLnTx/>
                        <a:uFillTx/>
                        <a:latin typeface="Arial"/>
                        <a:ea typeface="+mn-ea"/>
                        <a:cs typeface="+mn-cs"/>
                      </a:endParaRPr>
                    </a:p>
                  </a:txBody>
                  <a:tcPr marL="9525" marR="9525" marT="9525" marB="0"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87313" indent="0" algn="ctr"/>
                      <a:r>
                        <a:rPr lang="ru-RU" sz="900" dirty="0" smtClean="0">
                          <a:solidFill>
                            <a:schemeClr val="tx1"/>
                          </a:solidFill>
                          <a:latin typeface="+mn-lt"/>
                        </a:rPr>
                        <a:t>31.03.2016</a:t>
                      </a:r>
                      <a:endParaRPr lang="ru-RU" sz="900" dirty="0">
                        <a:solidFill>
                          <a:schemeClr val="tx1"/>
                        </a:solidFill>
                        <a:latin typeface="+mn-lt"/>
                      </a:endParaRPr>
                    </a:p>
                  </a:txBody>
                  <a:tcPr marL="9525" marR="9525" marT="9525" marB="0" anchor="ct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smtClean="0">
                          <a:solidFill>
                            <a:schemeClr val="tx1"/>
                          </a:solidFill>
                          <a:latin typeface="+mn-lt"/>
                        </a:rPr>
                        <a:t>31.03.2016</a:t>
                      </a:r>
                      <a:endParaRPr lang="ru-RU" sz="900" dirty="0">
                        <a:solidFill>
                          <a:schemeClr val="tx1"/>
                        </a:solidFill>
                        <a:latin typeface="+mn-lt"/>
                      </a:endParaRPr>
                    </a:p>
                  </a:txBody>
                  <a:tcP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Приказ от «22» февраля 2017г. №23</a:t>
                      </a: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2170</a:t>
                      </a: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72501411"/>
                  </a:ext>
                </a:extLst>
              </a:tr>
              <a:tr h="0">
                <a:tc>
                  <a:txBody>
                    <a:bodyPr/>
                    <a:lstStyle/>
                    <a:p>
                      <a:pPr marL="87313" marR="0" lvl="0" indent="0" algn="ctr" defTabSz="1038669" rtl="0" eaLnBrk="1" fontAlgn="auto"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smtClean="0">
                          <a:ln>
                            <a:noFill/>
                          </a:ln>
                          <a:solidFill>
                            <a:srgbClr val="00313C"/>
                          </a:solidFill>
                          <a:effectLst/>
                          <a:uLnTx/>
                          <a:uFillTx/>
                          <a:latin typeface="Arial"/>
                          <a:ea typeface="+mn-ea"/>
                          <a:cs typeface="+mn-cs"/>
                        </a:rPr>
                        <a:t>Редакция 1.1</a:t>
                      </a:r>
                    </a:p>
                    <a:p>
                      <a:pPr marL="87313" marR="0" lvl="0" indent="0" algn="ctr" defTabSz="1038669" rtl="0" eaLnBrk="1" fontAlgn="auto"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smtClean="0">
                          <a:ln>
                            <a:noFill/>
                          </a:ln>
                          <a:solidFill>
                            <a:srgbClr val="00313C"/>
                          </a:solidFill>
                          <a:effectLst/>
                          <a:uLnTx/>
                          <a:uFillTx/>
                          <a:latin typeface="+mn-lt"/>
                          <a:ea typeface="+mn-ea"/>
                          <a:cs typeface="+mn-cs"/>
                        </a:rPr>
                        <a:t>СТП СР/01-02-04/ПР03</a:t>
                      </a:r>
                      <a:endParaRPr kumimoji="0" lang="ru-RU" sz="900" b="0" i="0" u="none" strike="noStrike" kern="1200" cap="none" spc="0" normalizeH="0" baseline="0" noProof="0" dirty="0" smtClean="0">
                        <a:ln>
                          <a:noFill/>
                        </a:ln>
                        <a:solidFill>
                          <a:srgbClr val="00313C"/>
                        </a:solidFill>
                        <a:effectLst/>
                        <a:uLnTx/>
                        <a:uFillTx/>
                        <a:latin typeface="Arial"/>
                        <a:ea typeface="+mn-ea"/>
                        <a:cs typeface="+mn-cs"/>
                      </a:endParaRPr>
                    </a:p>
                  </a:txBody>
                  <a:tcPr marL="9525" marR="9525" marT="9525" marB="0"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87313" indent="0" algn="ctr"/>
                      <a:r>
                        <a:rPr lang="ru-RU" sz="900" dirty="0" smtClean="0">
                          <a:solidFill>
                            <a:schemeClr val="tx1"/>
                          </a:solidFill>
                          <a:latin typeface="+mn-lt"/>
                        </a:rPr>
                        <a:t>22.02.2017</a:t>
                      </a:r>
                      <a:endParaRPr lang="ru-RU" sz="900" dirty="0">
                        <a:solidFill>
                          <a:schemeClr val="tx1"/>
                        </a:solidFill>
                        <a:latin typeface="+mn-lt"/>
                      </a:endParaRPr>
                    </a:p>
                  </a:txBody>
                  <a:tcPr marL="9525" marR="9525" marT="9525" marB="0" anchor="ct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smtClean="0">
                          <a:solidFill>
                            <a:schemeClr val="tx1"/>
                          </a:solidFill>
                          <a:latin typeface="+mn-lt"/>
                        </a:rPr>
                        <a:t>22.02.2017</a:t>
                      </a:r>
                      <a:endParaRPr lang="ru-RU" sz="900" dirty="0">
                        <a:solidFill>
                          <a:schemeClr val="tx1"/>
                        </a:solidFill>
                        <a:latin typeface="+mn-lt"/>
                      </a:endParaRPr>
                    </a:p>
                  </a:txBody>
                  <a:tcP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Приказ от «22» февраля 2017г. №34/СР</a:t>
                      </a: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3753</a:t>
                      </a: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59954209"/>
                  </a:ext>
                </a:extLst>
              </a:tr>
              <a:tr h="124118">
                <a:tc>
                  <a:txBody>
                    <a:bodyPr/>
                    <a:lstStyle/>
                    <a:p>
                      <a:pPr marL="87313" marR="0" lvl="0" indent="0" algn="ctr" defTabSz="1038669" rtl="0" eaLnBrk="1" fontAlgn="auto"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smtClean="0">
                          <a:ln>
                            <a:noFill/>
                          </a:ln>
                          <a:solidFill>
                            <a:srgbClr val="00313C"/>
                          </a:solidFill>
                          <a:effectLst/>
                          <a:uLnTx/>
                          <a:uFillTx/>
                          <a:latin typeface="Arial"/>
                          <a:ea typeface="+mn-ea"/>
                          <a:cs typeface="+mn-cs"/>
                        </a:rPr>
                        <a:t>Редакция 2.0</a:t>
                      </a:r>
                    </a:p>
                    <a:p>
                      <a:pPr marL="87313" marR="0" lvl="0" indent="0" algn="ctr" defTabSz="1038669" rtl="0" eaLnBrk="1" fontAlgn="auto"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smtClean="0">
                          <a:ln>
                            <a:noFill/>
                          </a:ln>
                          <a:solidFill>
                            <a:srgbClr val="00313C"/>
                          </a:solidFill>
                          <a:effectLst/>
                          <a:uLnTx/>
                          <a:uFillTx/>
                          <a:latin typeface="Arial"/>
                          <a:ea typeface="+mn-ea"/>
                          <a:cs typeface="+mn-cs"/>
                        </a:rPr>
                        <a:t>СТП СР/01-02-02/ПР06</a:t>
                      </a:r>
                    </a:p>
                  </a:txBody>
                  <a:tcPr marL="9525" marR="9525" marT="9525" marB="0"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87313" indent="0" algn="ctr"/>
                      <a:r>
                        <a:rPr lang="ru-RU" sz="900" dirty="0" smtClean="0">
                          <a:solidFill>
                            <a:schemeClr val="tx1"/>
                          </a:solidFill>
                          <a:latin typeface="+mn-lt"/>
                        </a:rPr>
                        <a:t>01.03.2021</a:t>
                      </a:r>
                      <a:endParaRPr lang="ru-RU" sz="900" dirty="0">
                        <a:solidFill>
                          <a:schemeClr val="tx1"/>
                        </a:solidFill>
                        <a:latin typeface="+mn-lt"/>
                      </a:endParaRPr>
                    </a:p>
                  </a:txBody>
                  <a:tcPr marL="9525" marR="9525" marT="9525" marB="0" anchor="ct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smtClean="0">
                          <a:solidFill>
                            <a:schemeClr val="tx1"/>
                          </a:solidFill>
                          <a:latin typeface="+mn-lt"/>
                        </a:rPr>
                        <a:t>01.03.2021</a:t>
                      </a:r>
                      <a:endParaRPr lang="ru-RU" sz="900" dirty="0">
                        <a:solidFill>
                          <a:schemeClr val="tx1"/>
                        </a:solidFill>
                        <a:latin typeface="+mn-lt"/>
                      </a:endParaRPr>
                    </a:p>
                  </a:txBody>
                  <a:tcP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Приказ от «01» марта 2021г. №8/СР</a:t>
                      </a: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5923</a:t>
                      </a: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24021529"/>
                  </a:ext>
                </a:extLst>
              </a:tr>
              <a:tr h="241935">
                <a:tc>
                  <a:txBody>
                    <a:bodyPr/>
                    <a:lstStyle/>
                    <a:p>
                      <a:pPr marL="87313" indent="0" algn="ctr"/>
                      <a:r>
                        <a:rPr lang="ru-RU" sz="900" dirty="0" smtClean="0">
                          <a:solidFill>
                            <a:schemeClr val="tx1"/>
                          </a:solidFill>
                          <a:latin typeface="+mn-lt"/>
                        </a:rPr>
                        <a:t>Редакция</a:t>
                      </a:r>
                      <a:r>
                        <a:rPr lang="ru-RU" sz="900" baseline="0" dirty="0" smtClean="0">
                          <a:solidFill>
                            <a:schemeClr val="tx1"/>
                          </a:solidFill>
                          <a:latin typeface="+mn-lt"/>
                        </a:rPr>
                        <a:t> 3.0</a:t>
                      </a:r>
                    </a:p>
                    <a:p>
                      <a:pPr marL="87313" indent="0" algn="ctr"/>
                      <a:r>
                        <a:rPr lang="ru-RU" sz="900" baseline="0" dirty="0" smtClean="0">
                          <a:solidFill>
                            <a:schemeClr val="tx1"/>
                          </a:solidFill>
                          <a:latin typeface="+mn-lt"/>
                        </a:rPr>
                        <a:t>СТП </a:t>
                      </a:r>
                      <a:r>
                        <a:rPr lang="ru-RU" sz="900" dirty="0" smtClean="0">
                          <a:solidFill>
                            <a:schemeClr val="tx1"/>
                          </a:solidFill>
                          <a:latin typeface="+mn-lt"/>
                        </a:rPr>
                        <a:t>СР/01-02-02/ПР06</a:t>
                      </a:r>
                      <a:endParaRPr lang="ru-RU" sz="900" dirty="0">
                        <a:solidFill>
                          <a:schemeClr val="tx1"/>
                        </a:solidFill>
                        <a:latin typeface="+mn-lt"/>
                      </a:endParaRPr>
                    </a:p>
                  </a:txBody>
                  <a:tcPr marL="9525" marR="9525" marT="9525" marB="0"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87313" indent="0" algn="ctr"/>
                      <a:r>
                        <a:rPr lang="ru-RU" sz="900" dirty="0" smtClean="0">
                          <a:solidFill>
                            <a:schemeClr val="tx1"/>
                          </a:solidFill>
                          <a:latin typeface="+mn-lt"/>
                        </a:rPr>
                        <a:t>15.03.2022</a:t>
                      </a:r>
                      <a:endParaRPr lang="ru-RU" sz="900" dirty="0">
                        <a:solidFill>
                          <a:schemeClr val="tx1"/>
                        </a:solidFill>
                        <a:latin typeface="+mn-lt"/>
                      </a:endParaRPr>
                    </a:p>
                  </a:txBody>
                  <a:tcPr marL="9525" marR="9525" marT="9525" marB="0" anchor="ct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smtClean="0">
                          <a:solidFill>
                            <a:schemeClr val="tx1"/>
                          </a:solidFill>
                          <a:latin typeface="+mn-lt"/>
                        </a:rPr>
                        <a:t>15.03.2022</a:t>
                      </a:r>
                      <a:endParaRPr lang="ru-RU" sz="900" dirty="0">
                        <a:solidFill>
                          <a:schemeClr val="tx1"/>
                        </a:solidFill>
                        <a:latin typeface="+mn-lt"/>
                      </a:endParaRPr>
                    </a:p>
                  </a:txBody>
                  <a:tcP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Приказ от «15» марта 2023г. №18/СР</a:t>
                      </a: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kern="1200" dirty="0" smtClean="0">
                          <a:solidFill>
                            <a:schemeClr val="tx1"/>
                          </a:solidFill>
                          <a:latin typeface="+mn-lt"/>
                          <a:ea typeface="+mn-ea"/>
                          <a:cs typeface="+mn-cs"/>
                        </a:rPr>
                        <a:t>6245</a:t>
                      </a: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68479085"/>
                  </a:ext>
                </a:extLst>
              </a:tr>
              <a:tr h="0">
                <a:tc>
                  <a:txBody>
                    <a:bodyPr/>
                    <a:lstStyle/>
                    <a:p>
                      <a:pPr marL="87313" indent="0" algn="ctr"/>
                      <a:r>
                        <a:rPr lang="ru-RU" sz="900" dirty="0" smtClean="0">
                          <a:solidFill>
                            <a:schemeClr val="tx1"/>
                          </a:solidFill>
                          <a:latin typeface="+mn-lt"/>
                        </a:rPr>
                        <a:t>Редакция 4.0</a:t>
                      </a:r>
                    </a:p>
                    <a:p>
                      <a:pPr marL="87313" indent="0" algn="ctr"/>
                      <a:r>
                        <a:rPr lang="ru-RU" sz="900" dirty="0" smtClean="0">
                          <a:solidFill>
                            <a:schemeClr val="tx1"/>
                          </a:solidFill>
                          <a:latin typeface="+mn-lt"/>
                        </a:rPr>
                        <a:t>СТП СР/</a:t>
                      </a:r>
                      <a:r>
                        <a:rPr lang="ru-RU" sz="900" dirty="0" err="1" smtClean="0">
                          <a:solidFill>
                            <a:schemeClr val="tx1"/>
                          </a:solidFill>
                          <a:latin typeface="+mn-lt"/>
                        </a:rPr>
                        <a:t>ОТПБиЭ</a:t>
                      </a:r>
                      <a:r>
                        <a:rPr lang="ru-RU" sz="900" dirty="0" smtClean="0">
                          <a:solidFill>
                            <a:schemeClr val="tx1"/>
                          </a:solidFill>
                          <a:latin typeface="+mn-lt"/>
                        </a:rPr>
                        <a:t>/МУ08</a:t>
                      </a:r>
                    </a:p>
                    <a:p>
                      <a:pPr marL="87313" indent="0" algn="ctr"/>
                      <a:endParaRPr lang="ru-RU" sz="900" dirty="0">
                        <a:solidFill>
                          <a:schemeClr val="tx1"/>
                        </a:solidFill>
                        <a:latin typeface="+mn-lt"/>
                      </a:endParaRPr>
                    </a:p>
                  </a:txBody>
                  <a:tcPr marL="9525" marR="9525" marT="9525" marB="0" anchor="ct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87313" indent="0" algn="ctr"/>
                      <a:endParaRPr lang="ru-RU" sz="900" dirty="0">
                        <a:solidFill>
                          <a:schemeClr val="tx1"/>
                        </a:solidFill>
                        <a:latin typeface="+mn-lt"/>
                      </a:endParaRPr>
                    </a:p>
                  </a:txBody>
                  <a:tcPr marL="9525" marR="9525" marT="9525" marB="0" anchor="ct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20000"/>
                          <a:lumOff val="8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900" dirty="0">
                        <a:solidFill>
                          <a:schemeClr val="tx1"/>
                        </a:solidFill>
                        <a:latin typeface="+mn-lt"/>
                      </a:endParaRPr>
                    </a:p>
                  </a:txBody>
                  <a:tcPr>
                    <a:lnL w="12700" cap="flat" cmpd="sng" algn="ctr">
                      <a:solidFill>
                        <a:schemeClr val="bg2">
                          <a:lumMod val="20000"/>
                          <a:lumOff val="8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900" kern="1200" dirty="0">
                        <a:solidFill>
                          <a:schemeClr val="tx1"/>
                        </a:solidFill>
                        <a:latin typeface="+mn-lt"/>
                        <a:ea typeface="+mn-ea"/>
                        <a:cs typeface="+mn-cs"/>
                      </a:endParaRPr>
                    </a:p>
                  </a:txBody>
                  <a:tcPr>
                    <a:lnL w="12700" cap="flat" cmpd="sng" algn="ctr">
                      <a:solidFill>
                        <a:schemeClr val="bg2">
                          <a:lumMod val="60000"/>
                          <a:lumOff val="40000"/>
                        </a:schemeClr>
                      </a:solidFill>
                      <a:prstDash val="solid"/>
                      <a:round/>
                      <a:headEnd type="none" w="med" len="med"/>
                      <a:tailEnd type="none" w="med" len="med"/>
                    </a:lnL>
                    <a:lnR w="12700" cap="flat" cmpd="sng" algn="ctr">
                      <a:solidFill>
                        <a:schemeClr val="bg2">
                          <a:lumMod val="60000"/>
                          <a:lumOff val="40000"/>
                        </a:schemeClr>
                      </a:solidFill>
                      <a:prstDash val="solid"/>
                      <a:round/>
                      <a:headEnd type="none" w="med" len="med"/>
                      <a:tailEnd type="none" w="med" len="med"/>
                    </a:lnR>
                    <a:lnT w="12700" cap="flat" cmpd="sng" algn="ctr">
                      <a:solidFill>
                        <a:schemeClr val="bg2">
                          <a:lumMod val="60000"/>
                          <a:lumOff val="40000"/>
                        </a:schemeClr>
                      </a:solidFill>
                      <a:prstDash val="solid"/>
                      <a:round/>
                      <a:headEnd type="none" w="med" len="med"/>
                      <a:tailEnd type="none" w="med" len="med"/>
                    </a:lnT>
                    <a:lnB w="12700" cap="flat" cmpd="sng" algn="ctr">
                      <a:solidFill>
                        <a:schemeClr val="bg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39623823"/>
                  </a:ext>
                </a:extLst>
              </a:tr>
            </a:tbl>
          </a:graphicData>
        </a:graphic>
      </p:graphicFrame>
      <p:sp>
        <p:nvSpPr>
          <p:cNvPr id="11" name="TextBox 10"/>
          <p:cNvSpPr txBox="1"/>
          <p:nvPr/>
        </p:nvSpPr>
        <p:spPr>
          <a:xfrm>
            <a:off x="10655642" y="2632791"/>
            <a:ext cx="1907895" cy="276999"/>
          </a:xfrm>
          <a:prstGeom prst="rect">
            <a:avLst/>
          </a:prstGeom>
          <a:noFill/>
        </p:spPr>
        <p:txBody>
          <a:bodyPr wrap="square" rtlCol="0">
            <a:spAutoFit/>
          </a:bodyPr>
          <a:lstStyle/>
          <a:p>
            <a:r>
              <a:rPr lang="ru-RU" sz="1200" dirty="0" smtClean="0"/>
              <a:t>Приложение №1 </a:t>
            </a:r>
            <a:endParaRPr lang="ru-RU" sz="1200" dirty="0"/>
          </a:p>
        </p:txBody>
      </p:sp>
      <p:sp>
        <p:nvSpPr>
          <p:cNvPr id="13" name="TextBox 12"/>
          <p:cNvSpPr txBox="1"/>
          <p:nvPr/>
        </p:nvSpPr>
        <p:spPr>
          <a:xfrm>
            <a:off x="10541540" y="4036328"/>
            <a:ext cx="1907895" cy="276999"/>
          </a:xfrm>
          <a:prstGeom prst="rect">
            <a:avLst/>
          </a:prstGeom>
          <a:noFill/>
        </p:spPr>
        <p:txBody>
          <a:bodyPr wrap="square" rtlCol="0">
            <a:spAutoFit/>
          </a:bodyPr>
          <a:lstStyle/>
          <a:p>
            <a:r>
              <a:rPr lang="ru-RU" sz="1200" dirty="0" smtClean="0"/>
              <a:t>Приложение №2 </a:t>
            </a:r>
            <a:endParaRPr lang="ru-RU" sz="1200" dirty="0"/>
          </a:p>
        </p:txBody>
      </p:sp>
      <p:sp>
        <p:nvSpPr>
          <p:cNvPr id="21" name="Прямоугольник 20"/>
          <p:cNvSpPr/>
          <p:nvPr/>
        </p:nvSpPr>
        <p:spPr>
          <a:xfrm>
            <a:off x="94692" y="4465185"/>
            <a:ext cx="11941308" cy="249142"/>
          </a:xfrm>
          <a:prstGeom prst="rect">
            <a:avLst/>
          </a:prstGeom>
          <a:solidFill>
            <a:srgbClr val="008C95"/>
          </a:solidFill>
          <a:ln w="9525">
            <a:solidFill>
              <a:srgbClr val="008C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09600" lvl="1" indent="-609600" fontAlgn="base">
              <a:spcBef>
                <a:spcPct val="0"/>
              </a:spcBef>
              <a:spcAft>
                <a:spcPct val="0"/>
              </a:spcAft>
            </a:pPr>
            <a:r>
              <a:rPr lang="ru-RU" sz="1100" b="1" dirty="0" smtClean="0">
                <a:latin typeface="+mj-lt"/>
              </a:rPr>
              <a:t> </a:t>
            </a:r>
            <a:r>
              <a:rPr lang="ru-RU" sz="1100" b="1" dirty="0" smtClean="0">
                <a:solidFill>
                  <a:schemeClr val="bg1"/>
                </a:solidFill>
                <a:latin typeface="Arial" panose="020B0604020202020204" pitchFamily="34" charset="0"/>
                <a:cs typeface="Arial" panose="020B0604020202020204" pitchFamily="34" charset="0"/>
              </a:rPr>
              <a:t>Термины, определения, сокращения</a:t>
            </a:r>
            <a:endParaRPr lang="ru-RU" sz="1100" dirty="0">
              <a:solidFill>
                <a:srgbClr val="FFFF00"/>
              </a:solidFill>
              <a:latin typeface="Arial" panose="020B0604020202020204" pitchFamily="34" charset="0"/>
              <a:cs typeface="Arial" panose="020B0604020202020204" pitchFamily="34" charset="0"/>
            </a:endParaRPr>
          </a:p>
        </p:txBody>
      </p:sp>
      <p:sp>
        <p:nvSpPr>
          <p:cNvPr id="16" name="TextBox 15"/>
          <p:cNvSpPr txBox="1"/>
          <p:nvPr/>
        </p:nvSpPr>
        <p:spPr>
          <a:xfrm>
            <a:off x="156000" y="6627600"/>
            <a:ext cx="7471620" cy="11006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ru-RU"/>
            </a:defPPr>
            <a:lvl1pPr marL="171450" indent="-171450" defTabSz="271463" fontAlgn="ctr">
              <a:lnSpc>
                <a:spcPct val="110000"/>
              </a:lnSpc>
              <a:buClr>
                <a:srgbClr val="008C95"/>
              </a:buClr>
              <a:buFont typeface="Wingdings" panose="05000000000000000000" pitchFamily="2" charset="2"/>
              <a:buChar char="§"/>
              <a:tabLst>
                <a:tab pos="180975" algn="l"/>
              </a:tabLst>
              <a:defRPr sz="1100" b="0">
                <a:solidFill>
                  <a:schemeClr val="tx1"/>
                </a:solidFill>
                <a:latin typeface="Arial" panose="020B0604020202020204" pitchFamily="34" charset="0"/>
                <a:cs typeface="Arial" panose="020B0604020202020204" pitchFamily="34" charset="0"/>
              </a:defRPr>
            </a:lvl1pPr>
          </a:lstStyle>
          <a:p>
            <a:pPr marL="0" indent="0" defTabSz="1710472">
              <a:buNone/>
            </a:pPr>
            <a:r>
              <a:rPr lang="ru-RU" sz="1050" i="1" dirty="0">
                <a:solidFill>
                  <a:srgbClr val="008C95"/>
                </a:solidFill>
              </a:rPr>
              <a:t>Разработчик: </a:t>
            </a:r>
            <a:r>
              <a:rPr lang="ru-RU" sz="1050" i="1" dirty="0" smtClean="0">
                <a:solidFill>
                  <a:srgbClr val="008C95"/>
                </a:solidFill>
              </a:rPr>
              <a:t>Гарбер Е.Г., (Охрана труда  промышленная безопасность)</a:t>
            </a:r>
            <a:endParaRPr lang="ru-RU" sz="1050" i="1" dirty="0">
              <a:solidFill>
                <a:srgbClr val="008C95"/>
              </a:solidFill>
            </a:endParaRPr>
          </a:p>
          <a:p>
            <a:pPr marL="0" lvl="0" indent="0" defTabSz="1710472">
              <a:buNone/>
            </a:pPr>
            <a:endParaRPr lang="ru-RU" sz="1050" b="1" dirty="0"/>
          </a:p>
        </p:txBody>
      </p:sp>
    </p:spTree>
    <p:extLst>
      <p:ext uri="{BB962C8B-B14F-4D97-AF65-F5344CB8AC3E}">
        <p14:creationId xmlns:p14="http://schemas.microsoft.com/office/powerpoint/2010/main" val="24189892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W0jTIugqSyCrbpzOiANfX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W0jTIugqSyCrbpzOiANfXA"/>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1oiViZ5tPMaptefn6BbAz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W0jTIugqSyCrbpzOiANfX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W0jTIugqSyCrbpzOiANfX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Nk9MyQxjKnPKFTwUxUZat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W0jTIugqSyCrbpzOiANfXA"/>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1oiViZ5tPMaptefn6BbAz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W0jTIugqSyCrbpzOiANfXA"/>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ibur-in-16x9">
  <a:themeElements>
    <a:clrScheme name="СИБУР">
      <a:dk1>
        <a:sysClr val="windowText" lastClr="000000"/>
      </a:dk1>
      <a:lt1>
        <a:sysClr val="window" lastClr="FFFFFF"/>
      </a:lt1>
      <a:dk2>
        <a:srgbClr val="B2D2D8"/>
      </a:dk2>
      <a:lt2>
        <a:srgbClr val="99CC00"/>
      </a:lt2>
      <a:accent1>
        <a:srgbClr val="008C95"/>
      </a:accent1>
      <a:accent2>
        <a:srgbClr val="FFC000"/>
      </a:accent2>
      <a:accent3>
        <a:srgbClr val="808080"/>
      </a:accent3>
      <a:accent4>
        <a:srgbClr val="F58A1F"/>
      </a:accent4>
      <a:accent5>
        <a:srgbClr val="B2D2D8"/>
      </a:accent5>
      <a:accent6>
        <a:srgbClr val="C00000"/>
      </a:accent6>
      <a:hlink>
        <a:srgbClr val="008C95"/>
      </a:hlink>
      <a:folHlink>
        <a:srgbClr val="99CC00"/>
      </a:folHlink>
    </a:clrScheme>
    <a:fontScheme name="Сеть">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lnDef>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1">
        <a:dk1>
          <a:srgbClr val="000000"/>
        </a:dk1>
        <a:lt1>
          <a:srgbClr val="FFFFFF"/>
        </a:lt1>
        <a:dk2>
          <a:srgbClr val="008080"/>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2">
        <a:dk1>
          <a:srgbClr val="000000"/>
        </a:dk1>
        <a:lt1>
          <a:srgbClr val="FFFFFF"/>
        </a:lt1>
        <a:dk2>
          <a:srgbClr val="4D4D4D"/>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3">
        <a:dk1>
          <a:srgbClr val="000000"/>
        </a:dk1>
        <a:lt1>
          <a:srgbClr val="FFFFFF"/>
        </a:lt1>
        <a:dk2>
          <a:srgbClr val="1C1C1C"/>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4">
        <a:dk1>
          <a:srgbClr val="000000"/>
        </a:dk1>
        <a:lt1>
          <a:srgbClr val="FFFFFF"/>
        </a:lt1>
        <a:dk2>
          <a:srgbClr val="1C1C1C"/>
        </a:dk2>
        <a:lt2>
          <a:srgbClr val="808080"/>
        </a:lt2>
        <a:accent1>
          <a:srgbClr val="008080"/>
        </a:accent1>
        <a:accent2>
          <a:srgbClr val="FF9900"/>
        </a:accent2>
        <a:accent3>
          <a:srgbClr val="FFFFFF"/>
        </a:accent3>
        <a:accent4>
          <a:srgbClr val="000000"/>
        </a:accent4>
        <a:accent5>
          <a:srgbClr val="AAC0C0"/>
        </a:accent5>
        <a:accent6>
          <a:srgbClr val="E78A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5">
        <a:dk1>
          <a:srgbClr val="000000"/>
        </a:dk1>
        <a:lt1>
          <a:srgbClr val="FFFFFF"/>
        </a:lt1>
        <a:dk2>
          <a:srgbClr val="008080"/>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6">
        <a:dk1>
          <a:srgbClr val="000000"/>
        </a:dk1>
        <a:lt1>
          <a:srgbClr val="FFFFFF"/>
        </a:lt1>
        <a:dk2>
          <a:srgbClr val="080808"/>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ibur-in-16x9" id="{FE9CC3FD-E76C-44D1-A74B-BF8422221C4B}" vid="{2F53D78C-3ACB-41F8-9410-F44F66AD6866}"/>
    </a:ext>
  </a:extLst>
</a:theme>
</file>

<file path=ppt/theme/theme2.xml><?xml version="1.0" encoding="utf-8"?>
<a:theme xmlns:a="http://schemas.openxmlformats.org/drawingml/2006/main" name="Default Theme">
  <a:themeElements>
    <a:clrScheme name="Другая 1">
      <a:dk1>
        <a:srgbClr val="00313C"/>
      </a:dk1>
      <a:lt1>
        <a:sysClr val="window" lastClr="FFFFFF"/>
      </a:lt1>
      <a:dk2>
        <a:srgbClr val="00313C"/>
      </a:dk2>
      <a:lt2>
        <a:srgbClr val="77E2C3"/>
      </a:lt2>
      <a:accent1>
        <a:srgbClr val="008C95"/>
      </a:accent1>
      <a:accent2>
        <a:srgbClr val="003D4C"/>
      </a:accent2>
      <a:accent3>
        <a:srgbClr val="77E2C3"/>
      </a:accent3>
      <a:accent4>
        <a:srgbClr val="BFBFBF"/>
      </a:accent4>
      <a:accent5>
        <a:srgbClr val="000000"/>
      </a:accent5>
      <a:accent6>
        <a:srgbClr val="E04E39"/>
      </a:accent6>
      <a:hlink>
        <a:srgbClr val="008C95"/>
      </a:hlink>
      <a:folHlink>
        <a:srgbClr val="006EC0"/>
      </a:folHlink>
    </a:clrScheme>
    <a:fontScheme name="Другая 1">
      <a:majorFont>
        <a:latin typeface="Arial"/>
        <a:ea typeface=""/>
        <a:cs typeface=""/>
      </a:majorFont>
      <a:minorFont>
        <a:latin typeface="Arial"/>
        <a:ea typeface=""/>
        <a:cs typeface=""/>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extLst/>
      </a:spPr>
      <a:bodyPr vert="horz" wrap="square" lIns="72000" tIns="36000" rIns="72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2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lnDef>
    <a:txDef>
      <a:spPr>
        <a:noFill/>
      </a:spPr>
      <a:bodyPr wrap="none" lIns="0" tIns="0" rIns="0" bIns="0" rtlCol="0">
        <a:spAutoFit/>
      </a:bodyPr>
      <a:lstStyle>
        <a:defPPr>
          <a:defRPr sz="1400" dirty="0" err="1" smtClean="0">
            <a:solidFill>
              <a:schemeClr val="tx2"/>
            </a:solidFill>
          </a:defRPr>
        </a:defPPr>
      </a:lstStyle>
    </a:txDef>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1">
        <a:dk1>
          <a:srgbClr val="000000"/>
        </a:dk1>
        <a:lt1>
          <a:srgbClr val="FFFFFF"/>
        </a:lt1>
        <a:dk2>
          <a:srgbClr val="008080"/>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2">
        <a:dk1>
          <a:srgbClr val="000000"/>
        </a:dk1>
        <a:lt1>
          <a:srgbClr val="FFFFFF"/>
        </a:lt1>
        <a:dk2>
          <a:srgbClr val="4D4D4D"/>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3">
        <a:dk1>
          <a:srgbClr val="000000"/>
        </a:dk1>
        <a:lt1>
          <a:srgbClr val="FFFFFF"/>
        </a:lt1>
        <a:dk2>
          <a:srgbClr val="1C1C1C"/>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4">
        <a:dk1>
          <a:srgbClr val="000000"/>
        </a:dk1>
        <a:lt1>
          <a:srgbClr val="FFFFFF"/>
        </a:lt1>
        <a:dk2>
          <a:srgbClr val="1C1C1C"/>
        </a:dk2>
        <a:lt2>
          <a:srgbClr val="808080"/>
        </a:lt2>
        <a:accent1>
          <a:srgbClr val="008080"/>
        </a:accent1>
        <a:accent2>
          <a:srgbClr val="FF9900"/>
        </a:accent2>
        <a:accent3>
          <a:srgbClr val="FFFFFF"/>
        </a:accent3>
        <a:accent4>
          <a:srgbClr val="000000"/>
        </a:accent4>
        <a:accent5>
          <a:srgbClr val="AAC0C0"/>
        </a:accent5>
        <a:accent6>
          <a:srgbClr val="E78A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5">
        <a:dk1>
          <a:srgbClr val="000000"/>
        </a:dk1>
        <a:lt1>
          <a:srgbClr val="FFFFFF"/>
        </a:lt1>
        <a:dk2>
          <a:srgbClr val="008080"/>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6">
        <a:dk1>
          <a:srgbClr val="000000"/>
        </a:dk1>
        <a:lt1>
          <a:srgbClr val="FFFFFF"/>
        </a:lt1>
        <a:dk2>
          <a:srgbClr val="080808"/>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efault Theme" id="{5B72517F-AA38-47A4-932C-FA668E096836}" vid="{07E21B4A-3649-473F-ADBF-387E80862A45}"/>
    </a:ext>
  </a:extLst>
</a:theme>
</file>

<file path=ppt/theme/theme3.xml><?xml version="1.0" encoding="utf-8"?>
<a:theme xmlns:a="http://schemas.openxmlformats.org/drawingml/2006/main" name="Обложки разделов">
  <a:themeElements>
    <a:clrScheme name="СИБУР NEW ОСНОВНЫЕ ЦВЕТА">
      <a:dk1>
        <a:srgbClr val="00313C"/>
      </a:dk1>
      <a:lt1>
        <a:sysClr val="window" lastClr="FFFFFF"/>
      </a:lt1>
      <a:dk2>
        <a:srgbClr val="00313C"/>
      </a:dk2>
      <a:lt2>
        <a:srgbClr val="77E2C3"/>
      </a:lt2>
      <a:accent1>
        <a:srgbClr val="008C95"/>
      </a:accent1>
      <a:accent2>
        <a:srgbClr val="003D4C"/>
      </a:accent2>
      <a:accent3>
        <a:srgbClr val="77E2C3"/>
      </a:accent3>
      <a:accent4>
        <a:srgbClr val="BFBFBF"/>
      </a:accent4>
      <a:accent5>
        <a:srgbClr val="000000"/>
      </a:accent5>
      <a:accent6>
        <a:srgbClr val="E04E39"/>
      </a:accent6>
      <a:hlink>
        <a:srgbClr val="008CFA"/>
      </a:hlink>
      <a:folHlink>
        <a:srgbClr val="006EC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extLst/>
      </a:spPr>
      <a:bodyPr vert="horz" wrap="square" lIns="72000" tIns="36000" rIns="72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2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lnDef>
    <a:txDef>
      <a:spPr>
        <a:noFill/>
      </a:spPr>
      <a:bodyPr wrap="none" lIns="0" tIns="0" rIns="0" bIns="0" rtlCol="0">
        <a:spAutoFit/>
      </a:bodyPr>
      <a:lstStyle>
        <a:defPPr>
          <a:defRPr sz="1400" dirty="0" err="1" smtClean="0">
            <a:solidFill>
              <a:schemeClr val="tx2"/>
            </a:solidFill>
          </a:defRPr>
        </a:defPPr>
      </a:lstStyle>
    </a:txDef>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1">
        <a:dk1>
          <a:srgbClr val="000000"/>
        </a:dk1>
        <a:lt1>
          <a:srgbClr val="FFFFFF"/>
        </a:lt1>
        <a:dk2>
          <a:srgbClr val="008080"/>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2">
        <a:dk1>
          <a:srgbClr val="000000"/>
        </a:dk1>
        <a:lt1>
          <a:srgbClr val="FFFFFF"/>
        </a:lt1>
        <a:dk2>
          <a:srgbClr val="4D4D4D"/>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3">
        <a:dk1>
          <a:srgbClr val="000000"/>
        </a:dk1>
        <a:lt1>
          <a:srgbClr val="FFFFFF"/>
        </a:lt1>
        <a:dk2>
          <a:srgbClr val="1C1C1C"/>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4">
        <a:dk1>
          <a:srgbClr val="000000"/>
        </a:dk1>
        <a:lt1>
          <a:srgbClr val="FFFFFF"/>
        </a:lt1>
        <a:dk2>
          <a:srgbClr val="1C1C1C"/>
        </a:dk2>
        <a:lt2>
          <a:srgbClr val="808080"/>
        </a:lt2>
        <a:accent1>
          <a:srgbClr val="008080"/>
        </a:accent1>
        <a:accent2>
          <a:srgbClr val="FF9900"/>
        </a:accent2>
        <a:accent3>
          <a:srgbClr val="FFFFFF"/>
        </a:accent3>
        <a:accent4>
          <a:srgbClr val="000000"/>
        </a:accent4>
        <a:accent5>
          <a:srgbClr val="AAC0C0"/>
        </a:accent5>
        <a:accent6>
          <a:srgbClr val="E78A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5">
        <a:dk1>
          <a:srgbClr val="000000"/>
        </a:dk1>
        <a:lt1>
          <a:srgbClr val="FFFFFF"/>
        </a:lt1>
        <a:dk2>
          <a:srgbClr val="008080"/>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6">
        <a:dk1>
          <a:srgbClr val="000000"/>
        </a:dk1>
        <a:lt1>
          <a:srgbClr val="FFFFFF"/>
        </a:lt1>
        <a:dk2>
          <a:srgbClr val="080808"/>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6х9_RU 2022 NEW (12042022)" id="{335DD997-2272-4FF0-B577-3FE9C73A2915}" vid="{37B83130-DE68-4CA1-95EB-2442DD47DB32}"/>
    </a:ext>
  </a:extLst>
</a:theme>
</file>

<file path=ppt/theme/theme4.xml><?xml version="1.0" encoding="utf-8"?>
<a:theme xmlns:a="http://schemas.openxmlformats.org/drawingml/2006/main" name="Коллажи">
  <a:themeElements>
    <a:clrScheme name="СИБУР NEW ОСНОВНЫЕ ЦВЕТА">
      <a:dk1>
        <a:srgbClr val="00313C"/>
      </a:dk1>
      <a:lt1>
        <a:sysClr val="window" lastClr="FFFFFF"/>
      </a:lt1>
      <a:dk2>
        <a:srgbClr val="00313C"/>
      </a:dk2>
      <a:lt2>
        <a:srgbClr val="77E2C3"/>
      </a:lt2>
      <a:accent1>
        <a:srgbClr val="008C95"/>
      </a:accent1>
      <a:accent2>
        <a:srgbClr val="003D4C"/>
      </a:accent2>
      <a:accent3>
        <a:srgbClr val="77E2C3"/>
      </a:accent3>
      <a:accent4>
        <a:srgbClr val="BFBFBF"/>
      </a:accent4>
      <a:accent5>
        <a:srgbClr val="000000"/>
      </a:accent5>
      <a:accent6>
        <a:srgbClr val="E04E39"/>
      </a:accent6>
      <a:hlink>
        <a:srgbClr val="008CFA"/>
      </a:hlink>
      <a:folHlink>
        <a:srgbClr val="006EC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extLst/>
      </a:spPr>
      <a:bodyPr vert="horz" wrap="square" lIns="72000" tIns="36000" rIns="72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2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lnDef>
    <a:txDef>
      <a:spPr>
        <a:noFill/>
      </a:spPr>
      <a:bodyPr wrap="none" lIns="0" tIns="0" rIns="0" bIns="0" rtlCol="0">
        <a:spAutoFit/>
      </a:bodyPr>
      <a:lstStyle>
        <a:defPPr>
          <a:defRPr sz="1400" dirty="0" err="1" smtClean="0">
            <a:solidFill>
              <a:schemeClr val="tx2"/>
            </a:solidFill>
          </a:defRPr>
        </a:defPPr>
      </a:lstStyle>
    </a:txDef>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1">
        <a:dk1>
          <a:srgbClr val="000000"/>
        </a:dk1>
        <a:lt1>
          <a:srgbClr val="FFFFFF"/>
        </a:lt1>
        <a:dk2>
          <a:srgbClr val="008080"/>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2">
        <a:dk1>
          <a:srgbClr val="000000"/>
        </a:dk1>
        <a:lt1>
          <a:srgbClr val="FFFFFF"/>
        </a:lt1>
        <a:dk2>
          <a:srgbClr val="4D4D4D"/>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3">
        <a:dk1>
          <a:srgbClr val="000000"/>
        </a:dk1>
        <a:lt1>
          <a:srgbClr val="FFFFFF"/>
        </a:lt1>
        <a:dk2>
          <a:srgbClr val="1C1C1C"/>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4">
        <a:dk1>
          <a:srgbClr val="000000"/>
        </a:dk1>
        <a:lt1>
          <a:srgbClr val="FFFFFF"/>
        </a:lt1>
        <a:dk2>
          <a:srgbClr val="1C1C1C"/>
        </a:dk2>
        <a:lt2>
          <a:srgbClr val="808080"/>
        </a:lt2>
        <a:accent1>
          <a:srgbClr val="008080"/>
        </a:accent1>
        <a:accent2>
          <a:srgbClr val="FF9900"/>
        </a:accent2>
        <a:accent3>
          <a:srgbClr val="FFFFFF"/>
        </a:accent3>
        <a:accent4>
          <a:srgbClr val="000000"/>
        </a:accent4>
        <a:accent5>
          <a:srgbClr val="AAC0C0"/>
        </a:accent5>
        <a:accent6>
          <a:srgbClr val="E78A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5">
        <a:dk1>
          <a:srgbClr val="000000"/>
        </a:dk1>
        <a:lt1>
          <a:srgbClr val="FFFFFF"/>
        </a:lt1>
        <a:dk2>
          <a:srgbClr val="008080"/>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6">
        <a:dk1>
          <a:srgbClr val="000000"/>
        </a:dk1>
        <a:lt1>
          <a:srgbClr val="FFFFFF"/>
        </a:lt1>
        <a:dk2>
          <a:srgbClr val="080808"/>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6х9_RU 2022 NEW (12042022)" id="{335DD997-2272-4FF0-B577-3FE9C73A2915}" vid="{31148018-2C53-40A7-BFBE-D7ECC5407A4A}"/>
    </a:ext>
  </a:extLst>
</a:theme>
</file>

<file path=ppt/theme/theme5.xml><?xml version="1.0" encoding="utf-8"?>
<a:theme xmlns:a="http://schemas.openxmlformats.org/drawingml/2006/main" name="Базовые слайды">
  <a:themeElements>
    <a:clrScheme name="СИБУР NEW ОСНОВНЫЕ ЦВЕТА">
      <a:dk1>
        <a:srgbClr val="00313C"/>
      </a:dk1>
      <a:lt1>
        <a:sysClr val="window" lastClr="FFFFFF"/>
      </a:lt1>
      <a:dk2>
        <a:srgbClr val="00313C"/>
      </a:dk2>
      <a:lt2>
        <a:srgbClr val="77E2C3"/>
      </a:lt2>
      <a:accent1>
        <a:srgbClr val="008C95"/>
      </a:accent1>
      <a:accent2>
        <a:srgbClr val="003D4C"/>
      </a:accent2>
      <a:accent3>
        <a:srgbClr val="77E2C3"/>
      </a:accent3>
      <a:accent4>
        <a:srgbClr val="BFBFBF"/>
      </a:accent4>
      <a:accent5>
        <a:srgbClr val="000000"/>
      </a:accent5>
      <a:accent6>
        <a:srgbClr val="E04E39"/>
      </a:accent6>
      <a:hlink>
        <a:srgbClr val="008CFA"/>
      </a:hlink>
      <a:folHlink>
        <a:srgbClr val="006EC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extLst/>
      </a:spPr>
      <a:bodyPr vert="horz" wrap="square" lIns="72000" tIns="36000" rIns="72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2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lnDef>
    <a:txDef>
      <a:spPr>
        <a:noFill/>
      </a:spPr>
      <a:bodyPr wrap="none" lIns="0" tIns="0" rIns="0" bIns="0" rtlCol="0">
        <a:spAutoFit/>
      </a:bodyPr>
      <a:lstStyle>
        <a:defPPr>
          <a:defRPr sz="1400" dirty="0" err="1" smtClean="0">
            <a:solidFill>
              <a:schemeClr val="tx2"/>
            </a:solidFill>
          </a:defRPr>
        </a:defPPr>
      </a:lstStyle>
    </a:txDef>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1">
        <a:dk1>
          <a:srgbClr val="000000"/>
        </a:dk1>
        <a:lt1>
          <a:srgbClr val="FFFFFF"/>
        </a:lt1>
        <a:dk2>
          <a:srgbClr val="008080"/>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2">
        <a:dk1>
          <a:srgbClr val="000000"/>
        </a:dk1>
        <a:lt1>
          <a:srgbClr val="FFFFFF"/>
        </a:lt1>
        <a:dk2>
          <a:srgbClr val="4D4D4D"/>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3">
        <a:dk1>
          <a:srgbClr val="000000"/>
        </a:dk1>
        <a:lt1>
          <a:srgbClr val="FFFFFF"/>
        </a:lt1>
        <a:dk2>
          <a:srgbClr val="1C1C1C"/>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4">
        <a:dk1>
          <a:srgbClr val="000000"/>
        </a:dk1>
        <a:lt1>
          <a:srgbClr val="FFFFFF"/>
        </a:lt1>
        <a:dk2>
          <a:srgbClr val="1C1C1C"/>
        </a:dk2>
        <a:lt2>
          <a:srgbClr val="808080"/>
        </a:lt2>
        <a:accent1>
          <a:srgbClr val="008080"/>
        </a:accent1>
        <a:accent2>
          <a:srgbClr val="FF9900"/>
        </a:accent2>
        <a:accent3>
          <a:srgbClr val="FFFFFF"/>
        </a:accent3>
        <a:accent4>
          <a:srgbClr val="000000"/>
        </a:accent4>
        <a:accent5>
          <a:srgbClr val="AAC0C0"/>
        </a:accent5>
        <a:accent6>
          <a:srgbClr val="E78A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5">
        <a:dk1>
          <a:srgbClr val="000000"/>
        </a:dk1>
        <a:lt1>
          <a:srgbClr val="FFFFFF"/>
        </a:lt1>
        <a:dk2>
          <a:srgbClr val="008080"/>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6">
        <a:dk1>
          <a:srgbClr val="000000"/>
        </a:dk1>
        <a:lt1>
          <a:srgbClr val="FFFFFF"/>
        </a:lt1>
        <a:dk2>
          <a:srgbClr val="080808"/>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6х9_RU 2022 NEW (12042022)" id="{335DD997-2272-4FF0-B577-3FE9C73A2915}" vid="{F845C98A-4E43-4E5E-BFF6-99D3EF316209}"/>
    </a:ext>
  </a:extLst>
</a:theme>
</file>

<file path=ppt/theme/theme6.xml><?xml version="1.0" encoding="utf-8"?>
<a:theme xmlns:a="http://schemas.openxmlformats.org/drawingml/2006/main" name="Финальные слайды">
  <a:themeElements>
    <a:clrScheme name="СИБУР NEW ОСНОВНЫЕ ЦВЕТА">
      <a:dk1>
        <a:srgbClr val="00313C"/>
      </a:dk1>
      <a:lt1>
        <a:sysClr val="window" lastClr="FFFFFF"/>
      </a:lt1>
      <a:dk2>
        <a:srgbClr val="00313C"/>
      </a:dk2>
      <a:lt2>
        <a:srgbClr val="77E2C3"/>
      </a:lt2>
      <a:accent1>
        <a:srgbClr val="008C95"/>
      </a:accent1>
      <a:accent2>
        <a:srgbClr val="003D4C"/>
      </a:accent2>
      <a:accent3>
        <a:srgbClr val="77E2C3"/>
      </a:accent3>
      <a:accent4>
        <a:srgbClr val="BFBFBF"/>
      </a:accent4>
      <a:accent5>
        <a:srgbClr val="000000"/>
      </a:accent5>
      <a:accent6>
        <a:srgbClr val="E04E39"/>
      </a:accent6>
      <a:hlink>
        <a:srgbClr val="008CFA"/>
      </a:hlink>
      <a:folHlink>
        <a:srgbClr val="006EC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extLst/>
      </a:spPr>
      <a:bodyPr vert="horz" wrap="square" lIns="72000" tIns="36000" rIns="72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2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lnDef>
    <a:txDef>
      <a:spPr>
        <a:noFill/>
      </a:spPr>
      <a:bodyPr wrap="none" lIns="0" tIns="0" rIns="0" bIns="0" rtlCol="0">
        <a:spAutoFit/>
      </a:bodyPr>
      <a:lstStyle>
        <a:defPPr>
          <a:defRPr sz="1400" dirty="0" err="1" smtClean="0">
            <a:solidFill>
              <a:schemeClr val="tx2"/>
            </a:solidFill>
          </a:defRPr>
        </a:defPPr>
      </a:lstStyle>
    </a:txDef>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1">
        <a:dk1>
          <a:srgbClr val="000000"/>
        </a:dk1>
        <a:lt1>
          <a:srgbClr val="FFFFFF"/>
        </a:lt1>
        <a:dk2>
          <a:srgbClr val="008080"/>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2">
        <a:dk1>
          <a:srgbClr val="000000"/>
        </a:dk1>
        <a:lt1>
          <a:srgbClr val="FFFFFF"/>
        </a:lt1>
        <a:dk2>
          <a:srgbClr val="4D4D4D"/>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3">
        <a:dk1>
          <a:srgbClr val="000000"/>
        </a:dk1>
        <a:lt1>
          <a:srgbClr val="FFFFFF"/>
        </a:lt1>
        <a:dk2>
          <a:srgbClr val="1C1C1C"/>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4">
        <a:dk1>
          <a:srgbClr val="000000"/>
        </a:dk1>
        <a:lt1>
          <a:srgbClr val="FFFFFF"/>
        </a:lt1>
        <a:dk2>
          <a:srgbClr val="1C1C1C"/>
        </a:dk2>
        <a:lt2>
          <a:srgbClr val="808080"/>
        </a:lt2>
        <a:accent1>
          <a:srgbClr val="008080"/>
        </a:accent1>
        <a:accent2>
          <a:srgbClr val="FF9900"/>
        </a:accent2>
        <a:accent3>
          <a:srgbClr val="FFFFFF"/>
        </a:accent3>
        <a:accent4>
          <a:srgbClr val="000000"/>
        </a:accent4>
        <a:accent5>
          <a:srgbClr val="AAC0C0"/>
        </a:accent5>
        <a:accent6>
          <a:srgbClr val="E78A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5">
        <a:dk1>
          <a:srgbClr val="000000"/>
        </a:dk1>
        <a:lt1>
          <a:srgbClr val="FFFFFF"/>
        </a:lt1>
        <a:dk2>
          <a:srgbClr val="008080"/>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6">
        <a:dk1>
          <a:srgbClr val="000000"/>
        </a:dk1>
        <a:lt1>
          <a:srgbClr val="FFFFFF"/>
        </a:lt1>
        <a:dk2>
          <a:srgbClr val="080808"/>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6х9_RU 2022 NEW (12042022)" id="{335DD997-2272-4FF0-B577-3FE9C73A2915}" vid="{2455C501-D363-4A65-A072-FBA95366F13F}"/>
    </a:ext>
  </a:extLst>
</a:theme>
</file>

<file path=ppt/theme/theme7.xml><?xml version="1.0" encoding="utf-8"?>
<a:theme xmlns:a="http://schemas.openxmlformats.org/drawingml/2006/main" name="Буллиты">
  <a:themeElements>
    <a:clrScheme name="СИБУР NEW ОСНОВНЫЕ ЦВЕТА">
      <a:dk1>
        <a:srgbClr val="00313C"/>
      </a:dk1>
      <a:lt1>
        <a:sysClr val="window" lastClr="FFFFFF"/>
      </a:lt1>
      <a:dk2>
        <a:srgbClr val="00313C"/>
      </a:dk2>
      <a:lt2>
        <a:srgbClr val="77E2C3"/>
      </a:lt2>
      <a:accent1>
        <a:srgbClr val="008C95"/>
      </a:accent1>
      <a:accent2>
        <a:srgbClr val="003D4C"/>
      </a:accent2>
      <a:accent3>
        <a:srgbClr val="77E2C3"/>
      </a:accent3>
      <a:accent4>
        <a:srgbClr val="BFBFBF"/>
      </a:accent4>
      <a:accent5>
        <a:srgbClr val="000000"/>
      </a:accent5>
      <a:accent6>
        <a:srgbClr val="E04E39"/>
      </a:accent6>
      <a:hlink>
        <a:srgbClr val="008CFA"/>
      </a:hlink>
      <a:folHlink>
        <a:srgbClr val="006EC0"/>
      </a:folHlink>
    </a:clrScheme>
    <a:fontScheme name="Другая 2">
      <a:majorFont>
        <a:latin typeface="Arial"/>
        <a:ea typeface=""/>
        <a:cs typeface=""/>
      </a:majorFont>
      <a:minorFont>
        <a:latin typeface="Arial"/>
        <a:ea typeface=""/>
        <a:cs typeface=""/>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extLst/>
      </a:spPr>
      <a:bodyPr vert="horz" wrap="square" lIns="72000" tIns="36000" rIns="72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2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altLang="ru-RU" sz="1800" b="1" i="0" u="none" strike="noStrike" cap="none" normalizeH="0" baseline="0" smtClean="0">
            <a:ln>
              <a:noFill/>
            </a:ln>
            <a:solidFill>
              <a:schemeClr val="tx1"/>
            </a:solidFill>
            <a:effectLst/>
            <a:latin typeface="Arial" charset="0"/>
          </a:defRPr>
        </a:defPPr>
      </a:lstStyle>
    </a:lnDef>
    <a:txDef>
      <a:spPr>
        <a:noFill/>
      </a:spPr>
      <a:bodyPr wrap="none" lIns="0" tIns="0" rIns="0" bIns="0" rtlCol="0">
        <a:spAutoFit/>
      </a:bodyPr>
      <a:lstStyle>
        <a:defPPr>
          <a:defRPr sz="1400" dirty="0" err="1" smtClean="0">
            <a:solidFill>
              <a:schemeClr val="tx2"/>
            </a:solidFill>
          </a:defRPr>
        </a:defPPr>
      </a:lstStyle>
    </a:txDef>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1">
        <a:dk1>
          <a:srgbClr val="000000"/>
        </a:dk1>
        <a:lt1>
          <a:srgbClr val="FFFFFF"/>
        </a:lt1>
        <a:dk2>
          <a:srgbClr val="008080"/>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Сеть 12">
        <a:dk1>
          <a:srgbClr val="000000"/>
        </a:dk1>
        <a:lt1>
          <a:srgbClr val="FFFFFF"/>
        </a:lt1>
        <a:dk2>
          <a:srgbClr val="4D4D4D"/>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3">
        <a:dk1>
          <a:srgbClr val="000000"/>
        </a:dk1>
        <a:lt1>
          <a:srgbClr val="FFFFFF"/>
        </a:lt1>
        <a:dk2>
          <a:srgbClr val="1C1C1C"/>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F6600"/>
        </a:folHlink>
      </a:clrScheme>
      <a:clrMap bg1="lt1" tx1="dk1" bg2="lt2" tx2="dk2" accent1="accent1" accent2="accent2" accent3="accent3" accent4="accent4" accent5="accent5" accent6="accent6" hlink="hlink" folHlink="folHlink"/>
    </a:extraClrScheme>
    <a:extraClrScheme>
      <a:clrScheme name="Сеть 14">
        <a:dk1>
          <a:srgbClr val="000000"/>
        </a:dk1>
        <a:lt1>
          <a:srgbClr val="FFFFFF"/>
        </a:lt1>
        <a:dk2>
          <a:srgbClr val="1C1C1C"/>
        </a:dk2>
        <a:lt2>
          <a:srgbClr val="808080"/>
        </a:lt2>
        <a:accent1>
          <a:srgbClr val="008080"/>
        </a:accent1>
        <a:accent2>
          <a:srgbClr val="FF9900"/>
        </a:accent2>
        <a:accent3>
          <a:srgbClr val="FFFFFF"/>
        </a:accent3>
        <a:accent4>
          <a:srgbClr val="000000"/>
        </a:accent4>
        <a:accent5>
          <a:srgbClr val="AAC0C0"/>
        </a:accent5>
        <a:accent6>
          <a:srgbClr val="E78A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5">
        <a:dk1>
          <a:srgbClr val="000000"/>
        </a:dk1>
        <a:lt1>
          <a:srgbClr val="FFFFFF"/>
        </a:lt1>
        <a:dk2>
          <a:srgbClr val="008080"/>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
      <a:clrScheme name="Сеть 16">
        <a:dk1>
          <a:srgbClr val="000000"/>
        </a:dk1>
        <a:lt1>
          <a:srgbClr val="FFFFFF"/>
        </a:lt1>
        <a:dk2>
          <a:srgbClr val="080808"/>
        </a:dk2>
        <a:lt2>
          <a:srgbClr val="808080"/>
        </a:lt2>
        <a:accent1>
          <a:srgbClr val="008080"/>
        </a:accent1>
        <a:accent2>
          <a:srgbClr val="99CC00"/>
        </a:accent2>
        <a:accent3>
          <a:srgbClr val="FFFFFF"/>
        </a:accent3>
        <a:accent4>
          <a:srgbClr val="000000"/>
        </a:accent4>
        <a:accent5>
          <a:srgbClr val="AAC0C0"/>
        </a:accent5>
        <a:accent6>
          <a:srgbClr val="8AB900"/>
        </a:accent6>
        <a:hlink>
          <a:srgbClr val="C0C0C0"/>
        </a:hlink>
        <a:folHlink>
          <a:srgbClr val="F8F8F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6х9_RU 2022 NEW (12042022)" id="{335DD997-2272-4FF0-B577-3FE9C73A2915}" vid="{15C9956A-3952-4E3C-8C19-320BBFA043C4}"/>
    </a:ext>
  </a:extLst>
</a:theme>
</file>

<file path=ppt/theme/theme8.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ваус</Template>
  <TotalTime>4781</TotalTime>
  <Words>2226</Words>
  <Application>Microsoft Office PowerPoint</Application>
  <PresentationFormat>Широкоэкранный</PresentationFormat>
  <Paragraphs>147</Paragraphs>
  <Slides>6</Slides>
  <Notes>3</Notes>
  <HiddenSlides>0</HiddenSlides>
  <MMClips>0</MMClips>
  <ScaleCrop>false</ScaleCrop>
  <HeadingPairs>
    <vt:vector size="8" baseType="variant">
      <vt:variant>
        <vt:lpstr>Использованные шрифты</vt:lpstr>
      </vt:variant>
      <vt:variant>
        <vt:i4>4</vt:i4>
      </vt:variant>
      <vt:variant>
        <vt:lpstr>Тема</vt:lpstr>
      </vt:variant>
      <vt:variant>
        <vt:i4>7</vt:i4>
      </vt:variant>
      <vt:variant>
        <vt:lpstr>Внедренные серверы OLE</vt:lpstr>
      </vt:variant>
      <vt:variant>
        <vt:i4>1</vt:i4>
      </vt:variant>
      <vt:variant>
        <vt:lpstr>Заголовки слайдов</vt:lpstr>
      </vt:variant>
      <vt:variant>
        <vt:i4>6</vt:i4>
      </vt:variant>
    </vt:vector>
  </HeadingPairs>
  <TitlesOfParts>
    <vt:vector size="18" baseType="lpstr">
      <vt:lpstr>Arial</vt:lpstr>
      <vt:lpstr>Calibri</vt:lpstr>
      <vt:lpstr>Roboto</vt:lpstr>
      <vt:lpstr>Wingdings</vt:lpstr>
      <vt:lpstr>sibur-in-16x9</vt:lpstr>
      <vt:lpstr>Default Theme</vt:lpstr>
      <vt:lpstr>Обложки разделов</vt:lpstr>
      <vt:lpstr>Коллажи</vt:lpstr>
      <vt:lpstr>Базовые слайды</vt:lpstr>
      <vt:lpstr>Финальные слайды</vt:lpstr>
      <vt:lpstr>Буллиты</vt:lpstr>
      <vt:lpstr>Слайд think-cell</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SIBUR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Дорохин Александр Валентинович</dc:creator>
  <cp:lastModifiedBy>Гарбер Екатерина Геннадьевна</cp:lastModifiedBy>
  <cp:revision>458</cp:revision>
  <dcterms:created xsi:type="dcterms:W3CDTF">2022-08-22T11:13:15Z</dcterms:created>
  <dcterms:modified xsi:type="dcterms:W3CDTF">2024-06-26T12:31:18Z</dcterms:modified>
</cp:coreProperties>
</file>